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1.xml" ContentType="application/vnd.openxmlformats-officedocument.drawingml.chart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82" r:id="rId2"/>
    <p:sldMasterId id="2147483685" r:id="rId3"/>
  </p:sldMasterIdLst>
  <p:notesMasterIdLst>
    <p:notesMasterId r:id="rId5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300" r:id="rId47"/>
    <p:sldId id="301" r:id="rId48"/>
    <p:sldId id="302" r:id="rId49"/>
    <p:sldId id="303" r:id="rId50"/>
    <p:sldId id="304" r:id="rId51"/>
    <p:sldId id="305" r:id="rId5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7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gEdwK9pCNy7/SQwEdwzdzv2aTU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BA4384-A4EB-4883-9335-DB1BD7B19ACB}">
  <a:tblStyle styleId="{8BBA4384-A4EB-4883-9335-DB1BD7B19A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rgbClr val="FEB800"/>
              </a:solidFill>
            </a:ln>
          </c:spPr>
          <c:marker>
            <c:symbol val="circle"/>
            <c:size val="5"/>
            <c:spPr>
              <a:solidFill>
                <a:srgbClr val="FEB800"/>
              </a:solidFill>
              <a:ln>
                <a:solidFill>
                  <a:srgbClr val="FEB800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BA-4067-B7C9-8AF07154FD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BA-4067-B7C9-8AF07154FD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BA-4067-B7C9-8AF07154F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836368"/>
        <c:axId val="434839896"/>
      </c:lineChart>
      <c:catAx>
        <c:axId val="434836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34839896"/>
        <c:crosses val="autoZero"/>
        <c:auto val="1"/>
        <c:lblAlgn val="ctr"/>
        <c:lblOffset val="100"/>
        <c:noMultiLvlLbl val="0"/>
      </c:catAx>
      <c:valAx>
        <c:axId val="434839896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34836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363636"/>
              </a:solidFill>
            </c:spPr>
            <c:extLst>
              <c:ext xmlns:c16="http://schemas.microsoft.com/office/drawing/2014/chart" uri="{C3380CC4-5D6E-409C-BE32-E72D297353CC}">
                <c16:uniqueId val="{00000001-C4FB-44DE-A98B-FEE3F35974A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4FB-44DE-A98B-FEE3F35974A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FB-44DE-A98B-FEE3F3597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363636"/>
              </a:solidFill>
            </c:spPr>
            <c:extLst>
              <c:ext xmlns:c16="http://schemas.microsoft.com/office/drawing/2014/chart" uri="{C3380CC4-5D6E-409C-BE32-E72D297353CC}">
                <c16:uniqueId val="{00000001-946E-48B3-AC6E-393E3BEFB1E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46E-48B3-AC6E-393E3BEFB1E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E-48B3-AC6E-393E3BEFB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6" name="Google Shape;174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 slide layout">
  <p:cSld name="10_Image slide layou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 slide layout">
  <p:cSld name="6_Image slide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1"/>
          <p:cNvSpPr/>
          <p:nvPr/>
        </p:nvSpPr>
        <p:spPr>
          <a:xfrm>
            <a:off x="0" y="457200"/>
            <a:ext cx="12192000" cy="64008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5614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and Contents Layout">
  <p:cSld name="4_Images and Contents Layou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2"/>
          <p:cNvSpPr/>
          <p:nvPr/>
        </p:nvSpPr>
        <p:spPr>
          <a:xfrm>
            <a:off x="5796" y="4873507"/>
            <a:ext cx="12192000" cy="198884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2"/>
          <p:cNvSpPr/>
          <p:nvPr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rgbClr val="363636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2"/>
          <p:cNvSpPr/>
          <p:nvPr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rgbClr val="FEB800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62"/>
          <p:cNvSpPr/>
          <p:nvPr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rgbClr val="363636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62"/>
          <p:cNvSpPr/>
          <p:nvPr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rgbClr val="FEB800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2"/>
          <p:cNvSpPr/>
          <p:nvPr/>
        </p:nvSpPr>
        <p:spPr>
          <a:xfrm>
            <a:off x="5796" y="4347"/>
            <a:ext cx="12192000" cy="980728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2"/>
          <p:cNvSpPr txBox="1">
            <a:spLocks noGrp="1"/>
          </p:cNvSpPr>
          <p:nvPr>
            <p:ph type="title"/>
          </p:nvPr>
        </p:nvSpPr>
        <p:spPr>
          <a:xfrm>
            <a:off x="0" y="134928"/>
            <a:ext cx="12192000" cy="71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62"/>
          <p:cNvSpPr/>
          <p:nvPr/>
        </p:nvSpPr>
        <p:spPr>
          <a:xfrm rot="2483232">
            <a:off x="-67621" y="1813625"/>
            <a:ext cx="4223096" cy="5102585"/>
          </a:xfrm>
          <a:custGeom>
            <a:avLst/>
            <a:gdLst/>
            <a:ahLst/>
            <a:cxnLst/>
            <a:rect l="l" t="t" r="r" b="b"/>
            <a:pathLst>
              <a:path w="2651771" h="3204020" extrusionOk="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" name="Google Shape;47;p62"/>
          <p:cNvGrpSpPr/>
          <p:nvPr/>
        </p:nvGrpSpPr>
        <p:grpSpPr>
          <a:xfrm rot="-877147">
            <a:off x="1182415" y="1329448"/>
            <a:ext cx="1957012" cy="3534846"/>
            <a:chOff x="445712" y="1449040"/>
            <a:chExt cx="2113018" cy="3924176"/>
          </a:xfrm>
        </p:grpSpPr>
        <p:sp>
          <p:nvSpPr>
            <p:cNvPr id="48" name="Google Shape;48;p62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62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" name="Google Shape;50;p62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1" name="Google Shape;51;p62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62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" name="Google Shape;53;p62"/>
          <p:cNvSpPr>
            <a:spLocks noGrp="1"/>
          </p:cNvSpPr>
          <p:nvPr>
            <p:ph type="pic" idx="2"/>
          </p:nvPr>
        </p:nvSpPr>
        <p:spPr>
          <a:xfrm rot="-900000">
            <a:off x="1270587" y="1627803"/>
            <a:ext cx="1786145" cy="290007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캡션 있는 콘텐츠">
  <p:cSld name="1_캡션 있는 콘텐츠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3"/>
          <p:cNvSpPr>
            <a:spLocks noGrp="1"/>
          </p:cNvSpPr>
          <p:nvPr>
            <p:ph type="pic" idx="2"/>
          </p:nvPr>
        </p:nvSpPr>
        <p:spPr>
          <a:xfrm>
            <a:off x="5661437" y="0"/>
            <a:ext cx="653056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slide layout">
  <p:cSld name="2_Image slide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4"/>
          <p:cNvSpPr>
            <a:spLocks noGrp="1"/>
          </p:cNvSpPr>
          <p:nvPr>
            <p:ph type="pic" idx="2"/>
          </p:nvPr>
        </p:nvSpPr>
        <p:spPr>
          <a:xfrm>
            <a:off x="1875633" y="1819076"/>
            <a:ext cx="9593277" cy="26459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" name="Google Shape;58;p64"/>
          <p:cNvSpPr/>
          <p:nvPr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rgbClr val="FEB80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64"/>
          <p:cNvSpPr>
            <a:spLocks noGrp="1"/>
          </p:cNvSpPr>
          <p:nvPr>
            <p:ph type="pic" idx="3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64"/>
          <p:cNvSpPr>
            <a:spLocks noGrp="1"/>
          </p:cNvSpPr>
          <p:nvPr>
            <p:ph type="pic" idx="4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6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bg>
      <p:bgPr>
        <a:solidFill>
          <a:schemeClr val="accen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5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6"/>
          <p:cNvSpPr>
            <a:spLocks noGrp="1"/>
          </p:cNvSpPr>
          <p:nvPr>
            <p:ph type="pic" idx="2"/>
          </p:nvPr>
        </p:nvSpPr>
        <p:spPr>
          <a:xfrm>
            <a:off x="733463" y="1792600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66" name="Google Shape;66;p66"/>
          <p:cNvSpPr>
            <a:spLocks noGrp="1"/>
          </p:cNvSpPr>
          <p:nvPr>
            <p:ph type="pic" idx="3"/>
          </p:nvPr>
        </p:nvSpPr>
        <p:spPr>
          <a:xfrm>
            <a:off x="733463" y="2878386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67" name="Google Shape;67;p66"/>
          <p:cNvSpPr>
            <a:spLocks noGrp="1"/>
          </p:cNvSpPr>
          <p:nvPr>
            <p:ph type="pic" idx="4"/>
          </p:nvPr>
        </p:nvSpPr>
        <p:spPr>
          <a:xfrm>
            <a:off x="733463" y="3964172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68" name="Google Shape;68;p66"/>
          <p:cNvSpPr>
            <a:spLocks noGrp="1"/>
          </p:cNvSpPr>
          <p:nvPr>
            <p:ph type="pic" idx="5"/>
          </p:nvPr>
        </p:nvSpPr>
        <p:spPr>
          <a:xfrm>
            <a:off x="733463" y="5049957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69" name="Google Shape;69;p6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Images &amp; Contents">
  <p:cSld name="31_Images &amp; Content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7"/>
          <p:cNvSpPr/>
          <p:nvPr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7"/>
          <p:cNvSpPr>
            <a:spLocks noGrp="1"/>
          </p:cNvSpPr>
          <p:nvPr>
            <p:ph type="pic" idx="2"/>
          </p:nvPr>
        </p:nvSpPr>
        <p:spPr>
          <a:xfrm>
            <a:off x="9030709" y="1366318"/>
            <a:ext cx="1822409" cy="25868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" name="Google Shape;73;p67"/>
          <p:cNvSpPr>
            <a:spLocks noGrp="1"/>
          </p:cNvSpPr>
          <p:nvPr>
            <p:ph type="pic" idx="3"/>
          </p:nvPr>
        </p:nvSpPr>
        <p:spPr>
          <a:xfrm>
            <a:off x="7118317" y="932349"/>
            <a:ext cx="2719605" cy="21441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" name="Google Shape;74;p67"/>
          <p:cNvSpPr>
            <a:spLocks noGrp="1"/>
          </p:cNvSpPr>
          <p:nvPr>
            <p:ph type="pic" idx="4"/>
          </p:nvPr>
        </p:nvSpPr>
        <p:spPr>
          <a:xfrm>
            <a:off x="8112013" y="4022252"/>
            <a:ext cx="2626805" cy="15701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" name="Google Shape;75;p67"/>
          <p:cNvSpPr>
            <a:spLocks noGrp="1"/>
          </p:cNvSpPr>
          <p:nvPr>
            <p:ph type="pic" idx="5"/>
          </p:nvPr>
        </p:nvSpPr>
        <p:spPr>
          <a:xfrm>
            <a:off x="6392163" y="3145586"/>
            <a:ext cx="2195336" cy="24468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 slide layout">
  <p:cSld name="5_Image slide layou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8"/>
          <p:cNvSpPr>
            <a:spLocks noGrp="1"/>
          </p:cNvSpPr>
          <p:nvPr>
            <p:ph type="pic" idx="2"/>
          </p:nvPr>
        </p:nvSpPr>
        <p:spPr>
          <a:xfrm>
            <a:off x="6575840" y="1478364"/>
            <a:ext cx="205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" name="Google Shape;78;p68"/>
          <p:cNvSpPr>
            <a:spLocks noGrp="1"/>
          </p:cNvSpPr>
          <p:nvPr>
            <p:ph type="pic" idx="3"/>
          </p:nvPr>
        </p:nvSpPr>
        <p:spPr>
          <a:xfrm>
            <a:off x="6575840" y="3120588"/>
            <a:ext cx="205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" name="Google Shape;79;p68"/>
          <p:cNvSpPr>
            <a:spLocks noGrp="1"/>
          </p:cNvSpPr>
          <p:nvPr>
            <p:ph type="pic" idx="4"/>
          </p:nvPr>
        </p:nvSpPr>
        <p:spPr>
          <a:xfrm>
            <a:off x="6575840" y="4762777"/>
            <a:ext cx="205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" name="Google Shape;80;p68"/>
          <p:cNvSpPr>
            <a:spLocks noGrp="1"/>
          </p:cNvSpPr>
          <p:nvPr>
            <p:ph type="pic" idx="5"/>
          </p:nvPr>
        </p:nvSpPr>
        <p:spPr>
          <a:xfrm>
            <a:off x="8716377" y="3120588"/>
            <a:ext cx="169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" name="Google Shape;81;p68"/>
          <p:cNvSpPr>
            <a:spLocks noGrp="1"/>
          </p:cNvSpPr>
          <p:nvPr>
            <p:ph type="pic" idx="6"/>
          </p:nvPr>
        </p:nvSpPr>
        <p:spPr>
          <a:xfrm>
            <a:off x="10500000" y="3120588"/>
            <a:ext cx="169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2" name="Google Shape;82;p68"/>
          <p:cNvSpPr>
            <a:spLocks noGrp="1"/>
          </p:cNvSpPr>
          <p:nvPr>
            <p:ph type="pic" idx="7"/>
          </p:nvPr>
        </p:nvSpPr>
        <p:spPr>
          <a:xfrm>
            <a:off x="4429129" y="1766364"/>
            <a:ext cx="2052000" cy="11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" name="Google Shape;83;p68"/>
          <p:cNvSpPr/>
          <p:nvPr/>
        </p:nvSpPr>
        <p:spPr>
          <a:xfrm>
            <a:off x="0" y="3120588"/>
            <a:ext cx="6481129" cy="155069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8"/>
          <p:cNvSpPr/>
          <p:nvPr/>
        </p:nvSpPr>
        <p:spPr>
          <a:xfrm>
            <a:off x="4429129" y="2912764"/>
            <a:ext cx="2052000" cy="10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8"/>
          <p:cNvSpPr/>
          <p:nvPr/>
        </p:nvSpPr>
        <p:spPr>
          <a:xfrm>
            <a:off x="6575840" y="2912764"/>
            <a:ext cx="2052000" cy="108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8"/>
          <p:cNvSpPr/>
          <p:nvPr/>
        </p:nvSpPr>
        <p:spPr>
          <a:xfrm>
            <a:off x="6575840" y="4563278"/>
            <a:ext cx="2052000" cy="10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8"/>
          <p:cNvSpPr/>
          <p:nvPr/>
        </p:nvSpPr>
        <p:spPr>
          <a:xfrm>
            <a:off x="6575840" y="6202777"/>
            <a:ext cx="20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8"/>
          <p:cNvSpPr/>
          <p:nvPr/>
        </p:nvSpPr>
        <p:spPr>
          <a:xfrm>
            <a:off x="8717920" y="4563278"/>
            <a:ext cx="1692000" cy="108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8"/>
          <p:cNvSpPr/>
          <p:nvPr/>
        </p:nvSpPr>
        <p:spPr>
          <a:xfrm>
            <a:off x="10500000" y="4563278"/>
            <a:ext cx="169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s &amp; Contents">
  <p:cSld name="2_Images &amp; Content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9"/>
          <p:cNvSpPr>
            <a:spLocks noGrp="1"/>
          </p:cNvSpPr>
          <p:nvPr>
            <p:ph type="pic" idx="2"/>
          </p:nvPr>
        </p:nvSpPr>
        <p:spPr>
          <a:xfrm>
            <a:off x="6205954" y="982983"/>
            <a:ext cx="5161209" cy="489203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3" name="Google Shape;93;p69"/>
          <p:cNvSpPr/>
          <p:nvPr/>
        </p:nvSpPr>
        <p:spPr>
          <a:xfrm rot="-1174113">
            <a:off x="6167670" y="258386"/>
            <a:ext cx="398155" cy="343237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9"/>
          <p:cNvSpPr/>
          <p:nvPr/>
        </p:nvSpPr>
        <p:spPr>
          <a:xfrm rot="1800000">
            <a:off x="6365534" y="1203768"/>
            <a:ext cx="514809" cy="443801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9"/>
          <p:cNvSpPr/>
          <p:nvPr/>
        </p:nvSpPr>
        <p:spPr>
          <a:xfrm rot="2436550">
            <a:off x="7017240" y="1316154"/>
            <a:ext cx="456810" cy="393802"/>
          </a:xfrm>
          <a:prstGeom prst="triangle">
            <a:avLst>
              <a:gd name="adj" fmla="val 50000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9"/>
          <p:cNvSpPr/>
          <p:nvPr/>
        </p:nvSpPr>
        <p:spPr>
          <a:xfrm rot="890839">
            <a:off x="6648640" y="796620"/>
            <a:ext cx="392860" cy="338673"/>
          </a:xfrm>
          <a:prstGeom prst="triangle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9"/>
          <p:cNvSpPr/>
          <p:nvPr/>
        </p:nvSpPr>
        <p:spPr>
          <a:xfrm rot="10800000">
            <a:off x="6267966" y="873730"/>
            <a:ext cx="290770" cy="250664"/>
          </a:xfrm>
          <a:prstGeom prst="triangle">
            <a:avLst>
              <a:gd name="adj" fmla="val 50000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slide layout">
  <p:cSld name="4_Image slide layou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0"/>
          <p:cNvSpPr/>
          <p:nvPr/>
        </p:nvSpPr>
        <p:spPr>
          <a:xfrm>
            <a:off x="9315811" y="3209360"/>
            <a:ext cx="2160000" cy="1440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70"/>
          <p:cNvSpPr>
            <a:spLocks noGrp="1"/>
          </p:cNvSpPr>
          <p:nvPr>
            <p:ph type="pic" idx="2"/>
          </p:nvPr>
        </p:nvSpPr>
        <p:spPr>
          <a:xfrm>
            <a:off x="9315811" y="1773034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1" name="Google Shape;101;p70"/>
          <p:cNvSpPr/>
          <p:nvPr/>
        </p:nvSpPr>
        <p:spPr>
          <a:xfrm>
            <a:off x="7155811" y="4645814"/>
            <a:ext cx="2160000" cy="1440000"/>
          </a:xfrm>
          <a:prstGeom prst="rect">
            <a:avLst/>
          </a:prstGeom>
          <a:solidFill>
            <a:srgbClr val="B3B3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70"/>
          <p:cNvSpPr>
            <a:spLocks noGrp="1"/>
          </p:cNvSpPr>
          <p:nvPr>
            <p:ph type="pic" idx="3"/>
          </p:nvPr>
        </p:nvSpPr>
        <p:spPr>
          <a:xfrm>
            <a:off x="9315811" y="4645814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3" name="Google Shape;103;p70"/>
          <p:cNvSpPr>
            <a:spLocks noGrp="1"/>
          </p:cNvSpPr>
          <p:nvPr>
            <p:ph type="pic" idx="4"/>
          </p:nvPr>
        </p:nvSpPr>
        <p:spPr>
          <a:xfrm>
            <a:off x="7155596" y="3209360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" name="Google Shape;104;p70"/>
          <p:cNvSpPr/>
          <p:nvPr/>
        </p:nvSpPr>
        <p:spPr>
          <a:xfrm>
            <a:off x="7155811" y="1773034"/>
            <a:ext cx="2160000" cy="144000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70"/>
          <p:cNvSpPr/>
          <p:nvPr/>
        </p:nvSpPr>
        <p:spPr>
          <a:xfrm>
            <a:off x="4995381" y="3209360"/>
            <a:ext cx="2160000" cy="1440000"/>
          </a:xfrm>
          <a:prstGeom prst="rect">
            <a:avLst/>
          </a:prstGeom>
          <a:solidFill>
            <a:srgbClr val="C09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70"/>
          <p:cNvSpPr>
            <a:spLocks noGrp="1"/>
          </p:cNvSpPr>
          <p:nvPr>
            <p:ph type="pic" idx="5"/>
          </p:nvPr>
        </p:nvSpPr>
        <p:spPr>
          <a:xfrm>
            <a:off x="4994903" y="4645814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7" name="Google Shape;107;p70"/>
          <p:cNvSpPr>
            <a:spLocks noGrp="1"/>
          </p:cNvSpPr>
          <p:nvPr>
            <p:ph type="pic" idx="6"/>
          </p:nvPr>
        </p:nvSpPr>
        <p:spPr>
          <a:xfrm>
            <a:off x="2835166" y="3209360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8" name="Google Shape;108;p70"/>
          <p:cNvSpPr/>
          <p:nvPr/>
        </p:nvSpPr>
        <p:spPr>
          <a:xfrm>
            <a:off x="674951" y="3209360"/>
            <a:ext cx="2160000" cy="1440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7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53"/>
          <p:cNvPicPr preferRelativeResize="0"/>
          <p:nvPr/>
        </p:nvPicPr>
        <p:blipFill rotWithShape="1">
          <a:blip r:embed="rId2">
            <a:alphaModFix/>
          </a:blip>
          <a:srcRect b="677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layout">
  <p:cSld name="Image slide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71"/>
          <p:cNvPicPr preferRelativeResize="0"/>
          <p:nvPr/>
        </p:nvPicPr>
        <p:blipFill rotWithShape="1">
          <a:blip r:embed="rId2">
            <a:alphaModFix/>
          </a:blip>
          <a:srcRect r="2078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slide layout">
  <p:cSld name="14_Image slide layou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5"/>
          <p:cNvSpPr txBox="1">
            <a:spLocks noGrp="1"/>
          </p:cNvSpPr>
          <p:nvPr>
            <p:ph type="body" idx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76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6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76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76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76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76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78"/>
          <p:cNvGrpSpPr/>
          <p:nvPr/>
        </p:nvGrpSpPr>
        <p:grpSpPr>
          <a:xfrm flipH="1">
            <a:off x="2657472" y="1971671"/>
            <a:ext cx="1343029" cy="1343029"/>
            <a:chOff x="2190747" y="1657346"/>
            <a:chExt cx="1343029" cy="1343029"/>
          </a:xfrm>
        </p:grpSpPr>
        <p:sp>
          <p:nvSpPr>
            <p:cNvPr id="127" name="Google Shape;127;p78"/>
            <p:cNvSpPr/>
            <p:nvPr/>
          </p:nvSpPr>
          <p:spPr>
            <a:xfrm>
              <a:off x="2705100" y="2190749"/>
              <a:ext cx="504825" cy="504825"/>
            </a:xfrm>
            <a:prstGeom prst="arc">
              <a:avLst>
                <a:gd name="adj1" fmla="val 9366810"/>
                <a:gd name="adj2" fmla="val 1784445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78"/>
            <p:cNvSpPr/>
            <p:nvPr/>
          </p:nvSpPr>
          <p:spPr>
            <a:xfrm>
              <a:off x="2481261" y="1947860"/>
              <a:ext cx="895351" cy="895351"/>
            </a:xfrm>
            <a:prstGeom prst="arc">
              <a:avLst>
                <a:gd name="adj1" fmla="val 9366810"/>
                <a:gd name="adj2" fmla="val 1784445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78"/>
            <p:cNvSpPr/>
            <p:nvPr/>
          </p:nvSpPr>
          <p:spPr>
            <a:xfrm>
              <a:off x="2190747" y="1657346"/>
              <a:ext cx="1343029" cy="1343029"/>
            </a:xfrm>
            <a:prstGeom prst="arc">
              <a:avLst>
                <a:gd name="adj1" fmla="val 9366810"/>
                <a:gd name="adj2" fmla="val 1784445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tyle slide layout">
  <p:cSld name="1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tyle slide layout">
  <p:cSld name="3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tyle slide layout">
  <p:cSld name="4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bg>
      <p:bgPr>
        <a:solidFill>
          <a:schemeClr val="accen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 slide layout">
  <p:cSld name="9_Image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54"/>
          <p:cNvPicPr preferRelativeResize="0"/>
          <p:nvPr/>
        </p:nvPicPr>
        <p:blipFill rotWithShape="1">
          <a:blip r:embed="rId2">
            <a:alphaModFix/>
          </a:blip>
          <a:srcRect r="2166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4"/>
          <p:cNvSpPr/>
          <p:nvPr/>
        </p:nvSpPr>
        <p:spPr>
          <a:xfrm>
            <a:off x="0" y="-1"/>
            <a:ext cx="12192000" cy="6531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84"/>
          <p:cNvSpPr/>
          <p:nvPr/>
        </p:nvSpPr>
        <p:spPr>
          <a:xfrm>
            <a:off x="722811" y="291737"/>
            <a:ext cx="10519955" cy="77201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8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84"/>
          <p:cNvSpPr/>
          <p:nvPr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 slide layout">
  <p:cSld name="7_Image slide layou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slide layout">
  <p:cSld name="8_Image slide layou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86"/>
          <p:cNvPicPr preferRelativeResize="0"/>
          <p:nvPr/>
        </p:nvPicPr>
        <p:blipFill rotWithShape="1">
          <a:blip r:embed="rId2">
            <a:alphaModFix/>
          </a:blip>
          <a:srcRect t="2279" b="1368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bg>
      <p:bgPr>
        <a:solidFill>
          <a:schemeClr val="accent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87"/>
          <p:cNvSpPr/>
          <p:nvPr/>
        </p:nvSpPr>
        <p:spPr>
          <a:xfrm>
            <a:off x="8608025" y="1457403"/>
            <a:ext cx="2915574" cy="1570864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87"/>
          <p:cNvSpPr/>
          <p:nvPr/>
        </p:nvSpPr>
        <p:spPr>
          <a:xfrm flipH="1">
            <a:off x="681574" y="2390853"/>
            <a:ext cx="2915574" cy="1570864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87"/>
          <p:cNvSpPr>
            <a:spLocks noGrp="1"/>
          </p:cNvSpPr>
          <p:nvPr>
            <p:ph type="pic" idx="2"/>
          </p:nvPr>
        </p:nvSpPr>
        <p:spPr>
          <a:xfrm>
            <a:off x="1811890" y="2529655"/>
            <a:ext cx="1293260" cy="129326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9" name="Google Shape;149;p87"/>
          <p:cNvSpPr>
            <a:spLocks noGrp="1"/>
          </p:cNvSpPr>
          <p:nvPr>
            <p:ph type="pic" idx="3"/>
          </p:nvPr>
        </p:nvSpPr>
        <p:spPr>
          <a:xfrm>
            <a:off x="9117565" y="1596205"/>
            <a:ext cx="1293260" cy="129326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50" name="Google Shape;150;p87"/>
          <p:cNvSpPr/>
          <p:nvPr/>
        </p:nvSpPr>
        <p:spPr>
          <a:xfrm>
            <a:off x="4705886" y="4314903"/>
            <a:ext cx="2915574" cy="1570864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7"/>
          <p:cNvSpPr>
            <a:spLocks noGrp="1"/>
          </p:cNvSpPr>
          <p:nvPr>
            <p:ph type="pic" idx="4"/>
          </p:nvPr>
        </p:nvSpPr>
        <p:spPr>
          <a:xfrm>
            <a:off x="5202790" y="4453705"/>
            <a:ext cx="1293260" cy="129326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9"/>
          <p:cNvSpPr/>
          <p:nvPr/>
        </p:nvSpPr>
        <p:spPr>
          <a:xfrm>
            <a:off x="2" y="1"/>
            <a:ext cx="8641787" cy="6858000"/>
          </a:xfrm>
          <a:custGeom>
            <a:avLst/>
            <a:gdLst/>
            <a:ahLst/>
            <a:cxnLst/>
            <a:rect l="l" t="t" r="r" b="b"/>
            <a:pathLst>
              <a:path w="8641787" h="6858000" extrusionOk="0">
                <a:moveTo>
                  <a:pt x="0" y="0"/>
                </a:moveTo>
                <a:lnTo>
                  <a:pt x="6012887" y="0"/>
                </a:lnTo>
                <a:lnTo>
                  <a:pt x="86417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4196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89"/>
          <p:cNvSpPr/>
          <p:nvPr/>
        </p:nvSpPr>
        <p:spPr>
          <a:xfrm rot="-1269289">
            <a:off x="7416424" y="-293215"/>
            <a:ext cx="234813" cy="7444430"/>
          </a:xfrm>
          <a:custGeom>
            <a:avLst/>
            <a:gdLst/>
            <a:ahLst/>
            <a:cxnLst/>
            <a:rect l="l" t="t" r="r" b="b"/>
            <a:pathLst>
              <a:path w="234813" h="7444430" extrusionOk="0">
                <a:moveTo>
                  <a:pt x="0" y="0"/>
                </a:moveTo>
                <a:lnTo>
                  <a:pt x="234813" y="90866"/>
                </a:lnTo>
                <a:lnTo>
                  <a:pt x="234813" y="7444430"/>
                </a:lnTo>
                <a:lnTo>
                  <a:pt x="0" y="7353565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89"/>
          <p:cNvSpPr/>
          <p:nvPr/>
        </p:nvSpPr>
        <p:spPr>
          <a:xfrm rot="-1269289">
            <a:off x="8020265" y="-134683"/>
            <a:ext cx="234813" cy="2739613"/>
          </a:xfrm>
          <a:custGeom>
            <a:avLst/>
            <a:gdLst/>
            <a:ahLst/>
            <a:cxnLst/>
            <a:rect l="l" t="t" r="r" b="b"/>
            <a:pathLst>
              <a:path w="234813" h="2739613" extrusionOk="0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89"/>
          <p:cNvSpPr/>
          <p:nvPr/>
        </p:nvSpPr>
        <p:spPr>
          <a:xfrm rot="9530711">
            <a:off x="10369955" y="4253071"/>
            <a:ext cx="234813" cy="2739613"/>
          </a:xfrm>
          <a:custGeom>
            <a:avLst/>
            <a:gdLst/>
            <a:ahLst/>
            <a:cxnLst/>
            <a:rect l="l" t="t" r="r" b="b"/>
            <a:pathLst>
              <a:path w="234813" h="2739613" extrusionOk="0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Image slide layout">
  <p:cSld name="12_Image slide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5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6"/>
          <p:cNvSpPr/>
          <p:nvPr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56"/>
          <p:cNvSpPr/>
          <p:nvPr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7"/>
          <p:cNvSpPr/>
          <p:nvPr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7"/>
          <p:cNvSpPr/>
          <p:nvPr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Image slide layout">
  <p:cSld name="13_Image slide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192001" cy="6860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&amp; Contents Layout">
  <p:cSld name="4_Images &amp; Contents Layou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9"/>
          <p:cNvSpPr/>
          <p:nvPr/>
        </p:nvSpPr>
        <p:spPr>
          <a:xfrm>
            <a:off x="0" y="0"/>
            <a:ext cx="12192000" cy="3570514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4641" t="-15493" r="-1699" b="-59179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59"/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27" name="Google Shape;27;p59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9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9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0" name="Google Shape;30;p59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9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" name="Google Shape;32;p59"/>
          <p:cNvSpPr>
            <a:spLocks noGrp="1"/>
          </p:cNvSpPr>
          <p:nvPr>
            <p:ph type="pic" idx="2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Image slide layout">
  <p:cSld name="11_Image slide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0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 txBox="1"/>
          <p:nvPr/>
        </p:nvSpPr>
        <p:spPr>
          <a:xfrm>
            <a:off x="1993725" y="4809552"/>
            <a:ext cx="480022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Free Template</a:t>
            </a:r>
            <a:endParaRPr sz="4400" b="0" i="0" u="none" strike="noStrike" cap="none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 txBox="1"/>
          <p:nvPr/>
        </p:nvSpPr>
        <p:spPr>
          <a:xfrm>
            <a:off x="2018463" y="5578993"/>
            <a:ext cx="4775486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"/>
          <p:cNvGrpSpPr/>
          <p:nvPr/>
        </p:nvGrpSpPr>
        <p:grpSpPr>
          <a:xfrm>
            <a:off x="9371753" y="269032"/>
            <a:ext cx="2028337" cy="2028337"/>
            <a:chOff x="7249547" y="167887"/>
            <a:chExt cx="1575792" cy="1575792"/>
          </a:xfrm>
        </p:grpSpPr>
        <p:sp>
          <p:nvSpPr>
            <p:cNvPr id="437" name="Google Shape;437;p10"/>
            <p:cNvSpPr/>
            <p:nvPr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"/>
            <p:cNvSpPr/>
            <p:nvPr/>
          </p:nvSpPr>
          <p:spPr>
            <a:xfrm>
              <a:off x="7249547" y="167887"/>
              <a:ext cx="1575792" cy="157579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10"/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440" name="Google Shape;440;p10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96</a:t>
              </a: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0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2" name="Google Shape;442;p10"/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3" name="Google Shape;443;p10"/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444" name="Google Shape;444;p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0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/>
            </a:p>
          </p:txBody>
        </p:sp>
      </p:grpSp>
      <p:sp>
        <p:nvSpPr>
          <p:cNvPr id="446" name="Google Shape;446;p10"/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7" name="Google Shape;447;p10"/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448" name="Google Shape;448;p10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0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10"/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1" name="Google Shape;451;p10"/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452" name="Google Shape;452;p10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453" name="Google Shape;453;p10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4" name="Google Shape;454;p10"/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5" name="Google Shape;455;p10"/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456" name="Google Shape;456;p10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0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10"/>
          <p:cNvSpPr txBox="1"/>
          <p:nvPr/>
        </p:nvSpPr>
        <p:spPr>
          <a:xfrm>
            <a:off x="4046535" y="1282252"/>
            <a:ext cx="2671703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Images &amp;</a:t>
            </a:r>
            <a:b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  <p:sp>
        <p:nvSpPr>
          <p:cNvPr id="459" name="Google Shape;459;p10"/>
          <p:cNvSpPr txBox="1"/>
          <p:nvPr/>
        </p:nvSpPr>
        <p:spPr>
          <a:xfrm>
            <a:off x="3926890" y="2757806"/>
            <a:ext cx="7686845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45700" rIns="216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/>
          </a:p>
        </p:txBody>
      </p:sp>
      <p:sp>
        <p:nvSpPr>
          <p:cNvPr id="460" name="Google Shape;460;p10"/>
          <p:cNvSpPr/>
          <p:nvPr/>
        </p:nvSpPr>
        <p:spPr>
          <a:xfrm>
            <a:off x="4249597" y="544108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0"/>
          <p:cNvSpPr/>
          <p:nvPr/>
        </p:nvSpPr>
        <p:spPr>
          <a:xfrm>
            <a:off x="4249596" y="415130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0"/>
          <p:cNvSpPr/>
          <p:nvPr/>
        </p:nvSpPr>
        <p:spPr>
          <a:xfrm rot="2700000">
            <a:off x="8122131" y="408355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0"/>
          <p:cNvSpPr/>
          <p:nvPr/>
        </p:nvSpPr>
        <p:spPr>
          <a:xfrm>
            <a:off x="8112599" y="5429663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0"/>
          <p:cNvSpPr>
            <a:spLocks noGrp="1"/>
          </p:cNvSpPr>
          <p:nvPr>
            <p:ph type="pic" idx="2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1"/>
          <p:cNvSpPr txBox="1">
            <a:spLocks noGrp="1"/>
          </p:cNvSpPr>
          <p:nvPr>
            <p:ph type="body" idx="1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70" name="Google Shape;470;p11"/>
          <p:cNvGrpSpPr/>
          <p:nvPr/>
        </p:nvGrpSpPr>
        <p:grpSpPr>
          <a:xfrm>
            <a:off x="7343518" y="1287638"/>
            <a:ext cx="4047314" cy="4306063"/>
            <a:chOff x="6067786" y="3608724"/>
            <a:chExt cx="2439251" cy="2595195"/>
          </a:xfrm>
        </p:grpSpPr>
        <p:grpSp>
          <p:nvGrpSpPr>
            <p:cNvPr id="471" name="Google Shape;471;p11"/>
            <p:cNvGrpSpPr/>
            <p:nvPr/>
          </p:nvGrpSpPr>
          <p:grpSpPr>
            <a:xfrm>
              <a:off x="6067786" y="3608724"/>
              <a:ext cx="2029036" cy="2595195"/>
              <a:chOff x="6430566" y="2542744"/>
              <a:chExt cx="2713434" cy="3470560"/>
            </a:xfrm>
          </p:grpSpPr>
          <p:sp>
            <p:nvSpPr>
              <p:cNvPr id="472" name="Google Shape;472;p11"/>
              <p:cNvSpPr/>
              <p:nvPr/>
            </p:nvSpPr>
            <p:spPr>
              <a:xfrm>
                <a:off x="6444208" y="3881706"/>
                <a:ext cx="2681090" cy="1516843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1"/>
              <p:cNvSpPr/>
              <p:nvPr/>
            </p:nvSpPr>
            <p:spPr>
              <a:xfrm rot="8100000">
                <a:off x="6825200" y="2937378"/>
                <a:ext cx="1905463" cy="1905463"/>
              </a:xfrm>
              <a:prstGeom prst="rtTriangl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1"/>
              <p:cNvSpPr/>
              <p:nvPr/>
            </p:nvSpPr>
            <p:spPr>
              <a:xfrm>
                <a:off x="6723224" y="3012357"/>
                <a:ext cx="2141760" cy="295520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11"/>
              <p:cNvSpPr/>
              <p:nvPr/>
            </p:nvSpPr>
            <p:spPr>
              <a:xfrm>
                <a:off x="6444208" y="4800600"/>
                <a:ext cx="2699792" cy="1212704"/>
              </a:xfrm>
              <a:prstGeom prst="trapezoid">
                <a:avLst>
                  <a:gd name="adj" fmla="val 59461"/>
                </a:avLst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 rot="5400000">
                <a:off x="5737292" y="4575557"/>
                <a:ext cx="2152504" cy="722990"/>
              </a:xfrm>
              <a:prstGeom prst="triangle">
                <a:avLst>
                  <a:gd name="adj" fmla="val 44691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 rot="-5400000">
                <a:off x="7687550" y="4575557"/>
                <a:ext cx="2152504" cy="722990"/>
              </a:xfrm>
              <a:prstGeom prst="triangle">
                <a:avLst>
                  <a:gd name="adj" fmla="val 55311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8" name="Google Shape;478;p11"/>
            <p:cNvGrpSpPr/>
            <p:nvPr/>
          </p:nvGrpSpPr>
          <p:grpSpPr>
            <a:xfrm>
              <a:off x="6348905" y="4100168"/>
              <a:ext cx="2158132" cy="821159"/>
              <a:chOff x="6715125" y="3133725"/>
              <a:chExt cx="2886075" cy="1098138"/>
            </a:xfrm>
          </p:grpSpPr>
          <p:sp>
            <p:nvSpPr>
              <p:cNvPr id="479" name="Google Shape;479;p11"/>
              <p:cNvSpPr/>
              <p:nvPr/>
            </p:nvSpPr>
            <p:spPr>
              <a:xfrm>
                <a:off x="6715125" y="3133725"/>
                <a:ext cx="2886075" cy="1066800"/>
              </a:xfrm>
              <a:custGeom>
                <a:avLst/>
                <a:gdLst/>
                <a:ahLst/>
                <a:cxnLst/>
                <a:rect l="l" t="t" r="r" b="b"/>
                <a:pathLst>
                  <a:path w="2886075" h="1066800" extrusionOk="0">
                    <a:moveTo>
                      <a:pt x="0" y="1066800"/>
                    </a:moveTo>
                    <a:lnTo>
                      <a:pt x="561975" y="571500"/>
                    </a:lnTo>
                    <a:lnTo>
                      <a:pt x="981075" y="1047750"/>
                    </a:lnTo>
                    <a:lnTo>
                      <a:pt x="1504950" y="295275"/>
                    </a:lnTo>
                    <a:lnTo>
                      <a:pt x="1838325" y="695325"/>
                    </a:lnTo>
                    <a:lnTo>
                      <a:pt x="2886075" y="0"/>
                    </a:lnTo>
                  </a:path>
                </a:pathLst>
              </a:custGeom>
              <a:noFill/>
              <a:ln w="38100" cap="flat" cmpd="sng">
                <a:solidFill>
                  <a:srgbClr val="FEB8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7179700" y="3644816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1"/>
              <p:cNvSpPr/>
              <p:nvPr/>
            </p:nvSpPr>
            <p:spPr>
              <a:xfrm>
                <a:off x="7633915" y="408784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1"/>
              <p:cNvSpPr/>
              <p:nvPr/>
            </p:nvSpPr>
            <p:spPr>
              <a:xfrm>
                <a:off x="8153399" y="338787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1"/>
              <p:cNvSpPr/>
              <p:nvPr/>
            </p:nvSpPr>
            <p:spPr>
              <a:xfrm>
                <a:off x="8520283" y="3746093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84" name="Google Shape;484;p11"/>
          <p:cNvGrpSpPr/>
          <p:nvPr/>
        </p:nvGrpSpPr>
        <p:grpSpPr>
          <a:xfrm>
            <a:off x="8472687" y="3573016"/>
            <a:ext cx="1750634" cy="2483590"/>
            <a:chOff x="5563086" y="2852936"/>
            <a:chExt cx="646663" cy="917408"/>
          </a:xfrm>
        </p:grpSpPr>
        <p:sp>
          <p:nvSpPr>
            <p:cNvPr id="485" name="Google Shape;485;p11"/>
            <p:cNvSpPr/>
            <p:nvPr/>
          </p:nvSpPr>
          <p:spPr>
            <a:xfrm>
              <a:off x="5563086" y="2852936"/>
              <a:ext cx="646663" cy="676077"/>
            </a:xfrm>
            <a:custGeom>
              <a:avLst/>
              <a:gdLst/>
              <a:ahLst/>
              <a:cxnLst/>
              <a:rect l="l" t="t" r="r" b="b"/>
              <a:pathLst>
                <a:path w="646663" h="676077" extrusionOk="0">
                  <a:moveTo>
                    <a:pt x="324036" y="0"/>
                  </a:moveTo>
                  <a:cubicBezTo>
                    <a:pt x="497105" y="0"/>
                    <a:pt x="655153" y="90439"/>
                    <a:pt x="646309" y="306546"/>
                  </a:cubicBezTo>
                  <a:cubicBezTo>
                    <a:pt x="624862" y="449930"/>
                    <a:pt x="405773" y="495682"/>
                    <a:pt x="403374" y="586679"/>
                  </a:cubicBezTo>
                  <a:lnTo>
                    <a:pt x="403374" y="671314"/>
                  </a:lnTo>
                  <a:lnTo>
                    <a:pt x="243051" y="676077"/>
                  </a:lnTo>
                  <a:cubicBezTo>
                    <a:pt x="243470" y="648613"/>
                    <a:pt x="243888" y="621150"/>
                    <a:pt x="244307" y="593686"/>
                  </a:cubicBezTo>
                  <a:cubicBezTo>
                    <a:pt x="253833" y="433696"/>
                    <a:pt x="475381" y="376021"/>
                    <a:pt x="483654" y="297745"/>
                  </a:cubicBezTo>
                  <a:cubicBezTo>
                    <a:pt x="483620" y="186880"/>
                    <a:pt x="377642" y="157636"/>
                    <a:pt x="324036" y="162018"/>
                  </a:cubicBezTo>
                  <a:cubicBezTo>
                    <a:pt x="270430" y="166400"/>
                    <a:pt x="162018" y="234556"/>
                    <a:pt x="162018" y="324036"/>
                  </a:cubicBezTo>
                  <a:lnTo>
                    <a:pt x="0" y="324036"/>
                  </a:ln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rgbClr val="FEB800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05770" y="3581400"/>
              <a:ext cx="162704" cy="188944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9433559" y="4420099"/>
            <a:ext cx="1586375" cy="2094269"/>
            <a:chOff x="4020203" y="419231"/>
            <a:chExt cx="4367084" cy="5765249"/>
          </a:xfrm>
        </p:grpSpPr>
        <p:sp>
          <p:nvSpPr>
            <p:cNvPr id="488" name="Google Shape;488;p11"/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 extrusionOk="0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 extrusionOk="0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"/>
          <p:cNvSpPr/>
          <p:nvPr/>
        </p:nvSpPr>
        <p:spPr>
          <a:xfrm>
            <a:off x="-1" y="1648308"/>
            <a:ext cx="6325335" cy="1222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1"/>
          <p:cNvSpPr/>
          <p:nvPr/>
        </p:nvSpPr>
        <p:spPr>
          <a:xfrm>
            <a:off x="1101037" y="3403922"/>
            <a:ext cx="430886" cy="430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1"/>
          <p:cNvSpPr txBox="1"/>
          <p:nvPr/>
        </p:nvSpPr>
        <p:spPr>
          <a:xfrm>
            <a:off x="1576192" y="338853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1"/>
          <p:cNvSpPr txBox="1"/>
          <p:nvPr/>
        </p:nvSpPr>
        <p:spPr>
          <a:xfrm>
            <a:off x="1216606" y="3511642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94" name="Google Shape;494;p11"/>
          <p:cNvSpPr/>
          <p:nvPr/>
        </p:nvSpPr>
        <p:spPr>
          <a:xfrm>
            <a:off x="1101037" y="4181814"/>
            <a:ext cx="430886" cy="430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1"/>
          <p:cNvSpPr txBox="1"/>
          <p:nvPr/>
        </p:nvSpPr>
        <p:spPr>
          <a:xfrm>
            <a:off x="1576192" y="4166427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1"/>
          <p:cNvSpPr txBox="1"/>
          <p:nvPr/>
        </p:nvSpPr>
        <p:spPr>
          <a:xfrm>
            <a:off x="1216606" y="4289534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97" name="Google Shape;497;p11"/>
          <p:cNvSpPr/>
          <p:nvPr/>
        </p:nvSpPr>
        <p:spPr>
          <a:xfrm>
            <a:off x="1101037" y="4959706"/>
            <a:ext cx="430886" cy="430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1"/>
          <p:cNvSpPr txBox="1"/>
          <p:nvPr/>
        </p:nvSpPr>
        <p:spPr>
          <a:xfrm>
            <a:off x="1576192" y="4944320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1"/>
          <p:cNvSpPr txBox="1"/>
          <p:nvPr/>
        </p:nvSpPr>
        <p:spPr>
          <a:xfrm>
            <a:off x="1216606" y="5067426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00" name="Google Shape;500;p11"/>
          <p:cNvSpPr/>
          <p:nvPr/>
        </p:nvSpPr>
        <p:spPr>
          <a:xfrm>
            <a:off x="1101037" y="5737597"/>
            <a:ext cx="430886" cy="430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1"/>
          <p:cNvSpPr txBox="1"/>
          <p:nvPr/>
        </p:nvSpPr>
        <p:spPr>
          <a:xfrm>
            <a:off x="1576192" y="5722210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1"/>
          <p:cNvSpPr txBox="1"/>
          <p:nvPr/>
        </p:nvSpPr>
        <p:spPr>
          <a:xfrm>
            <a:off x="1216606" y="5845318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503" name="Google Shape;503;p11"/>
          <p:cNvSpPr txBox="1"/>
          <p:nvPr/>
        </p:nvSpPr>
        <p:spPr>
          <a:xfrm>
            <a:off x="1101038" y="1705715"/>
            <a:ext cx="480666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The Influencer Marketing Revolution</a:t>
            </a:r>
            <a:endParaRPr sz="3600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09" name="Google Shape;509;p12"/>
          <p:cNvSpPr/>
          <p:nvPr/>
        </p:nvSpPr>
        <p:spPr>
          <a:xfrm>
            <a:off x="3884865" y="2145510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2"/>
          <p:cNvSpPr/>
          <p:nvPr/>
        </p:nvSpPr>
        <p:spPr>
          <a:xfrm>
            <a:off x="5055249" y="3315894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2"/>
          <p:cNvSpPr/>
          <p:nvPr/>
        </p:nvSpPr>
        <p:spPr>
          <a:xfrm>
            <a:off x="4481166" y="2741811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2"/>
          <p:cNvSpPr/>
          <p:nvPr/>
        </p:nvSpPr>
        <p:spPr>
          <a:xfrm>
            <a:off x="6491831" y="4357088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 extrusionOk="0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2"/>
          <p:cNvSpPr/>
          <p:nvPr/>
        </p:nvSpPr>
        <p:spPr>
          <a:xfrm flipH="1">
            <a:off x="3324625" y="4357088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 extrusionOk="0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2"/>
          <p:cNvSpPr/>
          <p:nvPr/>
        </p:nvSpPr>
        <p:spPr>
          <a:xfrm>
            <a:off x="7023976" y="2978361"/>
            <a:ext cx="439759" cy="439759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2"/>
          <p:cNvSpPr/>
          <p:nvPr/>
        </p:nvSpPr>
        <p:spPr>
          <a:xfrm>
            <a:off x="4876663" y="2970853"/>
            <a:ext cx="439759" cy="456514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2"/>
          <p:cNvSpPr/>
          <p:nvPr/>
        </p:nvSpPr>
        <p:spPr>
          <a:xfrm>
            <a:off x="6840340" y="2157722"/>
            <a:ext cx="439759" cy="456514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2"/>
          <p:cNvSpPr/>
          <p:nvPr/>
        </p:nvSpPr>
        <p:spPr>
          <a:xfrm>
            <a:off x="5101182" y="2145511"/>
            <a:ext cx="439759" cy="423521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2"/>
          <p:cNvSpPr/>
          <p:nvPr/>
        </p:nvSpPr>
        <p:spPr>
          <a:xfrm>
            <a:off x="5890907" y="2530051"/>
            <a:ext cx="439759" cy="423521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2"/>
          <p:cNvSpPr/>
          <p:nvPr/>
        </p:nvSpPr>
        <p:spPr>
          <a:xfrm>
            <a:off x="7433165" y="3734976"/>
            <a:ext cx="439759" cy="423521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2"/>
          <p:cNvSpPr/>
          <p:nvPr/>
        </p:nvSpPr>
        <p:spPr>
          <a:xfrm>
            <a:off x="4344586" y="3725474"/>
            <a:ext cx="439759" cy="423521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2"/>
          <p:cNvSpPr/>
          <p:nvPr/>
        </p:nvSpPr>
        <p:spPr>
          <a:xfrm>
            <a:off x="7802961" y="3087637"/>
            <a:ext cx="439759" cy="456514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2"/>
          <p:cNvSpPr/>
          <p:nvPr/>
        </p:nvSpPr>
        <p:spPr>
          <a:xfrm>
            <a:off x="3919187" y="3120106"/>
            <a:ext cx="439759" cy="423521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2"/>
          <p:cNvSpPr/>
          <p:nvPr/>
        </p:nvSpPr>
        <p:spPr>
          <a:xfrm>
            <a:off x="5890908" y="3189863"/>
            <a:ext cx="439759" cy="456514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2"/>
          <p:cNvSpPr/>
          <p:nvPr/>
        </p:nvSpPr>
        <p:spPr>
          <a:xfrm>
            <a:off x="5067467" y="3590362"/>
            <a:ext cx="439759" cy="423521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2"/>
          <p:cNvSpPr/>
          <p:nvPr/>
        </p:nvSpPr>
        <p:spPr>
          <a:xfrm>
            <a:off x="6741981" y="3573865"/>
            <a:ext cx="439759" cy="456514"/>
          </a:xfrm>
          <a:prstGeom prst="ellipse">
            <a:avLst/>
          </a:prstGeom>
          <a:solidFill>
            <a:schemeClr val="lt1"/>
          </a:solidFill>
          <a:ln w="15875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2"/>
          <p:cNvSpPr txBox="1"/>
          <p:nvPr/>
        </p:nvSpPr>
        <p:spPr>
          <a:xfrm>
            <a:off x="8099014" y="2029056"/>
            <a:ext cx="23774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2"/>
          <p:cNvSpPr/>
          <p:nvPr/>
        </p:nvSpPr>
        <p:spPr>
          <a:xfrm>
            <a:off x="8099014" y="1705921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2"/>
          <p:cNvSpPr txBox="1"/>
          <p:nvPr/>
        </p:nvSpPr>
        <p:spPr>
          <a:xfrm>
            <a:off x="9030770" y="3767954"/>
            <a:ext cx="23774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2"/>
          <p:cNvSpPr/>
          <p:nvPr/>
        </p:nvSpPr>
        <p:spPr>
          <a:xfrm>
            <a:off x="9030770" y="3444819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2"/>
          <p:cNvSpPr txBox="1"/>
          <p:nvPr/>
        </p:nvSpPr>
        <p:spPr>
          <a:xfrm>
            <a:off x="830897" y="3767954"/>
            <a:ext cx="23774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2"/>
          <p:cNvSpPr/>
          <p:nvPr/>
        </p:nvSpPr>
        <p:spPr>
          <a:xfrm>
            <a:off x="830897" y="3444819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2"/>
          <p:cNvSpPr txBox="1"/>
          <p:nvPr/>
        </p:nvSpPr>
        <p:spPr>
          <a:xfrm>
            <a:off x="1694993" y="2029056"/>
            <a:ext cx="23774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2"/>
          <p:cNvSpPr/>
          <p:nvPr/>
        </p:nvSpPr>
        <p:spPr>
          <a:xfrm>
            <a:off x="1694993" y="1705921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2"/>
          <p:cNvSpPr/>
          <p:nvPr/>
        </p:nvSpPr>
        <p:spPr>
          <a:xfrm>
            <a:off x="4001454" y="3204366"/>
            <a:ext cx="254999" cy="25499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3868"/>
                </a:moveTo>
                <a:cubicBezTo>
                  <a:pt x="0" y="360045"/>
                  <a:pt x="0" y="255270"/>
                  <a:pt x="0" y="151448"/>
                </a:cubicBezTo>
                <a:cubicBezTo>
                  <a:pt x="0" y="65723"/>
                  <a:pt x="50483" y="10477"/>
                  <a:pt x="136208" y="1905"/>
                </a:cubicBezTo>
                <a:cubicBezTo>
                  <a:pt x="148590" y="952"/>
                  <a:pt x="160973" y="0"/>
                  <a:pt x="174308" y="0"/>
                </a:cubicBezTo>
                <a:cubicBezTo>
                  <a:pt x="367665" y="0"/>
                  <a:pt x="561023" y="0"/>
                  <a:pt x="754380" y="0"/>
                </a:cubicBezTo>
                <a:cubicBezTo>
                  <a:pt x="775335" y="0"/>
                  <a:pt x="796290" y="952"/>
                  <a:pt x="816293" y="5715"/>
                </a:cubicBezTo>
                <a:cubicBezTo>
                  <a:pt x="881063" y="20955"/>
                  <a:pt x="925830" y="76200"/>
                  <a:pt x="925830" y="148590"/>
                </a:cubicBezTo>
                <a:cubicBezTo>
                  <a:pt x="926783" y="359093"/>
                  <a:pt x="927735" y="569595"/>
                  <a:pt x="925830" y="780098"/>
                </a:cubicBezTo>
                <a:cubicBezTo>
                  <a:pt x="924878" y="868680"/>
                  <a:pt x="864870" y="926782"/>
                  <a:pt x="771525" y="927735"/>
                </a:cubicBezTo>
                <a:cubicBezTo>
                  <a:pt x="564833" y="929640"/>
                  <a:pt x="358140" y="929640"/>
                  <a:pt x="151448" y="927735"/>
                </a:cubicBezTo>
                <a:cubicBezTo>
                  <a:pt x="73343" y="926782"/>
                  <a:pt x="21908" y="885825"/>
                  <a:pt x="3810" y="819150"/>
                </a:cubicBezTo>
                <a:cubicBezTo>
                  <a:pt x="0" y="803910"/>
                  <a:pt x="0" y="789623"/>
                  <a:pt x="0" y="776288"/>
                </a:cubicBezTo>
                <a:cubicBezTo>
                  <a:pt x="0" y="671513"/>
                  <a:pt x="0" y="567690"/>
                  <a:pt x="0" y="463868"/>
                </a:cubicBezTo>
                <a:close/>
                <a:moveTo>
                  <a:pt x="336233" y="210502"/>
                </a:moveTo>
                <a:cubicBezTo>
                  <a:pt x="336233" y="209550"/>
                  <a:pt x="336233" y="209550"/>
                  <a:pt x="336233" y="210502"/>
                </a:cubicBezTo>
                <a:cubicBezTo>
                  <a:pt x="300990" y="209550"/>
                  <a:pt x="264795" y="209550"/>
                  <a:pt x="229553" y="210502"/>
                </a:cubicBezTo>
                <a:cubicBezTo>
                  <a:pt x="220028" y="210502"/>
                  <a:pt x="209550" y="210502"/>
                  <a:pt x="208598" y="224790"/>
                </a:cubicBezTo>
                <a:cubicBezTo>
                  <a:pt x="207645" y="239077"/>
                  <a:pt x="213360" y="245745"/>
                  <a:pt x="226695" y="247650"/>
                </a:cubicBezTo>
                <a:cubicBezTo>
                  <a:pt x="236220" y="249555"/>
                  <a:pt x="245745" y="252413"/>
                  <a:pt x="255270" y="253365"/>
                </a:cubicBezTo>
                <a:cubicBezTo>
                  <a:pt x="278130" y="255270"/>
                  <a:pt x="292418" y="267653"/>
                  <a:pt x="303848" y="286703"/>
                </a:cubicBezTo>
                <a:cubicBezTo>
                  <a:pt x="334328" y="339090"/>
                  <a:pt x="360998" y="394335"/>
                  <a:pt x="391478" y="447675"/>
                </a:cubicBezTo>
                <a:cubicBezTo>
                  <a:pt x="426720" y="508635"/>
                  <a:pt x="443865" y="572453"/>
                  <a:pt x="438150" y="642938"/>
                </a:cubicBezTo>
                <a:cubicBezTo>
                  <a:pt x="433388" y="700088"/>
                  <a:pt x="449580" y="716280"/>
                  <a:pt x="372428" y="720090"/>
                </a:cubicBezTo>
                <a:cubicBezTo>
                  <a:pt x="359093" y="721043"/>
                  <a:pt x="357188" y="728663"/>
                  <a:pt x="357188" y="740093"/>
                </a:cubicBezTo>
                <a:cubicBezTo>
                  <a:pt x="357188" y="753428"/>
                  <a:pt x="365760" y="753428"/>
                  <a:pt x="375285" y="752475"/>
                </a:cubicBezTo>
                <a:cubicBezTo>
                  <a:pt x="390525" y="751523"/>
                  <a:pt x="406718" y="750570"/>
                  <a:pt x="421958" y="750570"/>
                </a:cubicBezTo>
                <a:cubicBezTo>
                  <a:pt x="476250" y="750570"/>
                  <a:pt x="530543" y="749618"/>
                  <a:pt x="584835" y="749618"/>
                </a:cubicBezTo>
                <a:cubicBezTo>
                  <a:pt x="597218" y="749618"/>
                  <a:pt x="604838" y="746760"/>
                  <a:pt x="604838" y="732473"/>
                </a:cubicBezTo>
                <a:cubicBezTo>
                  <a:pt x="604838" y="717232"/>
                  <a:pt x="597218" y="715328"/>
                  <a:pt x="584835" y="715328"/>
                </a:cubicBezTo>
                <a:cubicBezTo>
                  <a:pt x="573405" y="715328"/>
                  <a:pt x="561975" y="714375"/>
                  <a:pt x="551498" y="715328"/>
                </a:cubicBezTo>
                <a:cubicBezTo>
                  <a:pt x="528638" y="718185"/>
                  <a:pt x="521018" y="706755"/>
                  <a:pt x="520065" y="685800"/>
                </a:cubicBezTo>
                <a:cubicBezTo>
                  <a:pt x="518160" y="646748"/>
                  <a:pt x="519113" y="608648"/>
                  <a:pt x="519113" y="569595"/>
                </a:cubicBezTo>
                <a:cubicBezTo>
                  <a:pt x="519113" y="550545"/>
                  <a:pt x="524828" y="533400"/>
                  <a:pt x="534353" y="517207"/>
                </a:cubicBezTo>
                <a:cubicBezTo>
                  <a:pt x="571500" y="458153"/>
                  <a:pt x="615315" y="405765"/>
                  <a:pt x="660083" y="352425"/>
                </a:cubicBezTo>
                <a:cubicBezTo>
                  <a:pt x="667703" y="343853"/>
                  <a:pt x="677228" y="338138"/>
                  <a:pt x="687705" y="335280"/>
                </a:cubicBezTo>
                <a:cubicBezTo>
                  <a:pt x="701040" y="330518"/>
                  <a:pt x="714375" y="326707"/>
                  <a:pt x="727710" y="321945"/>
                </a:cubicBezTo>
                <a:cubicBezTo>
                  <a:pt x="741045" y="317182"/>
                  <a:pt x="746760" y="304800"/>
                  <a:pt x="745808" y="294323"/>
                </a:cubicBezTo>
                <a:cubicBezTo>
                  <a:pt x="744855" y="282893"/>
                  <a:pt x="731520" y="288607"/>
                  <a:pt x="722948" y="288607"/>
                </a:cubicBezTo>
                <a:cubicBezTo>
                  <a:pt x="666750" y="287655"/>
                  <a:pt x="609600" y="287655"/>
                  <a:pt x="553403" y="287655"/>
                </a:cubicBezTo>
                <a:cubicBezTo>
                  <a:pt x="545783" y="287655"/>
                  <a:pt x="535305" y="285750"/>
                  <a:pt x="534353" y="297180"/>
                </a:cubicBezTo>
                <a:cubicBezTo>
                  <a:pt x="533400" y="307657"/>
                  <a:pt x="535305" y="318135"/>
                  <a:pt x="548640" y="321945"/>
                </a:cubicBezTo>
                <a:cubicBezTo>
                  <a:pt x="560070" y="324803"/>
                  <a:pt x="571500" y="327660"/>
                  <a:pt x="582930" y="330518"/>
                </a:cubicBezTo>
                <a:cubicBezTo>
                  <a:pt x="606743" y="337185"/>
                  <a:pt x="608648" y="340995"/>
                  <a:pt x="598170" y="362903"/>
                </a:cubicBezTo>
                <a:cubicBezTo>
                  <a:pt x="575310" y="408623"/>
                  <a:pt x="541020" y="446723"/>
                  <a:pt x="510540" y="485775"/>
                </a:cubicBezTo>
                <a:cubicBezTo>
                  <a:pt x="501015" y="497205"/>
                  <a:pt x="495300" y="494348"/>
                  <a:pt x="489585" y="481965"/>
                </a:cubicBezTo>
                <a:cubicBezTo>
                  <a:pt x="453390" y="410528"/>
                  <a:pt x="419100" y="339090"/>
                  <a:pt x="386715" y="266700"/>
                </a:cubicBezTo>
                <a:cubicBezTo>
                  <a:pt x="381000" y="254318"/>
                  <a:pt x="385763" y="248602"/>
                  <a:pt x="397193" y="246698"/>
                </a:cubicBezTo>
                <a:cubicBezTo>
                  <a:pt x="412433" y="244793"/>
                  <a:pt x="427673" y="241935"/>
                  <a:pt x="443865" y="240030"/>
                </a:cubicBezTo>
                <a:cubicBezTo>
                  <a:pt x="456248" y="238125"/>
                  <a:pt x="463868" y="232410"/>
                  <a:pt x="462915" y="220027"/>
                </a:cubicBezTo>
                <a:cubicBezTo>
                  <a:pt x="461963" y="207645"/>
                  <a:pt x="450533" y="211455"/>
                  <a:pt x="442913" y="211455"/>
                </a:cubicBezTo>
                <a:cubicBezTo>
                  <a:pt x="407670" y="209550"/>
                  <a:pt x="371475" y="210502"/>
                  <a:pt x="336233" y="210502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"/>
          <p:cNvSpPr/>
          <p:nvPr/>
        </p:nvSpPr>
        <p:spPr>
          <a:xfrm>
            <a:off x="5991619" y="2612813"/>
            <a:ext cx="254999" cy="25499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2"/>
          <p:cNvSpPr/>
          <p:nvPr/>
        </p:nvSpPr>
        <p:spPr>
          <a:xfrm>
            <a:off x="6931405" y="2254725"/>
            <a:ext cx="257628" cy="257628"/>
          </a:xfrm>
          <a:custGeom>
            <a:avLst/>
            <a:gdLst/>
            <a:ahLst/>
            <a:cxnLst/>
            <a:rect l="l" t="t" r="r" b="b"/>
            <a:pathLst>
              <a:path w="933450" h="933450" extrusionOk="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2"/>
          <p:cNvSpPr/>
          <p:nvPr/>
        </p:nvSpPr>
        <p:spPr>
          <a:xfrm>
            <a:off x="4973682" y="3056812"/>
            <a:ext cx="254999" cy="25499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1134" y="464829"/>
                </a:moveTo>
                <a:cubicBezTo>
                  <a:pt x="1134" y="365769"/>
                  <a:pt x="3991" y="266709"/>
                  <a:pt x="181" y="167649"/>
                </a:cubicBezTo>
                <a:cubicBezTo>
                  <a:pt x="-3629" y="73352"/>
                  <a:pt x="52569" y="-943"/>
                  <a:pt x="168774" y="9"/>
                </a:cubicBezTo>
                <a:cubicBezTo>
                  <a:pt x="316411" y="1914"/>
                  <a:pt x="465001" y="9"/>
                  <a:pt x="612639" y="962"/>
                </a:cubicBezTo>
                <a:cubicBezTo>
                  <a:pt x="670742" y="962"/>
                  <a:pt x="728844" y="-1896"/>
                  <a:pt x="786946" y="2867"/>
                </a:cubicBezTo>
                <a:cubicBezTo>
                  <a:pt x="876481" y="10487"/>
                  <a:pt x="926964" y="67637"/>
                  <a:pt x="927917" y="158124"/>
                </a:cubicBezTo>
                <a:cubicBezTo>
                  <a:pt x="927917" y="325764"/>
                  <a:pt x="927917" y="492452"/>
                  <a:pt x="927917" y="660092"/>
                </a:cubicBezTo>
                <a:cubicBezTo>
                  <a:pt x="927917" y="694382"/>
                  <a:pt x="927917" y="728672"/>
                  <a:pt x="927917" y="762962"/>
                </a:cubicBezTo>
                <a:cubicBezTo>
                  <a:pt x="927917" y="869642"/>
                  <a:pt x="869814" y="928697"/>
                  <a:pt x="762181" y="928697"/>
                </a:cubicBezTo>
                <a:cubicBezTo>
                  <a:pt x="620259" y="928697"/>
                  <a:pt x="478336" y="929649"/>
                  <a:pt x="336414" y="928697"/>
                </a:cubicBezTo>
                <a:cubicBezTo>
                  <a:pt x="266881" y="928697"/>
                  <a:pt x="198301" y="932507"/>
                  <a:pt x="128769" y="925839"/>
                </a:cubicBezTo>
                <a:cubicBezTo>
                  <a:pt x="57331" y="919172"/>
                  <a:pt x="3039" y="861069"/>
                  <a:pt x="2086" y="787727"/>
                </a:cubicBezTo>
                <a:cubicBezTo>
                  <a:pt x="181" y="681047"/>
                  <a:pt x="1134" y="572462"/>
                  <a:pt x="1134" y="464829"/>
                </a:cubicBezTo>
                <a:cubicBezTo>
                  <a:pt x="1134" y="464829"/>
                  <a:pt x="1134" y="464829"/>
                  <a:pt x="1134" y="464829"/>
                </a:cubicBezTo>
                <a:close/>
                <a:moveTo>
                  <a:pt x="443094" y="180032"/>
                </a:moveTo>
                <a:cubicBezTo>
                  <a:pt x="364989" y="178127"/>
                  <a:pt x="292599" y="212417"/>
                  <a:pt x="235449" y="274329"/>
                </a:cubicBezTo>
                <a:cubicBezTo>
                  <a:pt x="167821" y="346719"/>
                  <a:pt x="142104" y="434349"/>
                  <a:pt x="160201" y="532457"/>
                </a:cubicBezTo>
                <a:cubicBezTo>
                  <a:pt x="177346" y="622944"/>
                  <a:pt x="227829" y="691524"/>
                  <a:pt x="307839" y="737244"/>
                </a:cubicBezTo>
                <a:cubicBezTo>
                  <a:pt x="315459" y="741054"/>
                  <a:pt x="325936" y="750579"/>
                  <a:pt x="327842" y="731529"/>
                </a:cubicBezTo>
                <a:cubicBezTo>
                  <a:pt x="333556" y="668664"/>
                  <a:pt x="352606" y="609609"/>
                  <a:pt x="366894" y="548649"/>
                </a:cubicBezTo>
                <a:cubicBezTo>
                  <a:pt x="370704" y="531504"/>
                  <a:pt x="371656" y="515312"/>
                  <a:pt x="366894" y="498167"/>
                </a:cubicBezTo>
                <a:cubicBezTo>
                  <a:pt x="358321" y="464829"/>
                  <a:pt x="364036" y="432444"/>
                  <a:pt x="388801" y="406727"/>
                </a:cubicBezTo>
                <a:cubicBezTo>
                  <a:pt x="404042" y="391487"/>
                  <a:pt x="422139" y="386724"/>
                  <a:pt x="442142" y="395297"/>
                </a:cubicBezTo>
                <a:cubicBezTo>
                  <a:pt x="462144" y="403869"/>
                  <a:pt x="469764" y="422919"/>
                  <a:pt x="466906" y="442922"/>
                </a:cubicBezTo>
                <a:cubicBezTo>
                  <a:pt x="465001" y="459114"/>
                  <a:pt x="460239" y="475307"/>
                  <a:pt x="456429" y="490547"/>
                </a:cubicBezTo>
                <a:cubicBezTo>
                  <a:pt x="452619" y="505787"/>
                  <a:pt x="446904" y="520074"/>
                  <a:pt x="443094" y="535314"/>
                </a:cubicBezTo>
                <a:cubicBezTo>
                  <a:pt x="438331" y="555317"/>
                  <a:pt x="437379" y="574367"/>
                  <a:pt x="455476" y="588654"/>
                </a:cubicBezTo>
                <a:cubicBezTo>
                  <a:pt x="474526" y="602942"/>
                  <a:pt x="494529" y="601037"/>
                  <a:pt x="514531" y="591512"/>
                </a:cubicBezTo>
                <a:cubicBezTo>
                  <a:pt x="535486" y="581034"/>
                  <a:pt x="548821" y="562937"/>
                  <a:pt x="558346" y="541982"/>
                </a:cubicBezTo>
                <a:cubicBezTo>
                  <a:pt x="575492" y="504834"/>
                  <a:pt x="580254" y="464829"/>
                  <a:pt x="577396" y="423872"/>
                </a:cubicBezTo>
                <a:cubicBezTo>
                  <a:pt x="575492" y="400059"/>
                  <a:pt x="565014" y="380057"/>
                  <a:pt x="547869" y="362912"/>
                </a:cubicBezTo>
                <a:cubicBezTo>
                  <a:pt x="488814" y="306714"/>
                  <a:pt x="373561" y="323859"/>
                  <a:pt x="332604" y="396249"/>
                </a:cubicBezTo>
                <a:cubicBezTo>
                  <a:pt x="307839" y="439112"/>
                  <a:pt x="302124" y="483879"/>
                  <a:pt x="330699" y="528647"/>
                </a:cubicBezTo>
                <a:cubicBezTo>
                  <a:pt x="341176" y="544839"/>
                  <a:pt x="336414" y="563889"/>
                  <a:pt x="324031" y="575319"/>
                </a:cubicBezTo>
                <a:cubicBezTo>
                  <a:pt x="311649" y="586749"/>
                  <a:pt x="299267" y="573414"/>
                  <a:pt x="288789" y="564842"/>
                </a:cubicBezTo>
                <a:cubicBezTo>
                  <a:pt x="261166" y="541982"/>
                  <a:pt x="249736" y="510549"/>
                  <a:pt x="248784" y="476259"/>
                </a:cubicBezTo>
                <a:cubicBezTo>
                  <a:pt x="243069" y="372437"/>
                  <a:pt x="324031" y="284807"/>
                  <a:pt x="430711" y="273377"/>
                </a:cubicBezTo>
                <a:cubicBezTo>
                  <a:pt x="505006" y="265757"/>
                  <a:pt x="568824" y="282902"/>
                  <a:pt x="619306" y="340052"/>
                </a:cubicBezTo>
                <a:cubicBezTo>
                  <a:pt x="686934" y="417204"/>
                  <a:pt x="656454" y="563889"/>
                  <a:pt x="589779" y="618182"/>
                </a:cubicBezTo>
                <a:cubicBezTo>
                  <a:pt x="538344" y="660092"/>
                  <a:pt x="489767" y="664854"/>
                  <a:pt x="431664" y="631517"/>
                </a:cubicBezTo>
                <a:cubicBezTo>
                  <a:pt x="419281" y="623897"/>
                  <a:pt x="418329" y="631517"/>
                  <a:pt x="415471" y="640089"/>
                </a:cubicBezTo>
                <a:cubicBezTo>
                  <a:pt x="406899" y="673427"/>
                  <a:pt x="401184" y="708669"/>
                  <a:pt x="383086" y="739149"/>
                </a:cubicBezTo>
                <a:cubicBezTo>
                  <a:pt x="372609" y="756294"/>
                  <a:pt x="378324" y="762009"/>
                  <a:pt x="396421" y="764867"/>
                </a:cubicBezTo>
                <a:cubicBezTo>
                  <a:pt x="599304" y="801062"/>
                  <a:pt x="766944" y="637232"/>
                  <a:pt x="748846" y="448637"/>
                </a:cubicBezTo>
                <a:cubicBezTo>
                  <a:pt x="732654" y="292427"/>
                  <a:pt x="609781" y="179079"/>
                  <a:pt x="443094" y="1800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"/>
          <p:cNvSpPr/>
          <p:nvPr/>
        </p:nvSpPr>
        <p:spPr>
          <a:xfrm>
            <a:off x="7888249" y="3182339"/>
            <a:ext cx="259074" cy="258943"/>
          </a:xfrm>
          <a:custGeom>
            <a:avLst/>
            <a:gdLst/>
            <a:ahLst/>
            <a:cxnLst/>
            <a:rect l="l" t="t" r="r" b="b"/>
            <a:pathLst>
              <a:path w="938688" h="938213" extrusionOk="0">
                <a:moveTo>
                  <a:pt x="436720" y="561975"/>
                </a:moveTo>
                <a:cubicBezTo>
                  <a:pt x="445293" y="561975"/>
                  <a:pt x="452913" y="564832"/>
                  <a:pt x="459581" y="569595"/>
                </a:cubicBezTo>
                <a:cubicBezTo>
                  <a:pt x="479583" y="583882"/>
                  <a:pt x="498633" y="597218"/>
                  <a:pt x="514826" y="613410"/>
                </a:cubicBezTo>
                <a:cubicBezTo>
                  <a:pt x="556736" y="656273"/>
                  <a:pt x="546258" y="721995"/>
                  <a:pt x="492918" y="748665"/>
                </a:cubicBezTo>
                <a:cubicBezTo>
                  <a:pt x="470058" y="760095"/>
                  <a:pt x="445293" y="764858"/>
                  <a:pt x="419576" y="763905"/>
                </a:cubicBezTo>
                <a:cubicBezTo>
                  <a:pt x="378618" y="762952"/>
                  <a:pt x="339566" y="755333"/>
                  <a:pt x="308133" y="726758"/>
                </a:cubicBezTo>
                <a:cubicBezTo>
                  <a:pt x="261461" y="684848"/>
                  <a:pt x="269081" y="617220"/>
                  <a:pt x="324326" y="586740"/>
                </a:cubicBezTo>
                <a:cubicBezTo>
                  <a:pt x="359568" y="567690"/>
                  <a:pt x="397668" y="562927"/>
                  <a:pt x="436720" y="561975"/>
                </a:cubicBezTo>
                <a:close/>
                <a:moveTo>
                  <a:pt x="376713" y="202883"/>
                </a:moveTo>
                <a:cubicBezTo>
                  <a:pt x="409098" y="195263"/>
                  <a:pt x="435768" y="206693"/>
                  <a:pt x="455771" y="231458"/>
                </a:cubicBezTo>
                <a:cubicBezTo>
                  <a:pt x="484346" y="266700"/>
                  <a:pt x="493871" y="309563"/>
                  <a:pt x="496728" y="345758"/>
                </a:cubicBezTo>
                <a:cubicBezTo>
                  <a:pt x="496728" y="396240"/>
                  <a:pt x="482441" y="421005"/>
                  <a:pt x="451961" y="433388"/>
                </a:cubicBezTo>
                <a:cubicBezTo>
                  <a:pt x="419576" y="445770"/>
                  <a:pt x="389095" y="438150"/>
                  <a:pt x="362426" y="406718"/>
                </a:cubicBezTo>
                <a:cubicBezTo>
                  <a:pt x="328136" y="365760"/>
                  <a:pt x="312895" y="318135"/>
                  <a:pt x="321468" y="265748"/>
                </a:cubicBezTo>
                <a:cubicBezTo>
                  <a:pt x="326231" y="234315"/>
                  <a:pt x="344328" y="210503"/>
                  <a:pt x="376713" y="202883"/>
                </a:cubicBezTo>
                <a:close/>
                <a:moveTo>
                  <a:pt x="722470" y="184785"/>
                </a:moveTo>
                <a:cubicBezTo>
                  <a:pt x="710088" y="184785"/>
                  <a:pt x="704373" y="189548"/>
                  <a:pt x="704373" y="201930"/>
                </a:cubicBezTo>
                <a:cubicBezTo>
                  <a:pt x="704373" y="213360"/>
                  <a:pt x="704373" y="225743"/>
                  <a:pt x="704373" y="237173"/>
                </a:cubicBezTo>
                <a:cubicBezTo>
                  <a:pt x="703420" y="267653"/>
                  <a:pt x="702468" y="269558"/>
                  <a:pt x="672940" y="269558"/>
                </a:cubicBezTo>
                <a:cubicBezTo>
                  <a:pt x="659605" y="269558"/>
                  <a:pt x="646270" y="269558"/>
                  <a:pt x="632936" y="269558"/>
                </a:cubicBezTo>
                <a:cubicBezTo>
                  <a:pt x="620553" y="269558"/>
                  <a:pt x="616743" y="276225"/>
                  <a:pt x="616743" y="287655"/>
                </a:cubicBezTo>
                <a:cubicBezTo>
                  <a:pt x="616743" y="299085"/>
                  <a:pt x="621505" y="303848"/>
                  <a:pt x="632936" y="303848"/>
                </a:cubicBezTo>
                <a:cubicBezTo>
                  <a:pt x="641508" y="303848"/>
                  <a:pt x="651033" y="303848"/>
                  <a:pt x="659605" y="303848"/>
                </a:cubicBezTo>
                <a:cubicBezTo>
                  <a:pt x="704373" y="303848"/>
                  <a:pt x="704373" y="303848"/>
                  <a:pt x="704373" y="348615"/>
                </a:cubicBezTo>
                <a:cubicBezTo>
                  <a:pt x="704373" y="355283"/>
                  <a:pt x="704373" y="361950"/>
                  <a:pt x="704373" y="368618"/>
                </a:cubicBezTo>
                <a:cubicBezTo>
                  <a:pt x="703420" y="380048"/>
                  <a:pt x="703420" y="388620"/>
                  <a:pt x="719613" y="388620"/>
                </a:cubicBezTo>
                <a:cubicBezTo>
                  <a:pt x="734853" y="388620"/>
                  <a:pt x="740568" y="382905"/>
                  <a:pt x="739615" y="368618"/>
                </a:cubicBezTo>
                <a:cubicBezTo>
                  <a:pt x="739615" y="355283"/>
                  <a:pt x="740568" y="341948"/>
                  <a:pt x="739615" y="328613"/>
                </a:cubicBezTo>
                <a:cubicBezTo>
                  <a:pt x="738663" y="308610"/>
                  <a:pt x="747236" y="301943"/>
                  <a:pt x="766286" y="302895"/>
                </a:cubicBezTo>
                <a:cubicBezTo>
                  <a:pt x="779620" y="303848"/>
                  <a:pt x="793908" y="302895"/>
                  <a:pt x="808195" y="302895"/>
                </a:cubicBezTo>
                <a:cubicBezTo>
                  <a:pt x="820578" y="302895"/>
                  <a:pt x="825340" y="296228"/>
                  <a:pt x="825340" y="285750"/>
                </a:cubicBezTo>
                <a:cubicBezTo>
                  <a:pt x="825340" y="274320"/>
                  <a:pt x="820578" y="269558"/>
                  <a:pt x="809148" y="269558"/>
                </a:cubicBezTo>
                <a:cubicBezTo>
                  <a:pt x="792003" y="269558"/>
                  <a:pt x="775811" y="269558"/>
                  <a:pt x="759618" y="269558"/>
                </a:cubicBezTo>
                <a:cubicBezTo>
                  <a:pt x="745330" y="270510"/>
                  <a:pt x="739615" y="263843"/>
                  <a:pt x="739615" y="249555"/>
                </a:cubicBezTo>
                <a:cubicBezTo>
                  <a:pt x="739615" y="234315"/>
                  <a:pt x="739615" y="218123"/>
                  <a:pt x="739615" y="202883"/>
                </a:cubicBezTo>
                <a:cubicBezTo>
                  <a:pt x="739615" y="190500"/>
                  <a:pt x="734853" y="184785"/>
                  <a:pt x="722470" y="184785"/>
                </a:cubicBezTo>
                <a:close/>
                <a:moveTo>
                  <a:pt x="566260" y="180023"/>
                </a:moveTo>
                <a:cubicBezTo>
                  <a:pt x="509110" y="181928"/>
                  <a:pt x="451960" y="177165"/>
                  <a:pt x="394810" y="183833"/>
                </a:cubicBezTo>
                <a:cubicBezTo>
                  <a:pt x="362425" y="187643"/>
                  <a:pt x="334803" y="200025"/>
                  <a:pt x="309085" y="219075"/>
                </a:cubicBezTo>
                <a:cubicBezTo>
                  <a:pt x="247173" y="265748"/>
                  <a:pt x="236695" y="355283"/>
                  <a:pt x="286225" y="412433"/>
                </a:cubicBezTo>
                <a:cubicBezTo>
                  <a:pt x="313848" y="444818"/>
                  <a:pt x="350995" y="455295"/>
                  <a:pt x="391953" y="454343"/>
                </a:cubicBezTo>
                <a:cubicBezTo>
                  <a:pt x="408145" y="453390"/>
                  <a:pt x="415765" y="457200"/>
                  <a:pt x="409098" y="475298"/>
                </a:cubicBezTo>
                <a:cubicBezTo>
                  <a:pt x="405288" y="485775"/>
                  <a:pt x="408145" y="496253"/>
                  <a:pt x="411003" y="507683"/>
                </a:cubicBezTo>
                <a:cubicBezTo>
                  <a:pt x="413860" y="520065"/>
                  <a:pt x="432910" y="531495"/>
                  <a:pt x="422433" y="541973"/>
                </a:cubicBezTo>
                <a:cubicBezTo>
                  <a:pt x="413860" y="550545"/>
                  <a:pt x="395763" y="547688"/>
                  <a:pt x="381475" y="549593"/>
                </a:cubicBezTo>
                <a:cubicBezTo>
                  <a:pt x="381475" y="549593"/>
                  <a:pt x="380523" y="549593"/>
                  <a:pt x="379570" y="549593"/>
                </a:cubicBezTo>
                <a:cubicBezTo>
                  <a:pt x="335755" y="554355"/>
                  <a:pt x="294798" y="566738"/>
                  <a:pt x="259555" y="593408"/>
                </a:cubicBezTo>
                <a:cubicBezTo>
                  <a:pt x="199548" y="638175"/>
                  <a:pt x="199548" y="716280"/>
                  <a:pt x="258603" y="760095"/>
                </a:cubicBezTo>
                <a:cubicBezTo>
                  <a:pt x="327183" y="810578"/>
                  <a:pt x="472915" y="802005"/>
                  <a:pt x="537685" y="743903"/>
                </a:cubicBezTo>
                <a:cubicBezTo>
                  <a:pt x="604361" y="684848"/>
                  <a:pt x="605313" y="603885"/>
                  <a:pt x="539590" y="544830"/>
                </a:cubicBezTo>
                <a:cubicBezTo>
                  <a:pt x="525303" y="531495"/>
                  <a:pt x="510063" y="520065"/>
                  <a:pt x="495775" y="506730"/>
                </a:cubicBezTo>
                <a:cubicBezTo>
                  <a:pt x="471010" y="483870"/>
                  <a:pt x="470058" y="463868"/>
                  <a:pt x="491013" y="438150"/>
                </a:cubicBezTo>
                <a:cubicBezTo>
                  <a:pt x="496728" y="430530"/>
                  <a:pt x="503395" y="424815"/>
                  <a:pt x="510063" y="419100"/>
                </a:cubicBezTo>
                <a:cubicBezTo>
                  <a:pt x="573880" y="370523"/>
                  <a:pt x="572928" y="270510"/>
                  <a:pt x="521493" y="221933"/>
                </a:cubicBezTo>
                <a:cubicBezTo>
                  <a:pt x="517683" y="217170"/>
                  <a:pt x="510063" y="213360"/>
                  <a:pt x="511968" y="207645"/>
                </a:cubicBezTo>
                <a:cubicBezTo>
                  <a:pt x="514825" y="200025"/>
                  <a:pt x="523398" y="201930"/>
                  <a:pt x="530065" y="201930"/>
                </a:cubicBezTo>
                <a:cubicBezTo>
                  <a:pt x="551020" y="202883"/>
                  <a:pt x="571023" y="199073"/>
                  <a:pt x="588168" y="180975"/>
                </a:cubicBezTo>
                <a:cubicBezTo>
                  <a:pt x="578643" y="180975"/>
                  <a:pt x="572928" y="180023"/>
                  <a:pt x="566260" y="180023"/>
                </a:cubicBezTo>
                <a:close/>
                <a:moveTo>
                  <a:pt x="164305" y="0"/>
                </a:moveTo>
                <a:cubicBezTo>
                  <a:pt x="368140" y="0"/>
                  <a:pt x="572928" y="0"/>
                  <a:pt x="777715" y="0"/>
                </a:cubicBezTo>
                <a:cubicBezTo>
                  <a:pt x="842486" y="0"/>
                  <a:pt x="894873" y="23813"/>
                  <a:pt x="925353" y="84773"/>
                </a:cubicBezTo>
                <a:cubicBezTo>
                  <a:pt x="934878" y="104775"/>
                  <a:pt x="938688" y="126683"/>
                  <a:pt x="938688" y="149543"/>
                </a:cubicBezTo>
                <a:cubicBezTo>
                  <a:pt x="938688" y="256223"/>
                  <a:pt x="938688" y="363855"/>
                  <a:pt x="938688" y="470535"/>
                </a:cubicBezTo>
                <a:cubicBezTo>
                  <a:pt x="938688" y="574358"/>
                  <a:pt x="938688" y="677228"/>
                  <a:pt x="938688" y="781050"/>
                </a:cubicBezTo>
                <a:cubicBezTo>
                  <a:pt x="938688" y="880110"/>
                  <a:pt x="880586" y="938213"/>
                  <a:pt x="780573" y="938213"/>
                </a:cubicBezTo>
                <a:cubicBezTo>
                  <a:pt x="574833" y="938213"/>
                  <a:pt x="368140" y="938213"/>
                  <a:pt x="162400" y="938213"/>
                </a:cubicBezTo>
                <a:cubicBezTo>
                  <a:pt x="62388" y="938213"/>
                  <a:pt x="2380" y="882968"/>
                  <a:pt x="1428" y="782003"/>
                </a:cubicBezTo>
                <a:cubicBezTo>
                  <a:pt x="-477" y="573405"/>
                  <a:pt x="-477" y="365760"/>
                  <a:pt x="1428" y="157163"/>
                </a:cubicBezTo>
                <a:cubicBezTo>
                  <a:pt x="1428" y="76200"/>
                  <a:pt x="42385" y="22860"/>
                  <a:pt x="110965" y="5715"/>
                </a:cubicBezTo>
                <a:cubicBezTo>
                  <a:pt x="128110" y="1905"/>
                  <a:pt x="146208" y="0"/>
                  <a:pt x="164305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2"/>
          <p:cNvSpPr/>
          <p:nvPr/>
        </p:nvSpPr>
        <p:spPr>
          <a:xfrm>
            <a:off x="4425268" y="3807833"/>
            <a:ext cx="256482" cy="256083"/>
          </a:xfrm>
          <a:custGeom>
            <a:avLst/>
            <a:gdLst/>
            <a:ahLst/>
            <a:cxnLst/>
            <a:rect l="l" t="t" r="r" b="b"/>
            <a:pathLst>
              <a:path w="929299" h="927853" extrusionOk="0">
                <a:moveTo>
                  <a:pt x="426005" y="569594"/>
                </a:moveTo>
                <a:cubicBezTo>
                  <a:pt x="480297" y="568642"/>
                  <a:pt x="534590" y="568642"/>
                  <a:pt x="588882" y="569594"/>
                </a:cubicBezTo>
                <a:cubicBezTo>
                  <a:pt x="608885" y="569594"/>
                  <a:pt x="622220" y="584834"/>
                  <a:pt x="622220" y="601979"/>
                </a:cubicBezTo>
                <a:cubicBezTo>
                  <a:pt x="621267" y="619124"/>
                  <a:pt x="606980" y="631507"/>
                  <a:pt x="586977" y="632459"/>
                </a:cubicBezTo>
                <a:cubicBezTo>
                  <a:pt x="560307" y="633412"/>
                  <a:pt x="533637" y="632459"/>
                  <a:pt x="506967" y="632459"/>
                </a:cubicBezTo>
                <a:cubicBezTo>
                  <a:pt x="481250" y="632459"/>
                  <a:pt x="454580" y="633412"/>
                  <a:pt x="428862" y="632459"/>
                </a:cubicBezTo>
                <a:cubicBezTo>
                  <a:pt x="406002" y="631507"/>
                  <a:pt x="392667" y="619124"/>
                  <a:pt x="392667" y="601027"/>
                </a:cubicBezTo>
                <a:cubicBezTo>
                  <a:pt x="392667" y="583882"/>
                  <a:pt x="405050" y="569594"/>
                  <a:pt x="426005" y="569594"/>
                </a:cubicBezTo>
                <a:close/>
                <a:moveTo>
                  <a:pt x="424100" y="399097"/>
                </a:moveTo>
                <a:cubicBezTo>
                  <a:pt x="437435" y="398145"/>
                  <a:pt x="450770" y="399097"/>
                  <a:pt x="464104" y="399097"/>
                </a:cubicBezTo>
                <a:cubicBezTo>
                  <a:pt x="477440" y="399097"/>
                  <a:pt x="490775" y="398145"/>
                  <a:pt x="504110" y="399097"/>
                </a:cubicBezTo>
                <a:cubicBezTo>
                  <a:pt x="523160" y="401002"/>
                  <a:pt x="535542" y="411480"/>
                  <a:pt x="535542" y="430530"/>
                </a:cubicBezTo>
                <a:cubicBezTo>
                  <a:pt x="535542" y="448627"/>
                  <a:pt x="523160" y="460057"/>
                  <a:pt x="506015" y="461010"/>
                </a:cubicBezTo>
                <a:cubicBezTo>
                  <a:pt x="478392" y="462915"/>
                  <a:pt x="450770" y="462915"/>
                  <a:pt x="423147" y="461010"/>
                </a:cubicBezTo>
                <a:cubicBezTo>
                  <a:pt x="405050" y="459105"/>
                  <a:pt x="391715" y="448627"/>
                  <a:pt x="392667" y="429577"/>
                </a:cubicBezTo>
                <a:cubicBezTo>
                  <a:pt x="392667" y="409575"/>
                  <a:pt x="406002" y="400050"/>
                  <a:pt x="424100" y="399097"/>
                </a:cubicBezTo>
                <a:close/>
                <a:moveTo>
                  <a:pt x="414575" y="282893"/>
                </a:moveTo>
                <a:cubicBezTo>
                  <a:pt x="338375" y="284798"/>
                  <a:pt x="276462" y="345757"/>
                  <a:pt x="274557" y="421005"/>
                </a:cubicBezTo>
                <a:cubicBezTo>
                  <a:pt x="272652" y="483870"/>
                  <a:pt x="272652" y="545782"/>
                  <a:pt x="274557" y="608648"/>
                </a:cubicBezTo>
                <a:cubicBezTo>
                  <a:pt x="276462" y="680085"/>
                  <a:pt x="330755" y="736282"/>
                  <a:pt x="400287" y="746760"/>
                </a:cubicBezTo>
                <a:cubicBezTo>
                  <a:pt x="434577" y="751523"/>
                  <a:pt x="469820" y="748665"/>
                  <a:pt x="497442" y="749618"/>
                </a:cubicBezTo>
                <a:cubicBezTo>
                  <a:pt x="531732" y="749618"/>
                  <a:pt x="558402" y="750570"/>
                  <a:pt x="585072" y="749618"/>
                </a:cubicBezTo>
                <a:cubicBezTo>
                  <a:pt x="670797" y="746760"/>
                  <a:pt x="726042" y="697230"/>
                  <a:pt x="737472" y="611505"/>
                </a:cubicBezTo>
                <a:cubicBezTo>
                  <a:pt x="742235" y="571500"/>
                  <a:pt x="739377" y="530543"/>
                  <a:pt x="740330" y="489585"/>
                </a:cubicBezTo>
                <a:cubicBezTo>
                  <a:pt x="741282" y="469582"/>
                  <a:pt x="729852" y="462915"/>
                  <a:pt x="710802" y="461962"/>
                </a:cubicBezTo>
                <a:cubicBezTo>
                  <a:pt x="660320" y="460057"/>
                  <a:pt x="658415" y="456248"/>
                  <a:pt x="651747" y="406718"/>
                </a:cubicBezTo>
                <a:cubicBezTo>
                  <a:pt x="642222" y="336232"/>
                  <a:pt x="582215" y="282893"/>
                  <a:pt x="510777" y="282893"/>
                </a:cubicBezTo>
                <a:cubicBezTo>
                  <a:pt x="478392" y="281940"/>
                  <a:pt x="446960" y="281940"/>
                  <a:pt x="414575" y="282893"/>
                </a:cubicBezTo>
                <a:close/>
                <a:moveTo>
                  <a:pt x="163115" y="0"/>
                </a:moveTo>
                <a:cubicBezTo>
                  <a:pt x="365045" y="0"/>
                  <a:pt x="566022" y="0"/>
                  <a:pt x="767952" y="0"/>
                </a:cubicBezTo>
                <a:cubicBezTo>
                  <a:pt x="867012" y="952"/>
                  <a:pt x="927020" y="56198"/>
                  <a:pt x="927972" y="155257"/>
                </a:cubicBezTo>
                <a:cubicBezTo>
                  <a:pt x="929877" y="362903"/>
                  <a:pt x="929877" y="569595"/>
                  <a:pt x="927020" y="776287"/>
                </a:cubicBezTo>
                <a:cubicBezTo>
                  <a:pt x="926067" y="871537"/>
                  <a:pt x="866060" y="926782"/>
                  <a:pt x="770810" y="926782"/>
                </a:cubicBezTo>
                <a:cubicBezTo>
                  <a:pt x="668892" y="926782"/>
                  <a:pt x="566022" y="926782"/>
                  <a:pt x="463152" y="926782"/>
                </a:cubicBezTo>
                <a:cubicBezTo>
                  <a:pt x="363140" y="926782"/>
                  <a:pt x="262175" y="923925"/>
                  <a:pt x="162162" y="927735"/>
                </a:cubicBezTo>
                <a:cubicBezTo>
                  <a:pt x="84057" y="930593"/>
                  <a:pt x="237" y="882015"/>
                  <a:pt x="237" y="771525"/>
                </a:cubicBezTo>
                <a:cubicBezTo>
                  <a:pt x="237" y="565785"/>
                  <a:pt x="-715" y="360998"/>
                  <a:pt x="1190" y="155257"/>
                </a:cubicBezTo>
                <a:cubicBezTo>
                  <a:pt x="2142" y="55245"/>
                  <a:pt x="62150" y="0"/>
                  <a:pt x="16311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2"/>
          <p:cNvSpPr/>
          <p:nvPr/>
        </p:nvSpPr>
        <p:spPr>
          <a:xfrm>
            <a:off x="5186589" y="2228063"/>
            <a:ext cx="259665" cy="258416"/>
          </a:xfrm>
          <a:custGeom>
            <a:avLst/>
            <a:gdLst/>
            <a:ahLst/>
            <a:cxnLst/>
            <a:rect l="l" t="t" r="r" b="b"/>
            <a:pathLst>
              <a:path w="940832" h="936308" extrusionOk="0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"/>
          <p:cNvSpPr/>
          <p:nvPr/>
        </p:nvSpPr>
        <p:spPr>
          <a:xfrm>
            <a:off x="7125237" y="3066529"/>
            <a:ext cx="256760" cy="255776"/>
          </a:xfrm>
          <a:custGeom>
            <a:avLst/>
            <a:gdLst/>
            <a:ahLst/>
            <a:cxnLst/>
            <a:rect l="l" t="t" r="r" b="b"/>
            <a:pathLst>
              <a:path w="930304" h="926740" extrusionOk="0">
                <a:moveTo>
                  <a:pt x="493305" y="525380"/>
                </a:moveTo>
                <a:cubicBezTo>
                  <a:pt x="497115" y="527642"/>
                  <a:pt x="499734" y="532167"/>
                  <a:pt x="502115" y="538358"/>
                </a:cubicBezTo>
                <a:cubicBezTo>
                  <a:pt x="521165" y="591698"/>
                  <a:pt x="537358" y="646943"/>
                  <a:pt x="547835" y="704093"/>
                </a:cubicBezTo>
                <a:cubicBezTo>
                  <a:pt x="550693" y="718380"/>
                  <a:pt x="545931" y="726000"/>
                  <a:pt x="532596" y="730763"/>
                </a:cubicBezTo>
                <a:cubicBezTo>
                  <a:pt x="504973" y="739335"/>
                  <a:pt x="476398" y="744098"/>
                  <a:pt x="450681" y="746003"/>
                </a:cubicBezTo>
                <a:cubicBezTo>
                  <a:pt x="394483" y="745050"/>
                  <a:pt x="344953" y="729810"/>
                  <a:pt x="300185" y="701235"/>
                </a:cubicBezTo>
                <a:cubicBezTo>
                  <a:pt x="285898" y="691710"/>
                  <a:pt x="283993" y="683138"/>
                  <a:pt x="293518" y="668850"/>
                </a:cubicBezTo>
                <a:cubicBezTo>
                  <a:pt x="339238" y="600270"/>
                  <a:pt x="402103" y="555503"/>
                  <a:pt x="477350" y="525975"/>
                </a:cubicBezTo>
                <a:cubicBezTo>
                  <a:pt x="484494" y="523118"/>
                  <a:pt x="489495" y="523118"/>
                  <a:pt x="493305" y="525380"/>
                </a:cubicBezTo>
                <a:close/>
                <a:moveTo>
                  <a:pt x="592603" y="502163"/>
                </a:moveTo>
                <a:cubicBezTo>
                  <a:pt x="626893" y="504068"/>
                  <a:pt x="657373" y="506926"/>
                  <a:pt x="686901" y="513593"/>
                </a:cubicBezTo>
                <a:cubicBezTo>
                  <a:pt x="702140" y="517403"/>
                  <a:pt x="708808" y="523118"/>
                  <a:pt x="704046" y="540263"/>
                </a:cubicBezTo>
                <a:cubicBezTo>
                  <a:pt x="688805" y="600271"/>
                  <a:pt x="658326" y="649801"/>
                  <a:pt x="609748" y="687901"/>
                </a:cubicBezTo>
                <a:cubicBezTo>
                  <a:pt x="597365" y="697426"/>
                  <a:pt x="589746" y="697426"/>
                  <a:pt x="586888" y="680281"/>
                </a:cubicBezTo>
                <a:cubicBezTo>
                  <a:pt x="577363" y="627893"/>
                  <a:pt x="562123" y="576458"/>
                  <a:pt x="544978" y="525976"/>
                </a:cubicBezTo>
                <a:cubicBezTo>
                  <a:pt x="541168" y="513593"/>
                  <a:pt x="542121" y="506926"/>
                  <a:pt x="556408" y="505973"/>
                </a:cubicBezTo>
                <a:cubicBezTo>
                  <a:pt x="569743" y="505021"/>
                  <a:pt x="583078" y="503116"/>
                  <a:pt x="592603" y="502163"/>
                </a:cubicBezTo>
                <a:close/>
                <a:moveTo>
                  <a:pt x="442108" y="435488"/>
                </a:moveTo>
                <a:cubicBezTo>
                  <a:pt x="467825" y="427868"/>
                  <a:pt x="464968" y="455491"/>
                  <a:pt x="472587" y="467873"/>
                </a:cubicBezTo>
                <a:cubicBezTo>
                  <a:pt x="481160" y="481208"/>
                  <a:pt x="467825" y="484066"/>
                  <a:pt x="459252" y="486923"/>
                </a:cubicBezTo>
                <a:cubicBezTo>
                  <a:pt x="378290" y="516451"/>
                  <a:pt x="315425" y="568838"/>
                  <a:pt x="266847" y="639323"/>
                </a:cubicBezTo>
                <a:cubicBezTo>
                  <a:pt x="255417" y="654563"/>
                  <a:pt x="248750" y="655516"/>
                  <a:pt x="237320" y="640276"/>
                </a:cubicBezTo>
                <a:cubicBezTo>
                  <a:pt x="206840" y="600271"/>
                  <a:pt x="183980" y="540263"/>
                  <a:pt x="183027" y="491686"/>
                </a:cubicBezTo>
                <a:cubicBezTo>
                  <a:pt x="181122" y="477398"/>
                  <a:pt x="186837" y="469778"/>
                  <a:pt x="204935" y="468826"/>
                </a:cubicBezTo>
                <a:cubicBezTo>
                  <a:pt x="284945" y="465968"/>
                  <a:pt x="364002" y="456443"/>
                  <a:pt x="442108" y="435488"/>
                </a:cubicBezTo>
                <a:close/>
                <a:moveTo>
                  <a:pt x="647133" y="317259"/>
                </a:moveTo>
                <a:cubicBezTo>
                  <a:pt x="651181" y="315950"/>
                  <a:pt x="655468" y="317378"/>
                  <a:pt x="660230" y="324046"/>
                </a:cubicBezTo>
                <a:cubicBezTo>
                  <a:pt x="690710" y="365003"/>
                  <a:pt x="705950" y="411676"/>
                  <a:pt x="711665" y="468826"/>
                </a:cubicBezTo>
                <a:cubicBezTo>
                  <a:pt x="712617" y="476446"/>
                  <a:pt x="704997" y="479303"/>
                  <a:pt x="693567" y="477398"/>
                </a:cubicBezTo>
                <a:cubicBezTo>
                  <a:pt x="641180" y="468826"/>
                  <a:pt x="588792" y="465016"/>
                  <a:pt x="535452" y="470731"/>
                </a:cubicBezTo>
                <a:cubicBezTo>
                  <a:pt x="526880" y="471683"/>
                  <a:pt x="523070" y="465016"/>
                  <a:pt x="519260" y="458348"/>
                </a:cubicBezTo>
                <a:cubicBezTo>
                  <a:pt x="498305" y="419296"/>
                  <a:pt x="498305" y="419296"/>
                  <a:pt x="537357" y="399293"/>
                </a:cubicBezTo>
                <a:cubicBezTo>
                  <a:pt x="573552" y="380243"/>
                  <a:pt x="607842" y="357383"/>
                  <a:pt x="635465" y="326903"/>
                </a:cubicBezTo>
                <a:cubicBezTo>
                  <a:pt x="639275" y="322617"/>
                  <a:pt x="643085" y="318569"/>
                  <a:pt x="647133" y="317259"/>
                </a:cubicBezTo>
                <a:close/>
                <a:moveTo>
                  <a:pt x="334475" y="245226"/>
                </a:moveTo>
                <a:cubicBezTo>
                  <a:pt x="339475" y="246178"/>
                  <a:pt x="343999" y="249750"/>
                  <a:pt x="348762" y="256418"/>
                </a:cubicBezTo>
                <a:cubicBezTo>
                  <a:pt x="375432" y="295470"/>
                  <a:pt x="401149" y="335475"/>
                  <a:pt x="425915" y="376433"/>
                </a:cubicBezTo>
                <a:cubicBezTo>
                  <a:pt x="435440" y="392625"/>
                  <a:pt x="430677" y="398340"/>
                  <a:pt x="414484" y="402150"/>
                </a:cubicBezTo>
                <a:cubicBezTo>
                  <a:pt x="353524" y="416438"/>
                  <a:pt x="291612" y="424058"/>
                  <a:pt x="239224" y="427868"/>
                </a:cubicBezTo>
                <a:cubicBezTo>
                  <a:pt x="184932" y="428820"/>
                  <a:pt x="184932" y="428820"/>
                  <a:pt x="200172" y="387863"/>
                </a:cubicBezTo>
                <a:cubicBezTo>
                  <a:pt x="222080" y="327855"/>
                  <a:pt x="262084" y="282135"/>
                  <a:pt x="317330" y="249750"/>
                </a:cubicBezTo>
                <a:cubicBezTo>
                  <a:pt x="323997" y="245940"/>
                  <a:pt x="329474" y="244273"/>
                  <a:pt x="334475" y="245226"/>
                </a:cubicBezTo>
                <a:close/>
                <a:moveTo>
                  <a:pt x="447822" y="216413"/>
                </a:moveTo>
                <a:cubicBezTo>
                  <a:pt x="507830" y="216413"/>
                  <a:pt x="561170" y="235463"/>
                  <a:pt x="608795" y="271658"/>
                </a:cubicBezTo>
                <a:cubicBezTo>
                  <a:pt x="622130" y="281183"/>
                  <a:pt x="622130" y="288803"/>
                  <a:pt x="611652" y="300233"/>
                </a:cubicBezTo>
                <a:cubicBezTo>
                  <a:pt x="579267" y="334523"/>
                  <a:pt x="540215" y="358336"/>
                  <a:pt x="497352" y="376433"/>
                </a:cubicBezTo>
                <a:cubicBezTo>
                  <a:pt x="487827" y="380243"/>
                  <a:pt x="481160" y="378338"/>
                  <a:pt x="475445" y="368813"/>
                </a:cubicBezTo>
                <a:cubicBezTo>
                  <a:pt x="449727" y="324046"/>
                  <a:pt x="422105" y="280231"/>
                  <a:pt x="392577" y="239273"/>
                </a:cubicBezTo>
                <a:cubicBezTo>
                  <a:pt x="384005" y="227843"/>
                  <a:pt x="387815" y="223081"/>
                  <a:pt x="401150" y="220223"/>
                </a:cubicBezTo>
                <a:cubicBezTo>
                  <a:pt x="416390" y="217366"/>
                  <a:pt x="432582" y="216413"/>
                  <a:pt x="447822" y="216413"/>
                </a:cubicBezTo>
                <a:close/>
                <a:moveTo>
                  <a:pt x="446870" y="177361"/>
                </a:moveTo>
                <a:cubicBezTo>
                  <a:pt x="279230" y="177361"/>
                  <a:pt x="144927" y="310711"/>
                  <a:pt x="143975" y="478351"/>
                </a:cubicBezTo>
                <a:cubicBezTo>
                  <a:pt x="143975" y="646943"/>
                  <a:pt x="280182" y="784103"/>
                  <a:pt x="448775" y="783151"/>
                </a:cubicBezTo>
                <a:cubicBezTo>
                  <a:pt x="613558" y="782198"/>
                  <a:pt x="749765" y="645991"/>
                  <a:pt x="748813" y="481208"/>
                </a:cubicBezTo>
                <a:cubicBezTo>
                  <a:pt x="749765" y="311663"/>
                  <a:pt x="615463" y="177361"/>
                  <a:pt x="446870" y="177361"/>
                </a:cubicBezTo>
                <a:close/>
                <a:moveTo>
                  <a:pt x="765005" y="196"/>
                </a:moveTo>
                <a:cubicBezTo>
                  <a:pt x="849777" y="-3614"/>
                  <a:pt x="929788" y="47821"/>
                  <a:pt x="928835" y="163073"/>
                </a:cubicBezTo>
                <a:cubicBezTo>
                  <a:pt x="927883" y="292613"/>
                  <a:pt x="929788" y="422153"/>
                  <a:pt x="928835" y="551693"/>
                </a:cubicBezTo>
                <a:cubicBezTo>
                  <a:pt x="928835" y="631703"/>
                  <a:pt x="933597" y="710761"/>
                  <a:pt x="925977" y="789818"/>
                </a:cubicBezTo>
                <a:cubicBezTo>
                  <a:pt x="919310" y="873638"/>
                  <a:pt x="862160" y="926026"/>
                  <a:pt x="778340" y="926026"/>
                </a:cubicBezTo>
                <a:cubicBezTo>
                  <a:pt x="569742" y="926978"/>
                  <a:pt x="360192" y="926978"/>
                  <a:pt x="151595" y="926026"/>
                </a:cubicBezTo>
                <a:cubicBezTo>
                  <a:pt x="61107" y="926026"/>
                  <a:pt x="2052" y="866018"/>
                  <a:pt x="1100" y="770768"/>
                </a:cubicBezTo>
                <a:cubicBezTo>
                  <a:pt x="-805" y="566933"/>
                  <a:pt x="147" y="362146"/>
                  <a:pt x="1100" y="157358"/>
                </a:cubicBezTo>
                <a:cubicBezTo>
                  <a:pt x="1100" y="74491"/>
                  <a:pt x="42057" y="22103"/>
                  <a:pt x="111590" y="4006"/>
                </a:cubicBezTo>
                <a:cubicBezTo>
                  <a:pt x="124925" y="1148"/>
                  <a:pt x="139212" y="1148"/>
                  <a:pt x="153500" y="1148"/>
                </a:cubicBezTo>
                <a:cubicBezTo>
                  <a:pt x="257322" y="1148"/>
                  <a:pt x="362097" y="1148"/>
                  <a:pt x="465920" y="1148"/>
                </a:cubicBezTo>
                <a:cubicBezTo>
                  <a:pt x="565933" y="1148"/>
                  <a:pt x="665945" y="4006"/>
                  <a:pt x="765005" y="1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2"/>
          <p:cNvSpPr/>
          <p:nvPr/>
        </p:nvSpPr>
        <p:spPr>
          <a:xfrm>
            <a:off x="5989038" y="3288628"/>
            <a:ext cx="254999" cy="254999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2"/>
          <p:cNvSpPr/>
          <p:nvPr/>
        </p:nvSpPr>
        <p:spPr>
          <a:xfrm>
            <a:off x="6847067" y="3674747"/>
            <a:ext cx="255027" cy="254999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"/>
          <p:cNvSpPr/>
          <p:nvPr/>
        </p:nvSpPr>
        <p:spPr>
          <a:xfrm>
            <a:off x="7520380" y="3824743"/>
            <a:ext cx="256032" cy="256032"/>
          </a:xfrm>
          <a:custGeom>
            <a:avLst/>
            <a:gdLst/>
            <a:ahLst/>
            <a:cxnLst/>
            <a:rect l="l" t="t" r="r" b="b"/>
            <a:pathLst>
              <a:path w="3960440" h="3960440" extrusionOk="0">
                <a:moveTo>
                  <a:pt x="2607490" y="1396226"/>
                </a:moveTo>
                <a:lnTo>
                  <a:pt x="2607493" y="1396226"/>
                </a:lnTo>
                <a:lnTo>
                  <a:pt x="2900480" y="1396226"/>
                </a:lnTo>
                <a:cubicBezTo>
                  <a:pt x="2950186" y="1396226"/>
                  <a:pt x="2990480" y="1436520"/>
                  <a:pt x="2990480" y="1486226"/>
                </a:cubicBezTo>
                <a:cubicBezTo>
                  <a:pt x="2990480" y="1535932"/>
                  <a:pt x="2950186" y="1576226"/>
                  <a:pt x="2900480" y="1576226"/>
                </a:cubicBezTo>
                <a:lnTo>
                  <a:pt x="2697490" y="1576226"/>
                </a:lnTo>
                <a:lnTo>
                  <a:pt x="2697490" y="1706676"/>
                </a:lnTo>
                <a:lnTo>
                  <a:pt x="2900480" y="1706676"/>
                </a:lnTo>
                <a:cubicBezTo>
                  <a:pt x="2950186" y="1706676"/>
                  <a:pt x="2990480" y="1746970"/>
                  <a:pt x="2990480" y="1796676"/>
                </a:cubicBezTo>
                <a:cubicBezTo>
                  <a:pt x="2990480" y="1846382"/>
                  <a:pt x="2950186" y="1886676"/>
                  <a:pt x="2900480" y="1886676"/>
                </a:cubicBezTo>
                <a:lnTo>
                  <a:pt x="2697490" y="1886676"/>
                </a:lnTo>
                <a:lnTo>
                  <a:pt x="2697490" y="1987805"/>
                </a:lnTo>
                <a:lnTo>
                  <a:pt x="2900480" y="1987805"/>
                </a:lnTo>
                <a:cubicBezTo>
                  <a:pt x="2950186" y="1987805"/>
                  <a:pt x="2990480" y="2028099"/>
                  <a:pt x="2990480" y="2077805"/>
                </a:cubicBezTo>
                <a:cubicBezTo>
                  <a:pt x="2990480" y="2127511"/>
                  <a:pt x="2950186" y="2167805"/>
                  <a:pt x="2900480" y="2167805"/>
                </a:cubicBezTo>
                <a:lnTo>
                  <a:pt x="2607491" y="2167805"/>
                </a:lnTo>
                <a:cubicBezTo>
                  <a:pt x="2557785" y="2167805"/>
                  <a:pt x="2517491" y="2127511"/>
                  <a:pt x="2517491" y="2077805"/>
                </a:cubicBezTo>
                <a:lnTo>
                  <a:pt x="2518558" y="2072520"/>
                </a:lnTo>
                <a:cubicBezTo>
                  <a:pt x="2517543" y="2070807"/>
                  <a:pt x="2517490" y="2069026"/>
                  <a:pt x="2517490" y="2067233"/>
                </a:cubicBezTo>
                <a:lnTo>
                  <a:pt x="2517490" y="1486226"/>
                </a:lnTo>
                <a:cubicBezTo>
                  <a:pt x="2517490" y="1436520"/>
                  <a:pt x="2557784" y="1396226"/>
                  <a:pt x="2607490" y="1396226"/>
                </a:cubicBezTo>
                <a:close/>
                <a:moveTo>
                  <a:pt x="1892179" y="1396226"/>
                </a:moveTo>
                <a:cubicBezTo>
                  <a:pt x="1933277" y="1396226"/>
                  <a:pt x="1967940" y="1423772"/>
                  <a:pt x="1977253" y="1461826"/>
                </a:cubicBezTo>
                <a:cubicBezTo>
                  <a:pt x="1983784" y="1464928"/>
                  <a:pt x="1988782" y="1470082"/>
                  <a:pt x="1993205" y="1475928"/>
                </a:cubicBezTo>
                <a:lnTo>
                  <a:pt x="2249400" y="1814563"/>
                </a:lnTo>
                <a:lnTo>
                  <a:pt x="2249400" y="1486226"/>
                </a:lnTo>
                <a:cubicBezTo>
                  <a:pt x="2249400" y="1436520"/>
                  <a:pt x="2289694" y="1396226"/>
                  <a:pt x="2339400" y="1396226"/>
                </a:cubicBezTo>
                <a:cubicBezTo>
                  <a:pt x="2389106" y="1396226"/>
                  <a:pt x="2429400" y="1436520"/>
                  <a:pt x="2429400" y="1486226"/>
                </a:cubicBezTo>
                <a:lnTo>
                  <a:pt x="2429400" y="2067233"/>
                </a:lnTo>
                <a:cubicBezTo>
                  <a:pt x="2429400" y="2116939"/>
                  <a:pt x="2389106" y="2157233"/>
                  <a:pt x="2339400" y="2157233"/>
                </a:cubicBezTo>
                <a:lnTo>
                  <a:pt x="2314279" y="2152162"/>
                </a:lnTo>
                <a:cubicBezTo>
                  <a:pt x="2312282" y="2152300"/>
                  <a:pt x="2310334" y="2152010"/>
                  <a:pt x="2308518" y="2150998"/>
                </a:cubicBezTo>
                <a:cubicBezTo>
                  <a:pt x="2306291" y="2150974"/>
                  <a:pt x="2304354" y="2150181"/>
                  <a:pt x="2302610" y="2148976"/>
                </a:cubicBezTo>
                <a:cubicBezTo>
                  <a:pt x="2283211" y="2145448"/>
                  <a:pt x="2265611" y="2134330"/>
                  <a:pt x="2252821" y="2117425"/>
                </a:cubicBezTo>
                <a:lnTo>
                  <a:pt x="1982179" y="1759694"/>
                </a:lnTo>
                <a:lnTo>
                  <a:pt x="1982179" y="2067233"/>
                </a:lnTo>
                <a:cubicBezTo>
                  <a:pt x="1982179" y="2116939"/>
                  <a:pt x="1941885" y="2157233"/>
                  <a:pt x="1892179" y="2157233"/>
                </a:cubicBezTo>
                <a:cubicBezTo>
                  <a:pt x="1842473" y="2157233"/>
                  <a:pt x="1802179" y="2116939"/>
                  <a:pt x="1802179" y="2067233"/>
                </a:cubicBezTo>
                <a:lnTo>
                  <a:pt x="1802179" y="1486226"/>
                </a:lnTo>
                <a:cubicBezTo>
                  <a:pt x="1802179" y="1436520"/>
                  <a:pt x="1842473" y="1396226"/>
                  <a:pt x="1892179" y="1396226"/>
                </a:cubicBezTo>
                <a:close/>
                <a:moveTo>
                  <a:pt x="1624958" y="1396226"/>
                </a:moveTo>
                <a:cubicBezTo>
                  <a:pt x="1674664" y="1396226"/>
                  <a:pt x="1714958" y="1436520"/>
                  <a:pt x="1714958" y="1486226"/>
                </a:cubicBezTo>
                <a:lnTo>
                  <a:pt x="1714958" y="2067233"/>
                </a:lnTo>
                <a:cubicBezTo>
                  <a:pt x="1714958" y="2116939"/>
                  <a:pt x="1674664" y="2157233"/>
                  <a:pt x="1624958" y="2157233"/>
                </a:cubicBezTo>
                <a:cubicBezTo>
                  <a:pt x="1575252" y="2157233"/>
                  <a:pt x="1534958" y="2116939"/>
                  <a:pt x="1534958" y="2067233"/>
                </a:cubicBezTo>
                <a:lnTo>
                  <a:pt x="1534958" y="1486226"/>
                </a:lnTo>
                <a:cubicBezTo>
                  <a:pt x="1534958" y="1436520"/>
                  <a:pt x="1575252" y="1396226"/>
                  <a:pt x="1624958" y="1396226"/>
                </a:cubicBezTo>
                <a:close/>
                <a:moveTo>
                  <a:pt x="1107687" y="1396226"/>
                </a:moveTo>
                <a:cubicBezTo>
                  <a:pt x="1157393" y="1396226"/>
                  <a:pt x="1197687" y="1436520"/>
                  <a:pt x="1197687" y="1486226"/>
                </a:cubicBezTo>
                <a:lnTo>
                  <a:pt x="1197687" y="1987804"/>
                </a:lnTo>
                <a:lnTo>
                  <a:pt x="1392703" y="1987804"/>
                </a:lnTo>
                <a:cubicBezTo>
                  <a:pt x="1442409" y="1987804"/>
                  <a:pt x="1482703" y="2028098"/>
                  <a:pt x="1482703" y="2077804"/>
                </a:cubicBezTo>
                <a:cubicBezTo>
                  <a:pt x="1482703" y="2127510"/>
                  <a:pt x="1442409" y="2167804"/>
                  <a:pt x="1392703" y="2167804"/>
                </a:cubicBezTo>
                <a:lnTo>
                  <a:pt x="1107687" y="2167804"/>
                </a:lnTo>
                <a:cubicBezTo>
                  <a:pt x="1057981" y="2167804"/>
                  <a:pt x="1017687" y="2127510"/>
                  <a:pt x="1017687" y="2077804"/>
                </a:cubicBezTo>
                <a:lnTo>
                  <a:pt x="1018754" y="2072519"/>
                </a:lnTo>
                <a:cubicBezTo>
                  <a:pt x="1017739" y="2070806"/>
                  <a:pt x="1017687" y="2069025"/>
                  <a:pt x="1017687" y="2067233"/>
                </a:cubicBezTo>
                <a:lnTo>
                  <a:pt x="1017687" y="1486226"/>
                </a:lnTo>
                <a:cubicBezTo>
                  <a:pt x="1017687" y="1436520"/>
                  <a:pt x="1057981" y="1396226"/>
                  <a:pt x="1107687" y="1396226"/>
                </a:cubicBezTo>
                <a:close/>
                <a:moveTo>
                  <a:pt x="1980220" y="564375"/>
                </a:moveTo>
                <a:cubicBezTo>
                  <a:pt x="1154987" y="564375"/>
                  <a:pt x="486004" y="1107581"/>
                  <a:pt x="486004" y="1777659"/>
                </a:cubicBezTo>
                <a:cubicBezTo>
                  <a:pt x="486004" y="2401690"/>
                  <a:pt x="1066203" y="2915687"/>
                  <a:pt x="1812523" y="2982830"/>
                </a:cubicBezTo>
                <a:cubicBezTo>
                  <a:pt x="1958634" y="3025646"/>
                  <a:pt x="1856317" y="3253652"/>
                  <a:pt x="1853662" y="3361912"/>
                </a:cubicBezTo>
                <a:cubicBezTo>
                  <a:pt x="1848214" y="3540567"/>
                  <a:pt x="2675239" y="2976604"/>
                  <a:pt x="3034494" y="2637275"/>
                </a:cubicBezTo>
                <a:cubicBezTo>
                  <a:pt x="3306277" y="2417674"/>
                  <a:pt x="3474436" y="2113612"/>
                  <a:pt x="3474436" y="1777659"/>
                </a:cubicBezTo>
                <a:cubicBezTo>
                  <a:pt x="3474436" y="1107581"/>
                  <a:pt x="2805453" y="564375"/>
                  <a:pt x="1980220" y="564375"/>
                </a:cubicBezTo>
                <a:close/>
                <a:moveTo>
                  <a:pt x="660087" y="0"/>
                </a:moveTo>
                <a:lnTo>
                  <a:pt x="3300353" y="0"/>
                </a:lnTo>
                <a:cubicBezTo>
                  <a:pt x="3664909" y="0"/>
                  <a:pt x="3960440" y="295531"/>
                  <a:pt x="3960440" y="660087"/>
                </a:cubicBezTo>
                <a:lnTo>
                  <a:pt x="3960440" y="3300353"/>
                </a:lnTo>
                <a:cubicBezTo>
                  <a:pt x="3960440" y="3664909"/>
                  <a:pt x="3664909" y="3960440"/>
                  <a:pt x="3300353" y="3960440"/>
                </a:cubicBezTo>
                <a:lnTo>
                  <a:pt x="660087" y="3960440"/>
                </a:lnTo>
                <a:cubicBezTo>
                  <a:pt x="295531" y="3960440"/>
                  <a:pt x="0" y="3664909"/>
                  <a:pt x="0" y="3300353"/>
                </a:cubicBezTo>
                <a:lnTo>
                  <a:pt x="0" y="660087"/>
                </a:lnTo>
                <a:cubicBezTo>
                  <a:pt x="0" y="295531"/>
                  <a:pt x="295531" y="0"/>
                  <a:pt x="6600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2"/>
          <p:cNvSpPr/>
          <p:nvPr/>
        </p:nvSpPr>
        <p:spPr>
          <a:xfrm>
            <a:off x="5159330" y="3673714"/>
            <a:ext cx="256032" cy="256032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3"/>
          <p:cNvSpPr/>
          <p:nvPr/>
        </p:nvSpPr>
        <p:spPr>
          <a:xfrm rot="-7548382" flipH="1">
            <a:off x="9822018" y="4501093"/>
            <a:ext cx="1877147" cy="1594274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3"/>
          <p:cNvSpPr txBox="1"/>
          <p:nvPr/>
        </p:nvSpPr>
        <p:spPr>
          <a:xfrm>
            <a:off x="5936074" y="4526700"/>
            <a:ext cx="219367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sz="6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2" name="Google Shape;552;p13"/>
          <p:cNvCxnSpPr/>
          <p:nvPr/>
        </p:nvCxnSpPr>
        <p:spPr>
          <a:xfrm rot="10800000">
            <a:off x="8375702" y="5080698"/>
            <a:ext cx="1463040" cy="0"/>
          </a:xfrm>
          <a:prstGeom prst="straightConnector1">
            <a:avLst/>
          </a:prstGeom>
          <a:noFill/>
          <a:ln w="15875" cap="flat" cmpd="sng">
            <a:solidFill>
              <a:srgbClr val="363636"/>
            </a:solidFill>
            <a:prstDash val="solid"/>
            <a:miter lim="800000"/>
            <a:headEnd type="none" w="sm" len="sm"/>
            <a:tailEnd type="oval" w="med" len="med"/>
          </a:ln>
        </p:spPr>
      </p:cxnSp>
      <p:grpSp>
        <p:nvGrpSpPr>
          <p:cNvPr id="553" name="Google Shape;553;p13"/>
          <p:cNvGrpSpPr/>
          <p:nvPr/>
        </p:nvGrpSpPr>
        <p:grpSpPr>
          <a:xfrm>
            <a:off x="3809746" y="5633139"/>
            <a:ext cx="4320000" cy="923330"/>
            <a:chOff x="7319298" y="1641574"/>
            <a:chExt cx="4320000" cy="923330"/>
          </a:xfrm>
        </p:grpSpPr>
        <p:sp>
          <p:nvSpPr>
            <p:cNvPr id="554" name="Google Shape;554;p13"/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 txBox="1"/>
            <p:nvPr/>
          </p:nvSpPr>
          <p:spPr>
            <a:xfrm>
              <a:off x="7319298" y="1641574"/>
              <a:ext cx="432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6" name="Google Shape;556;p13"/>
          <p:cNvSpPr txBox="1"/>
          <p:nvPr/>
        </p:nvSpPr>
        <p:spPr>
          <a:xfrm>
            <a:off x="5284158" y="146119"/>
            <a:ext cx="618308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 MEDIA</a:t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3"/>
          <p:cNvSpPr>
            <a:spLocks noGrp="1"/>
          </p:cNvSpPr>
          <p:nvPr>
            <p:ph type="pic" idx="2"/>
          </p:nvPr>
        </p:nvSpPr>
        <p:spPr>
          <a:xfrm>
            <a:off x="0" y="-35647"/>
            <a:ext cx="12192000" cy="65614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63" name="Google Shape;563;p14"/>
          <p:cNvSpPr/>
          <p:nvPr/>
        </p:nvSpPr>
        <p:spPr>
          <a:xfrm rot="-2700000" flipH="1">
            <a:off x="5487526" y="3645315"/>
            <a:ext cx="108000" cy="936000"/>
          </a:xfrm>
          <a:custGeom>
            <a:avLst/>
            <a:gdLst/>
            <a:ahLst/>
            <a:cxnLst/>
            <a:rect l="l" t="t" r="r" b="b"/>
            <a:pathLst>
              <a:path w="727470" h="4992439" extrusionOk="0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4"/>
          <p:cNvSpPr/>
          <p:nvPr/>
        </p:nvSpPr>
        <p:spPr>
          <a:xfrm rot="2700000">
            <a:off x="6659597" y="3613199"/>
            <a:ext cx="108000" cy="936000"/>
          </a:xfrm>
          <a:custGeom>
            <a:avLst/>
            <a:gdLst/>
            <a:ahLst/>
            <a:cxnLst/>
            <a:rect l="l" t="t" r="r" b="b"/>
            <a:pathLst>
              <a:path w="727470" h="4992439" extrusionOk="0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4"/>
          <p:cNvSpPr/>
          <p:nvPr/>
        </p:nvSpPr>
        <p:spPr>
          <a:xfrm flipH="1">
            <a:off x="6042114" y="3347370"/>
            <a:ext cx="108000" cy="936000"/>
          </a:xfrm>
          <a:custGeom>
            <a:avLst/>
            <a:gdLst/>
            <a:ahLst/>
            <a:cxnLst/>
            <a:rect l="l" t="t" r="r" b="b"/>
            <a:pathLst>
              <a:path w="727470" h="4992439" extrusionOk="0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4"/>
          <p:cNvSpPr/>
          <p:nvPr/>
        </p:nvSpPr>
        <p:spPr>
          <a:xfrm rot="-5400000" flipH="1">
            <a:off x="5320765" y="4239479"/>
            <a:ext cx="108000" cy="936000"/>
          </a:xfrm>
          <a:custGeom>
            <a:avLst/>
            <a:gdLst/>
            <a:ahLst/>
            <a:cxnLst/>
            <a:rect l="l" t="t" r="r" b="b"/>
            <a:pathLst>
              <a:path w="727470" h="4992439" extrusionOk="0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4"/>
          <p:cNvSpPr/>
          <p:nvPr/>
        </p:nvSpPr>
        <p:spPr>
          <a:xfrm rot="-5400000" flipH="1">
            <a:off x="6892864" y="4242202"/>
            <a:ext cx="108000" cy="936000"/>
          </a:xfrm>
          <a:custGeom>
            <a:avLst/>
            <a:gdLst/>
            <a:ahLst/>
            <a:cxnLst/>
            <a:rect l="l" t="t" r="r" b="b"/>
            <a:pathLst>
              <a:path w="727470" h="4992439" extrusionOk="0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4"/>
          <p:cNvSpPr/>
          <p:nvPr/>
        </p:nvSpPr>
        <p:spPr>
          <a:xfrm>
            <a:off x="3957861" y="4230290"/>
            <a:ext cx="914400" cy="9144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14"/>
          <p:cNvSpPr/>
          <p:nvPr/>
        </p:nvSpPr>
        <p:spPr>
          <a:xfrm>
            <a:off x="4454615" y="3047250"/>
            <a:ext cx="914400" cy="9144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3636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4"/>
          <p:cNvSpPr/>
          <p:nvPr/>
        </p:nvSpPr>
        <p:spPr>
          <a:xfrm>
            <a:off x="5627120" y="2441515"/>
            <a:ext cx="914400" cy="9144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4"/>
          <p:cNvSpPr/>
          <p:nvPr/>
        </p:nvSpPr>
        <p:spPr>
          <a:xfrm>
            <a:off x="6830879" y="3047250"/>
            <a:ext cx="914400" cy="9144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3636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4"/>
          <p:cNvSpPr/>
          <p:nvPr/>
        </p:nvSpPr>
        <p:spPr>
          <a:xfrm>
            <a:off x="7372323" y="4230290"/>
            <a:ext cx="914400" cy="9144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3" name="Google Shape;573;p14"/>
          <p:cNvGrpSpPr/>
          <p:nvPr/>
        </p:nvGrpSpPr>
        <p:grpSpPr>
          <a:xfrm>
            <a:off x="4350000" y="1707162"/>
            <a:ext cx="3492000" cy="710089"/>
            <a:chOff x="4503706" y="1678585"/>
            <a:chExt cx="3492000" cy="710089"/>
          </a:xfrm>
        </p:grpSpPr>
        <p:sp>
          <p:nvSpPr>
            <p:cNvPr id="574" name="Google Shape;574;p14"/>
            <p:cNvSpPr txBox="1"/>
            <p:nvPr/>
          </p:nvSpPr>
          <p:spPr>
            <a:xfrm>
              <a:off x="4503706" y="1927009"/>
              <a:ext cx="34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4"/>
            <p:cNvSpPr txBox="1"/>
            <p:nvPr/>
          </p:nvSpPr>
          <p:spPr>
            <a:xfrm>
              <a:off x="4503706" y="1678585"/>
              <a:ext cx="349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6" name="Google Shape;576;p14"/>
          <p:cNvGrpSpPr/>
          <p:nvPr/>
        </p:nvGrpSpPr>
        <p:grpSpPr>
          <a:xfrm>
            <a:off x="8168898" y="5188028"/>
            <a:ext cx="3036874" cy="894755"/>
            <a:chOff x="8392426" y="4959422"/>
            <a:chExt cx="2160000" cy="894755"/>
          </a:xfrm>
        </p:grpSpPr>
        <p:sp>
          <p:nvSpPr>
            <p:cNvPr id="577" name="Google Shape;577;p14"/>
            <p:cNvSpPr txBox="1"/>
            <p:nvPr/>
          </p:nvSpPr>
          <p:spPr>
            <a:xfrm>
              <a:off x="8392426" y="5207846"/>
              <a:ext cx="216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4"/>
            <p:cNvSpPr txBox="1"/>
            <p:nvPr/>
          </p:nvSpPr>
          <p:spPr>
            <a:xfrm>
              <a:off x="8392426" y="4959422"/>
              <a:ext cx="2160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9" name="Google Shape;579;p14"/>
          <p:cNvGrpSpPr/>
          <p:nvPr/>
        </p:nvGrpSpPr>
        <p:grpSpPr>
          <a:xfrm>
            <a:off x="986236" y="5188028"/>
            <a:ext cx="3033498" cy="894755"/>
            <a:chOff x="1940385" y="4959422"/>
            <a:chExt cx="2160000" cy="894755"/>
          </a:xfrm>
        </p:grpSpPr>
        <p:sp>
          <p:nvSpPr>
            <p:cNvPr id="580" name="Google Shape;580;p14"/>
            <p:cNvSpPr txBox="1"/>
            <p:nvPr/>
          </p:nvSpPr>
          <p:spPr>
            <a:xfrm>
              <a:off x="1940385" y="5207846"/>
              <a:ext cx="216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4"/>
            <p:cNvSpPr txBox="1"/>
            <p:nvPr/>
          </p:nvSpPr>
          <p:spPr>
            <a:xfrm>
              <a:off x="1940385" y="4959422"/>
              <a:ext cx="2160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2" name="Google Shape;582;p14"/>
          <p:cNvGrpSpPr/>
          <p:nvPr/>
        </p:nvGrpSpPr>
        <p:grpSpPr>
          <a:xfrm>
            <a:off x="1181103" y="2864996"/>
            <a:ext cx="3033498" cy="894755"/>
            <a:chOff x="2135560" y="2864992"/>
            <a:chExt cx="2160000" cy="894755"/>
          </a:xfrm>
        </p:grpSpPr>
        <p:sp>
          <p:nvSpPr>
            <p:cNvPr id="583" name="Google Shape;583;p14"/>
            <p:cNvSpPr txBox="1"/>
            <p:nvPr/>
          </p:nvSpPr>
          <p:spPr>
            <a:xfrm>
              <a:off x="2135560" y="3113416"/>
              <a:ext cx="216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4"/>
            <p:cNvSpPr txBox="1"/>
            <p:nvPr/>
          </p:nvSpPr>
          <p:spPr>
            <a:xfrm>
              <a:off x="2135560" y="2864992"/>
              <a:ext cx="2160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" name="Google Shape;585;p14"/>
          <p:cNvGrpSpPr/>
          <p:nvPr/>
        </p:nvGrpSpPr>
        <p:grpSpPr>
          <a:xfrm>
            <a:off x="7974030" y="2864996"/>
            <a:ext cx="3036874" cy="894755"/>
            <a:chOff x="8054990" y="2864992"/>
            <a:chExt cx="2160000" cy="894755"/>
          </a:xfrm>
        </p:grpSpPr>
        <p:sp>
          <p:nvSpPr>
            <p:cNvPr id="586" name="Google Shape;586;p14"/>
            <p:cNvSpPr txBox="1"/>
            <p:nvPr/>
          </p:nvSpPr>
          <p:spPr>
            <a:xfrm>
              <a:off x="8054990" y="3113416"/>
              <a:ext cx="216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4"/>
            <p:cNvSpPr txBox="1"/>
            <p:nvPr/>
          </p:nvSpPr>
          <p:spPr>
            <a:xfrm>
              <a:off x="8054990" y="2864992"/>
              <a:ext cx="2160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8" name="Google Shape;588;p14"/>
          <p:cNvSpPr/>
          <p:nvPr/>
        </p:nvSpPr>
        <p:spPr>
          <a:xfrm>
            <a:off x="7055516" y="3272159"/>
            <a:ext cx="465133" cy="464589"/>
          </a:xfrm>
          <a:custGeom>
            <a:avLst/>
            <a:gdLst/>
            <a:ahLst/>
            <a:cxnLst/>
            <a:rect l="l" t="t" r="r" b="b"/>
            <a:pathLst>
              <a:path w="3910377" h="3905794" extrusionOk="0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9" name="Google Shape;589;p14"/>
          <p:cNvGrpSpPr/>
          <p:nvPr/>
        </p:nvGrpSpPr>
        <p:grpSpPr>
          <a:xfrm>
            <a:off x="5537792" y="4093086"/>
            <a:ext cx="1093501" cy="1741554"/>
            <a:chOff x="6867874" y="3721883"/>
            <a:chExt cx="1093501" cy="1741553"/>
          </a:xfrm>
        </p:grpSpPr>
        <p:sp>
          <p:nvSpPr>
            <p:cNvPr id="590" name="Google Shape;590;p14"/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 extrusionOk="0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4"/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14"/>
          <p:cNvSpPr/>
          <p:nvPr/>
        </p:nvSpPr>
        <p:spPr>
          <a:xfrm>
            <a:off x="5329341" y="4479874"/>
            <a:ext cx="1701248" cy="2306607"/>
          </a:xfrm>
          <a:custGeom>
            <a:avLst/>
            <a:gdLst/>
            <a:ahLst/>
            <a:cxnLst/>
            <a:rect l="l" t="t" r="r" b="b"/>
            <a:pathLst>
              <a:path w="1518129" h="2058325" extrusionOk="0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58830"/>
                  <a:pt x="462841" y="1707258"/>
                </a:cubicBezTo>
                <a:cubicBezTo>
                  <a:pt x="565096" y="1853074"/>
                  <a:pt x="560763" y="1906764"/>
                  <a:pt x="661537" y="2053119"/>
                </a:cubicBezTo>
                <a:cubicBezTo>
                  <a:pt x="864977" y="2059061"/>
                  <a:pt x="1062335" y="2054157"/>
                  <a:pt x="1358105" y="2058325"/>
                </a:cubicBezTo>
                <a:cubicBezTo>
                  <a:pt x="1487137" y="1727973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4"/>
          <p:cNvSpPr/>
          <p:nvPr/>
        </p:nvSpPr>
        <p:spPr>
          <a:xfrm>
            <a:off x="4257525" y="4497046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 extrusionOk="0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4"/>
          <p:cNvSpPr/>
          <p:nvPr/>
        </p:nvSpPr>
        <p:spPr>
          <a:xfrm>
            <a:off x="5864571" y="2730724"/>
            <a:ext cx="520370" cy="335989"/>
          </a:xfrm>
          <a:custGeom>
            <a:avLst/>
            <a:gdLst/>
            <a:ahLst/>
            <a:cxnLst/>
            <a:rect l="l" t="t" r="r" b="b"/>
            <a:pathLst>
              <a:path w="3903331" h="2520264" extrusionOk="0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4"/>
          <p:cNvSpPr/>
          <p:nvPr/>
        </p:nvSpPr>
        <p:spPr>
          <a:xfrm>
            <a:off x="4736206" y="3332872"/>
            <a:ext cx="379221" cy="379221"/>
          </a:xfrm>
          <a:custGeom>
            <a:avLst/>
            <a:gdLst/>
            <a:ahLst/>
            <a:cxnLst/>
            <a:rect l="l" t="t" r="r" b="b"/>
            <a:pathLst>
              <a:path w="3888432" h="3902714" extrusionOk="0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4"/>
          <p:cNvSpPr/>
          <p:nvPr/>
        </p:nvSpPr>
        <p:spPr>
          <a:xfrm>
            <a:off x="7577213" y="4409106"/>
            <a:ext cx="504622" cy="494190"/>
          </a:xfrm>
          <a:custGeom>
            <a:avLst/>
            <a:gdLst/>
            <a:ahLst/>
            <a:cxnLst/>
            <a:rect l="l" t="t" r="r" b="b"/>
            <a:pathLst>
              <a:path w="4018294" h="3935229" extrusionOk="0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5"/>
          <p:cNvSpPr txBox="1"/>
          <p:nvPr/>
        </p:nvSpPr>
        <p:spPr>
          <a:xfrm>
            <a:off x="7964026" y="454392"/>
            <a:ext cx="3683604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5"/>
          <p:cNvSpPr/>
          <p:nvPr/>
        </p:nvSpPr>
        <p:spPr>
          <a:xfrm>
            <a:off x="5566452" y="997317"/>
            <a:ext cx="662176" cy="453109"/>
          </a:xfrm>
          <a:prstGeom prst="wedgeRoundRectCallout">
            <a:avLst>
              <a:gd name="adj1" fmla="val 35051"/>
              <a:gd name="adj2" fmla="val 107180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5"/>
          <p:cNvSpPr/>
          <p:nvPr/>
        </p:nvSpPr>
        <p:spPr>
          <a:xfrm>
            <a:off x="891552" y="3500368"/>
            <a:ext cx="2509917" cy="3015726"/>
          </a:xfrm>
          <a:prstGeom prst="roundRect">
            <a:avLst>
              <a:gd name="adj" fmla="val 6085"/>
            </a:avLst>
          </a:prstGeom>
          <a:solidFill>
            <a:srgbClr val="D2E6F4"/>
          </a:solidFill>
          <a:ln w="269875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381000" dist="127000" dir="14400000" sy="23000" kx="1200000" algn="b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4" name="Google Shape;604;p15"/>
          <p:cNvGrpSpPr/>
          <p:nvPr/>
        </p:nvGrpSpPr>
        <p:grpSpPr>
          <a:xfrm>
            <a:off x="1659509" y="757492"/>
            <a:ext cx="1639473" cy="1639473"/>
            <a:chOff x="1257636" y="1511387"/>
            <a:chExt cx="1639473" cy="1639473"/>
          </a:xfrm>
        </p:grpSpPr>
        <p:sp>
          <p:nvSpPr>
            <p:cNvPr id="605" name="Google Shape;605;p15"/>
            <p:cNvSpPr/>
            <p:nvPr/>
          </p:nvSpPr>
          <p:spPr>
            <a:xfrm>
              <a:off x="1257636" y="1511387"/>
              <a:ext cx="1639473" cy="163947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6" name="Google Shape;606;p15"/>
            <p:cNvGrpSpPr/>
            <p:nvPr/>
          </p:nvGrpSpPr>
          <p:grpSpPr>
            <a:xfrm>
              <a:off x="1544161" y="1702055"/>
              <a:ext cx="1066422" cy="1258136"/>
              <a:chOff x="2188248" y="2034620"/>
              <a:chExt cx="1577994" cy="1861674"/>
            </a:xfrm>
          </p:grpSpPr>
          <p:sp>
            <p:nvSpPr>
              <p:cNvPr id="607" name="Google Shape;607;p15"/>
              <p:cNvSpPr/>
              <p:nvPr/>
            </p:nvSpPr>
            <p:spPr>
              <a:xfrm>
                <a:off x="2188248" y="2423101"/>
                <a:ext cx="1577994" cy="1470514"/>
              </a:xfrm>
              <a:custGeom>
                <a:avLst/>
                <a:gdLst/>
                <a:ahLst/>
                <a:cxnLst/>
                <a:rect l="l" t="t" r="r" b="b"/>
                <a:pathLst>
                  <a:path w="1891355" h="1762532" extrusionOk="0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8DFC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15"/>
              <p:cNvSpPr/>
              <p:nvPr/>
            </p:nvSpPr>
            <p:spPr>
              <a:xfrm>
                <a:off x="2266426" y="3490803"/>
                <a:ext cx="1426546" cy="405491"/>
              </a:xfrm>
              <a:custGeom>
                <a:avLst/>
                <a:gdLst/>
                <a:ahLst/>
                <a:cxnLst/>
                <a:rect l="l" t="t" r="r" b="b"/>
                <a:pathLst>
                  <a:path w="1709832" h="486013" extrusionOk="0">
                    <a:moveTo>
                      <a:pt x="320872" y="26395"/>
                    </a:moveTo>
                    <a:cubicBezTo>
                      <a:pt x="341367" y="97833"/>
                      <a:pt x="385284" y="152876"/>
                      <a:pt x="443840" y="196207"/>
                    </a:cubicBezTo>
                    <a:cubicBezTo>
                      <a:pt x="515863" y="248908"/>
                      <a:pt x="599598" y="273501"/>
                      <a:pt x="685675" y="291068"/>
                    </a:cubicBezTo>
                    <a:cubicBezTo>
                      <a:pt x="817426" y="318589"/>
                      <a:pt x="960303" y="327958"/>
                      <a:pt x="1091468" y="296338"/>
                    </a:cubicBezTo>
                    <a:cubicBezTo>
                      <a:pt x="1196869" y="260033"/>
                      <a:pt x="1285873" y="231926"/>
                      <a:pt x="1346186" y="157560"/>
                    </a:cubicBezTo>
                    <a:cubicBezTo>
                      <a:pt x="1352042" y="150534"/>
                      <a:pt x="1418210" y="2387"/>
                      <a:pt x="1430506" y="45"/>
                    </a:cubicBezTo>
                    <a:cubicBezTo>
                      <a:pt x="1443389" y="-2297"/>
                      <a:pt x="1694008" y="87293"/>
                      <a:pt x="1710404" y="127111"/>
                    </a:cubicBezTo>
                    <a:cubicBezTo>
                      <a:pt x="1726799" y="149948"/>
                      <a:pt x="1693423" y="224314"/>
                      <a:pt x="1685810" y="250079"/>
                    </a:cubicBezTo>
                    <a:cubicBezTo>
                      <a:pt x="1661217" y="335570"/>
                      <a:pt x="1592706" y="484302"/>
                      <a:pt x="1582166" y="487816"/>
                    </a:cubicBezTo>
                    <a:cubicBezTo>
                      <a:pt x="1572797" y="487816"/>
                      <a:pt x="752429" y="486645"/>
                      <a:pt x="357762" y="486645"/>
                    </a:cubicBezTo>
                    <a:cubicBezTo>
                      <a:pt x="279298" y="486645"/>
                      <a:pt x="174482" y="487816"/>
                      <a:pt x="96018" y="487816"/>
                    </a:cubicBezTo>
                    <a:cubicBezTo>
                      <a:pt x="87234" y="484302"/>
                      <a:pt x="67325" y="371289"/>
                      <a:pt x="37462" y="299266"/>
                    </a:cubicBezTo>
                    <a:cubicBezTo>
                      <a:pt x="21066" y="250664"/>
                      <a:pt x="-4113" y="188009"/>
                      <a:pt x="571" y="134724"/>
                    </a:cubicBezTo>
                    <a:cubicBezTo>
                      <a:pt x="1743" y="123012"/>
                      <a:pt x="268758" y="11170"/>
                      <a:pt x="276370" y="8243"/>
                    </a:cubicBezTo>
                    <a:cubicBezTo>
                      <a:pt x="309161" y="-2883"/>
                      <a:pt x="309161" y="-2883"/>
                      <a:pt x="320872" y="2639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5"/>
              <p:cNvSpPr/>
              <p:nvPr/>
            </p:nvSpPr>
            <p:spPr>
              <a:xfrm>
                <a:off x="2407798" y="2034620"/>
                <a:ext cx="1167618" cy="1685473"/>
              </a:xfrm>
              <a:custGeom>
                <a:avLst/>
                <a:gdLst/>
                <a:ahLst/>
                <a:cxnLst/>
                <a:rect l="l" t="t" r="r" b="b"/>
                <a:pathLst>
                  <a:path w="1399485" h="2020178" extrusionOk="0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0" name="Google Shape;610;p15"/>
          <p:cNvGrpSpPr/>
          <p:nvPr/>
        </p:nvGrpSpPr>
        <p:grpSpPr>
          <a:xfrm>
            <a:off x="3070261" y="3335303"/>
            <a:ext cx="1333109" cy="1333109"/>
            <a:chOff x="3703659" y="3630450"/>
            <a:chExt cx="1741367" cy="1741367"/>
          </a:xfrm>
        </p:grpSpPr>
        <p:sp>
          <p:nvSpPr>
            <p:cNvPr id="611" name="Google Shape;611;p15"/>
            <p:cNvSpPr/>
            <p:nvPr/>
          </p:nvSpPr>
          <p:spPr>
            <a:xfrm>
              <a:off x="3703659" y="3630450"/>
              <a:ext cx="1741367" cy="174136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2" name="Google Shape;612;p15"/>
            <p:cNvGrpSpPr/>
            <p:nvPr/>
          </p:nvGrpSpPr>
          <p:grpSpPr>
            <a:xfrm>
              <a:off x="4063837" y="3838658"/>
              <a:ext cx="1021011" cy="1324950"/>
              <a:chOff x="2392394" y="4513768"/>
              <a:chExt cx="1651276" cy="2142834"/>
            </a:xfrm>
          </p:grpSpPr>
          <p:sp>
            <p:nvSpPr>
              <p:cNvPr id="613" name="Google Shape;613;p15"/>
              <p:cNvSpPr/>
              <p:nvPr/>
            </p:nvSpPr>
            <p:spPr>
              <a:xfrm>
                <a:off x="2640881" y="4513768"/>
                <a:ext cx="1159407" cy="884194"/>
              </a:xfrm>
              <a:custGeom>
                <a:avLst/>
                <a:gdLst/>
                <a:ahLst/>
                <a:cxnLst/>
                <a:rect l="l" t="t" r="r" b="b"/>
                <a:pathLst>
                  <a:path w="1159406" h="884194" extrusionOk="0">
                    <a:moveTo>
                      <a:pt x="27626" y="830596"/>
                    </a:moveTo>
                    <a:cubicBezTo>
                      <a:pt x="-9849" y="705872"/>
                      <a:pt x="-10435" y="581148"/>
                      <a:pt x="33482" y="458181"/>
                    </a:cubicBezTo>
                    <a:cubicBezTo>
                      <a:pt x="88525" y="305350"/>
                      <a:pt x="190997" y="194093"/>
                      <a:pt x="337973" y="124412"/>
                    </a:cubicBezTo>
                    <a:cubicBezTo>
                      <a:pt x="349098" y="119142"/>
                      <a:pt x="357296" y="112115"/>
                      <a:pt x="364908" y="102746"/>
                    </a:cubicBezTo>
                    <a:cubicBezTo>
                      <a:pt x="467381" y="-30761"/>
                      <a:pt x="667057" y="-34860"/>
                      <a:pt x="774800" y="94548"/>
                    </a:cubicBezTo>
                    <a:cubicBezTo>
                      <a:pt x="782998" y="103917"/>
                      <a:pt x="791781" y="110359"/>
                      <a:pt x="802907" y="115043"/>
                    </a:cubicBezTo>
                    <a:cubicBezTo>
                      <a:pt x="1004924" y="204048"/>
                      <a:pt x="1123793" y="358050"/>
                      <a:pt x="1157755" y="575878"/>
                    </a:cubicBezTo>
                    <a:cubicBezTo>
                      <a:pt x="1172394" y="670739"/>
                      <a:pt x="1161269" y="764428"/>
                      <a:pt x="1125550" y="854018"/>
                    </a:cubicBezTo>
                    <a:cubicBezTo>
                      <a:pt x="1117352" y="854018"/>
                      <a:pt x="1113838" y="858703"/>
                      <a:pt x="1111496" y="866315"/>
                    </a:cubicBezTo>
                    <a:cubicBezTo>
                      <a:pt x="1108568" y="876270"/>
                      <a:pt x="1104470" y="886810"/>
                      <a:pt x="1091587" y="887981"/>
                    </a:cubicBezTo>
                    <a:cubicBezTo>
                      <a:pt x="1078119" y="889152"/>
                      <a:pt x="1069336" y="880954"/>
                      <a:pt x="1062895" y="870414"/>
                    </a:cubicBezTo>
                    <a:cubicBezTo>
                      <a:pt x="1044742" y="838794"/>
                      <a:pt x="1029518" y="806002"/>
                      <a:pt x="1031860" y="767941"/>
                    </a:cubicBezTo>
                    <a:cubicBezTo>
                      <a:pt x="1031860" y="763257"/>
                      <a:pt x="1031275" y="757987"/>
                      <a:pt x="1031860" y="753302"/>
                    </a:cubicBezTo>
                    <a:cubicBezTo>
                      <a:pt x="1033617" y="738078"/>
                      <a:pt x="1028347" y="733979"/>
                      <a:pt x="1013122" y="738078"/>
                    </a:cubicBezTo>
                    <a:cubicBezTo>
                      <a:pt x="928802" y="760329"/>
                      <a:pt x="843310" y="774968"/>
                      <a:pt x="756647" y="783166"/>
                    </a:cubicBezTo>
                    <a:cubicBezTo>
                      <a:pt x="710388" y="787850"/>
                      <a:pt x="663544" y="789021"/>
                      <a:pt x="617284" y="790192"/>
                    </a:cubicBezTo>
                    <a:cubicBezTo>
                      <a:pt x="480264" y="793120"/>
                      <a:pt x="344999" y="783751"/>
                      <a:pt x="210906" y="756816"/>
                    </a:cubicBezTo>
                    <a:cubicBezTo>
                      <a:pt x="182214" y="750960"/>
                      <a:pt x="153522" y="745105"/>
                      <a:pt x="125415" y="736907"/>
                    </a:cubicBezTo>
                    <a:cubicBezTo>
                      <a:pt x="113118" y="733393"/>
                      <a:pt x="108434" y="735735"/>
                      <a:pt x="111361" y="749203"/>
                    </a:cubicBezTo>
                    <a:cubicBezTo>
                      <a:pt x="120730" y="798976"/>
                      <a:pt x="95551" y="838208"/>
                      <a:pt x="69201" y="876270"/>
                    </a:cubicBezTo>
                    <a:cubicBezTo>
                      <a:pt x="56319" y="894422"/>
                      <a:pt x="40509" y="890323"/>
                      <a:pt x="31725" y="869829"/>
                    </a:cubicBezTo>
                    <a:cubicBezTo>
                      <a:pt x="25284" y="856946"/>
                      <a:pt x="32311" y="843478"/>
                      <a:pt x="27626" y="830596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15"/>
              <p:cNvSpPr/>
              <p:nvPr/>
            </p:nvSpPr>
            <p:spPr>
              <a:xfrm>
                <a:off x="2392394" y="6346256"/>
                <a:ext cx="1651276" cy="310346"/>
              </a:xfrm>
              <a:custGeom>
                <a:avLst/>
                <a:gdLst/>
                <a:ahLst/>
                <a:cxnLst/>
                <a:rect l="l" t="t" r="r" b="b"/>
                <a:pathLst>
                  <a:path w="1651276" h="310346" extrusionOk="0">
                    <a:moveTo>
                      <a:pt x="329985" y="91933"/>
                    </a:moveTo>
                    <a:cubicBezTo>
                      <a:pt x="382686" y="108328"/>
                      <a:pt x="435386" y="125310"/>
                      <a:pt x="488672" y="141120"/>
                    </a:cubicBezTo>
                    <a:cubicBezTo>
                      <a:pt x="561281" y="162200"/>
                      <a:pt x="633890" y="181523"/>
                      <a:pt x="708842" y="193234"/>
                    </a:cubicBezTo>
                    <a:cubicBezTo>
                      <a:pt x="784379" y="204946"/>
                      <a:pt x="859331" y="212558"/>
                      <a:pt x="936624" y="205531"/>
                    </a:cubicBezTo>
                    <a:cubicBezTo>
                      <a:pt x="1005720" y="199090"/>
                      <a:pt x="1074231" y="193234"/>
                      <a:pt x="1142156" y="176839"/>
                    </a:cubicBezTo>
                    <a:cubicBezTo>
                      <a:pt x="1239944" y="152831"/>
                      <a:pt x="1324850" y="104815"/>
                      <a:pt x="1402144" y="41575"/>
                    </a:cubicBezTo>
                    <a:cubicBezTo>
                      <a:pt x="1428494" y="19909"/>
                      <a:pt x="1456601" y="1171"/>
                      <a:pt x="1492905" y="0"/>
                    </a:cubicBezTo>
                    <a:cubicBezTo>
                      <a:pt x="1592450" y="39233"/>
                      <a:pt x="1658619" y="143462"/>
                      <a:pt x="1653934" y="252376"/>
                    </a:cubicBezTo>
                    <a:cubicBezTo>
                      <a:pt x="1653934" y="252962"/>
                      <a:pt x="1655691" y="295122"/>
                      <a:pt x="1653934" y="312689"/>
                    </a:cubicBezTo>
                    <a:cubicBezTo>
                      <a:pt x="1132787" y="312689"/>
                      <a:pt x="550741" y="312689"/>
                      <a:pt x="29594" y="312689"/>
                    </a:cubicBezTo>
                    <a:cubicBezTo>
                      <a:pt x="-270" y="312689"/>
                      <a:pt x="-855" y="312689"/>
                      <a:pt x="316" y="283411"/>
                    </a:cubicBezTo>
                    <a:cubicBezTo>
                      <a:pt x="4415" y="199675"/>
                      <a:pt x="40134" y="128238"/>
                      <a:pt x="87564" y="61484"/>
                    </a:cubicBezTo>
                    <a:cubicBezTo>
                      <a:pt x="96933" y="48016"/>
                      <a:pt x="107473" y="34548"/>
                      <a:pt x="120941" y="24008"/>
                    </a:cubicBezTo>
                    <a:cubicBezTo>
                      <a:pt x="134994" y="21666"/>
                      <a:pt x="146705" y="26350"/>
                      <a:pt x="156660" y="35134"/>
                    </a:cubicBezTo>
                    <a:cubicBezTo>
                      <a:pt x="168371" y="64997"/>
                      <a:pt x="171884" y="97203"/>
                      <a:pt x="185352" y="125895"/>
                    </a:cubicBezTo>
                    <a:cubicBezTo>
                      <a:pt x="201162" y="159858"/>
                      <a:pt x="221071" y="190892"/>
                      <a:pt x="249764" y="221342"/>
                    </a:cubicBezTo>
                    <a:cubicBezTo>
                      <a:pt x="246836" y="169227"/>
                      <a:pt x="270844" y="132922"/>
                      <a:pt x="305392" y="102473"/>
                    </a:cubicBezTo>
                    <a:cubicBezTo>
                      <a:pt x="311833" y="97203"/>
                      <a:pt x="318274" y="89005"/>
                      <a:pt x="329985" y="91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5"/>
              <p:cNvSpPr/>
              <p:nvPr/>
            </p:nvSpPr>
            <p:spPr>
              <a:xfrm>
                <a:off x="2523004" y="5844481"/>
                <a:ext cx="626548" cy="731949"/>
              </a:xfrm>
              <a:custGeom>
                <a:avLst/>
                <a:gdLst/>
                <a:ahLst/>
                <a:cxnLst/>
                <a:rect l="l" t="t" r="r" b="b"/>
                <a:pathLst>
                  <a:path w="626548" h="731948" extrusionOk="0">
                    <a:moveTo>
                      <a:pt x="199375" y="593707"/>
                    </a:moveTo>
                    <a:cubicBezTo>
                      <a:pt x="144918" y="626499"/>
                      <a:pt x="120910" y="671586"/>
                      <a:pt x="125009" y="737169"/>
                    </a:cubicBezTo>
                    <a:cubicBezTo>
                      <a:pt x="66453" y="680955"/>
                      <a:pt x="19609" y="602490"/>
                      <a:pt x="6726" y="526953"/>
                    </a:cubicBezTo>
                    <a:cubicBezTo>
                      <a:pt x="-886" y="514071"/>
                      <a:pt x="-31335" y="317909"/>
                      <a:pt x="148432" y="239444"/>
                    </a:cubicBezTo>
                    <a:cubicBezTo>
                      <a:pt x="206988" y="209580"/>
                      <a:pt x="226311" y="183816"/>
                      <a:pt x="265543" y="156294"/>
                    </a:cubicBezTo>
                    <a:cubicBezTo>
                      <a:pt x="321757" y="117648"/>
                      <a:pt x="363332" y="68461"/>
                      <a:pt x="379142" y="536"/>
                    </a:cubicBezTo>
                    <a:cubicBezTo>
                      <a:pt x="383826" y="-1221"/>
                      <a:pt x="386754" y="1707"/>
                      <a:pt x="390268" y="4049"/>
                    </a:cubicBezTo>
                    <a:cubicBezTo>
                      <a:pt x="453508" y="51480"/>
                      <a:pt x="524946" y="83685"/>
                      <a:pt x="599898" y="108279"/>
                    </a:cubicBezTo>
                    <a:cubicBezTo>
                      <a:pt x="616293" y="113549"/>
                      <a:pt x="628590" y="118819"/>
                      <a:pt x="626833" y="139313"/>
                    </a:cubicBezTo>
                    <a:cubicBezTo>
                      <a:pt x="626248" y="143412"/>
                      <a:pt x="630347" y="170933"/>
                      <a:pt x="630347" y="172105"/>
                    </a:cubicBezTo>
                    <a:cubicBezTo>
                      <a:pt x="632103" y="197283"/>
                      <a:pt x="632689" y="221877"/>
                      <a:pt x="630347" y="247056"/>
                    </a:cubicBezTo>
                    <a:cubicBezTo>
                      <a:pt x="622149" y="353628"/>
                      <a:pt x="560080" y="426237"/>
                      <a:pt x="478101" y="485379"/>
                    </a:cubicBezTo>
                    <a:cubicBezTo>
                      <a:pt x="427743" y="522269"/>
                      <a:pt x="368602" y="537493"/>
                      <a:pt x="309460" y="552132"/>
                    </a:cubicBezTo>
                    <a:cubicBezTo>
                      <a:pt x="270813" y="560916"/>
                      <a:pt x="232752" y="570870"/>
                      <a:pt x="199375" y="593707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5"/>
              <p:cNvSpPr/>
              <p:nvPr/>
            </p:nvSpPr>
            <p:spPr>
              <a:xfrm>
                <a:off x="2646451" y="5237207"/>
                <a:ext cx="1235529" cy="1317508"/>
              </a:xfrm>
              <a:custGeom>
                <a:avLst/>
                <a:gdLst/>
                <a:ahLst/>
                <a:cxnLst/>
                <a:rect l="l" t="t" r="r" b="b"/>
                <a:pathLst>
                  <a:path w="1235529" h="1317507" extrusionOk="0">
                    <a:moveTo>
                      <a:pt x="796165" y="950362"/>
                    </a:moveTo>
                    <a:cubicBezTo>
                      <a:pt x="762789" y="940408"/>
                      <a:pt x="744051" y="920499"/>
                      <a:pt x="739366" y="886536"/>
                    </a:cubicBezTo>
                    <a:cubicBezTo>
                      <a:pt x="732925" y="842619"/>
                      <a:pt x="727655" y="723165"/>
                      <a:pt x="727655" y="723165"/>
                    </a:cubicBezTo>
                    <a:cubicBezTo>
                      <a:pt x="727655" y="712625"/>
                      <a:pt x="727655" y="701500"/>
                      <a:pt x="727655" y="690960"/>
                    </a:cubicBezTo>
                    <a:cubicBezTo>
                      <a:pt x="727655" y="690960"/>
                      <a:pt x="727655" y="690960"/>
                      <a:pt x="727655" y="690960"/>
                    </a:cubicBezTo>
                    <a:cubicBezTo>
                      <a:pt x="752834" y="678077"/>
                      <a:pt x="779184" y="666366"/>
                      <a:pt x="803778" y="652312"/>
                    </a:cubicBezTo>
                    <a:cubicBezTo>
                      <a:pt x="865847" y="617179"/>
                      <a:pt x="922646" y="575019"/>
                      <a:pt x="956609" y="509436"/>
                    </a:cubicBezTo>
                    <a:cubicBezTo>
                      <a:pt x="975347" y="473132"/>
                      <a:pt x="983544" y="433899"/>
                      <a:pt x="994670" y="395252"/>
                    </a:cubicBezTo>
                    <a:cubicBezTo>
                      <a:pt x="996427" y="388226"/>
                      <a:pt x="995841" y="379442"/>
                      <a:pt x="1005796" y="377686"/>
                    </a:cubicBezTo>
                    <a:cubicBezTo>
                      <a:pt x="1038001" y="371244"/>
                      <a:pt x="1059667" y="349579"/>
                      <a:pt x="1077819" y="324985"/>
                    </a:cubicBezTo>
                    <a:cubicBezTo>
                      <a:pt x="1121736" y="267015"/>
                      <a:pt x="1151014" y="204946"/>
                      <a:pt x="1119394" y="130580"/>
                    </a:cubicBezTo>
                    <a:cubicBezTo>
                      <a:pt x="1113539" y="127652"/>
                      <a:pt x="1114710" y="117112"/>
                      <a:pt x="1105341" y="117697"/>
                    </a:cubicBezTo>
                    <a:cubicBezTo>
                      <a:pt x="1102998" y="127066"/>
                      <a:pt x="1101827" y="135850"/>
                      <a:pt x="1099485" y="144047"/>
                    </a:cubicBezTo>
                    <a:cubicBezTo>
                      <a:pt x="1093044" y="165128"/>
                      <a:pt x="1081333" y="167470"/>
                      <a:pt x="1067279" y="150489"/>
                    </a:cubicBezTo>
                    <a:cubicBezTo>
                      <a:pt x="1056739" y="138192"/>
                      <a:pt x="1050884" y="123553"/>
                      <a:pt x="1044443" y="108914"/>
                    </a:cubicBezTo>
                    <a:cubicBezTo>
                      <a:pt x="1029804" y="74951"/>
                      <a:pt x="1030975" y="39233"/>
                      <a:pt x="1034488" y="1171"/>
                    </a:cubicBezTo>
                    <a:cubicBezTo>
                      <a:pt x="878729" y="43331"/>
                      <a:pt x="722971" y="62655"/>
                      <a:pt x="564284" y="62069"/>
                    </a:cubicBezTo>
                    <a:cubicBezTo>
                      <a:pt x="405598" y="60898"/>
                      <a:pt x="249253" y="42746"/>
                      <a:pt x="91738" y="0"/>
                    </a:cubicBezTo>
                    <a:cubicBezTo>
                      <a:pt x="118088" y="61484"/>
                      <a:pt x="85882" y="105401"/>
                      <a:pt x="58361" y="150489"/>
                    </a:cubicBezTo>
                    <a:cubicBezTo>
                      <a:pt x="54848" y="156344"/>
                      <a:pt x="50163" y="162785"/>
                      <a:pt x="41966" y="161029"/>
                    </a:cubicBezTo>
                    <a:cubicBezTo>
                      <a:pt x="33768" y="159272"/>
                      <a:pt x="33182" y="151074"/>
                      <a:pt x="30840" y="144633"/>
                    </a:cubicBezTo>
                    <a:cubicBezTo>
                      <a:pt x="26155" y="132336"/>
                      <a:pt x="29083" y="118283"/>
                      <a:pt x="22057" y="106572"/>
                    </a:cubicBezTo>
                    <a:cubicBezTo>
                      <a:pt x="20885" y="111842"/>
                      <a:pt x="23228" y="117697"/>
                      <a:pt x="19714" y="122967"/>
                    </a:cubicBezTo>
                    <a:cubicBezTo>
                      <a:pt x="-13077" y="176839"/>
                      <a:pt x="-780" y="229539"/>
                      <a:pt x="26155" y="281068"/>
                    </a:cubicBezTo>
                    <a:cubicBezTo>
                      <a:pt x="46064" y="318544"/>
                      <a:pt x="70072" y="355434"/>
                      <a:pt x="111062" y="371830"/>
                    </a:cubicBezTo>
                    <a:cubicBezTo>
                      <a:pt x="132142" y="380028"/>
                      <a:pt x="138583" y="391739"/>
                      <a:pt x="142682" y="411062"/>
                    </a:cubicBezTo>
                    <a:cubicBezTo>
                      <a:pt x="159077" y="486014"/>
                      <a:pt x="188941" y="553353"/>
                      <a:pt x="252181" y="601369"/>
                    </a:cubicBezTo>
                    <a:cubicBezTo>
                      <a:pt x="253352" y="602540"/>
                      <a:pt x="275018" y="624206"/>
                      <a:pt x="285558" y="631233"/>
                    </a:cubicBezTo>
                    <a:cubicBezTo>
                      <a:pt x="340015" y="668123"/>
                      <a:pt x="399742" y="694473"/>
                      <a:pt x="461811" y="715553"/>
                    </a:cubicBezTo>
                    <a:cubicBezTo>
                      <a:pt x="480549" y="721994"/>
                      <a:pt x="496945" y="728435"/>
                      <a:pt x="499873" y="751272"/>
                    </a:cubicBezTo>
                    <a:cubicBezTo>
                      <a:pt x="500458" y="754200"/>
                      <a:pt x="505143" y="826809"/>
                      <a:pt x="501629" y="850817"/>
                    </a:cubicBezTo>
                    <a:cubicBezTo>
                      <a:pt x="495774" y="927525"/>
                      <a:pt x="458298" y="989009"/>
                      <a:pt x="406183" y="1042295"/>
                    </a:cubicBezTo>
                    <a:cubicBezTo>
                      <a:pt x="346456" y="1103193"/>
                      <a:pt x="271505" y="1133642"/>
                      <a:pt x="190112" y="1151795"/>
                    </a:cubicBezTo>
                    <a:cubicBezTo>
                      <a:pt x="157906" y="1158821"/>
                      <a:pt x="126872" y="1168190"/>
                      <a:pt x="97008" y="1181658"/>
                    </a:cubicBezTo>
                    <a:cubicBezTo>
                      <a:pt x="87054" y="1185757"/>
                      <a:pt x="75342" y="1189270"/>
                      <a:pt x="74757" y="1203324"/>
                    </a:cubicBezTo>
                    <a:cubicBezTo>
                      <a:pt x="78856" y="1209765"/>
                      <a:pt x="85882" y="1211521"/>
                      <a:pt x="92324" y="1213278"/>
                    </a:cubicBezTo>
                    <a:cubicBezTo>
                      <a:pt x="181329" y="1239043"/>
                      <a:pt x="269162" y="1267149"/>
                      <a:pt x="359339" y="1288230"/>
                    </a:cubicBezTo>
                    <a:cubicBezTo>
                      <a:pt x="452442" y="1309895"/>
                      <a:pt x="546132" y="1325120"/>
                      <a:pt x="642164" y="1322192"/>
                    </a:cubicBezTo>
                    <a:cubicBezTo>
                      <a:pt x="674955" y="1321021"/>
                      <a:pt x="707161" y="1316337"/>
                      <a:pt x="739952" y="1314580"/>
                    </a:cubicBezTo>
                    <a:cubicBezTo>
                      <a:pt x="892197" y="1304040"/>
                      <a:pt x="1029218" y="1255438"/>
                      <a:pt x="1147501" y="1157064"/>
                    </a:cubicBezTo>
                    <a:cubicBezTo>
                      <a:pt x="1170338" y="1137741"/>
                      <a:pt x="1194346" y="1119589"/>
                      <a:pt x="1225380" y="1115490"/>
                    </a:cubicBezTo>
                    <a:cubicBezTo>
                      <a:pt x="1230065" y="1114904"/>
                      <a:pt x="1234749" y="1112562"/>
                      <a:pt x="1237677" y="1108463"/>
                    </a:cubicBezTo>
                    <a:cubicBezTo>
                      <a:pt x="1217182" y="1089725"/>
                      <a:pt x="919718" y="988423"/>
                      <a:pt x="796165" y="950362"/>
                    </a:cubicBezTo>
                    <a:close/>
                  </a:path>
                </a:pathLst>
              </a:custGeom>
              <a:solidFill>
                <a:srgbClr val="C096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5"/>
              <p:cNvSpPr/>
              <p:nvPr/>
            </p:nvSpPr>
            <p:spPr>
              <a:xfrm>
                <a:off x="3152765" y="6016001"/>
                <a:ext cx="5856" cy="7026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70267" extrusionOk="0">
                    <a:moveTo>
                      <a:pt x="0" y="74951"/>
                    </a:moveTo>
                    <a:cubicBezTo>
                      <a:pt x="0" y="49773"/>
                      <a:pt x="0" y="25179"/>
                      <a:pt x="0" y="0"/>
                    </a:cubicBezTo>
                    <a:cubicBezTo>
                      <a:pt x="120000" y="25179"/>
                      <a:pt x="120000" y="50358"/>
                      <a:pt x="0" y="74951"/>
                    </a:cubicBezTo>
                    <a:close/>
                  </a:path>
                </a:pathLst>
              </a:custGeom>
              <a:solidFill>
                <a:srgbClr val="C096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8" name="Google Shape;618;p15"/>
          <p:cNvGrpSpPr/>
          <p:nvPr/>
        </p:nvGrpSpPr>
        <p:grpSpPr>
          <a:xfrm>
            <a:off x="7604319" y="2374675"/>
            <a:ext cx="952751" cy="952751"/>
            <a:chOff x="8891613" y="4163826"/>
            <a:chExt cx="1741367" cy="1741367"/>
          </a:xfrm>
        </p:grpSpPr>
        <p:sp>
          <p:nvSpPr>
            <p:cNvPr id="619" name="Google Shape;619;p15"/>
            <p:cNvSpPr/>
            <p:nvPr/>
          </p:nvSpPr>
          <p:spPr>
            <a:xfrm>
              <a:off x="8891613" y="4163826"/>
              <a:ext cx="1741367" cy="174136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0" name="Google Shape;620;p15"/>
            <p:cNvGrpSpPr/>
            <p:nvPr/>
          </p:nvGrpSpPr>
          <p:grpSpPr>
            <a:xfrm>
              <a:off x="9213048" y="4407749"/>
              <a:ext cx="1098496" cy="1253521"/>
              <a:chOff x="10255665" y="4623530"/>
              <a:chExt cx="1780099" cy="2031315"/>
            </a:xfrm>
          </p:grpSpPr>
          <p:sp>
            <p:nvSpPr>
              <p:cNvPr id="621" name="Google Shape;621;p15"/>
              <p:cNvSpPr/>
              <p:nvPr/>
            </p:nvSpPr>
            <p:spPr>
              <a:xfrm>
                <a:off x="10527907" y="5069090"/>
                <a:ext cx="1235529" cy="1469753"/>
              </a:xfrm>
              <a:custGeom>
                <a:avLst/>
                <a:gdLst/>
                <a:ahLst/>
                <a:cxnLst/>
                <a:rect l="l" t="t" r="r" b="b"/>
                <a:pathLst>
                  <a:path w="1235529" h="1469752" extrusionOk="0">
                    <a:moveTo>
                      <a:pt x="1210323" y="283472"/>
                    </a:moveTo>
                    <a:cubicBezTo>
                      <a:pt x="1179874" y="348469"/>
                      <a:pt x="1142398" y="405854"/>
                      <a:pt x="1094383" y="460897"/>
                    </a:cubicBezTo>
                    <a:cubicBezTo>
                      <a:pt x="1100238" y="409953"/>
                      <a:pt x="1101409" y="363108"/>
                      <a:pt x="1096725" y="316849"/>
                    </a:cubicBezTo>
                    <a:cubicBezTo>
                      <a:pt x="1082672" y="176315"/>
                      <a:pt x="991324" y="152892"/>
                      <a:pt x="914030" y="106048"/>
                    </a:cubicBezTo>
                    <a:cubicBezTo>
                      <a:pt x="774082" y="8260"/>
                      <a:pt x="618323" y="3575"/>
                      <a:pt x="446754" y="34610"/>
                    </a:cubicBezTo>
                    <a:cubicBezTo>
                      <a:pt x="410450" y="41051"/>
                      <a:pt x="379415" y="33439"/>
                      <a:pt x="353651" y="8260"/>
                    </a:cubicBezTo>
                    <a:cubicBezTo>
                      <a:pt x="343696" y="-1695"/>
                      <a:pt x="337255" y="-2866"/>
                      <a:pt x="326129" y="5917"/>
                    </a:cubicBezTo>
                    <a:cubicBezTo>
                      <a:pt x="283384" y="40465"/>
                      <a:pt x="238881" y="73256"/>
                      <a:pt x="196135" y="108390"/>
                    </a:cubicBezTo>
                    <a:cubicBezTo>
                      <a:pt x="166857" y="132398"/>
                      <a:pt x="136994" y="157577"/>
                      <a:pt x="120013" y="192711"/>
                    </a:cubicBezTo>
                    <a:cubicBezTo>
                      <a:pt x="101860" y="215547"/>
                      <a:pt x="91320" y="278788"/>
                      <a:pt x="94833" y="310408"/>
                    </a:cubicBezTo>
                    <a:cubicBezTo>
                      <a:pt x="99518" y="343199"/>
                      <a:pt x="105374" y="370720"/>
                      <a:pt x="111815" y="404097"/>
                    </a:cubicBezTo>
                    <a:cubicBezTo>
                      <a:pt x="64384" y="377747"/>
                      <a:pt x="38620" y="339686"/>
                      <a:pt x="19296" y="294012"/>
                    </a:cubicBezTo>
                    <a:cubicBezTo>
                      <a:pt x="9342" y="305138"/>
                      <a:pt x="6414" y="316849"/>
                      <a:pt x="3486" y="328560"/>
                    </a:cubicBezTo>
                    <a:cubicBezTo>
                      <a:pt x="-17594" y="407611"/>
                      <a:pt x="61457" y="517696"/>
                      <a:pt x="118841" y="537605"/>
                    </a:cubicBezTo>
                    <a:cubicBezTo>
                      <a:pt x="144020" y="546388"/>
                      <a:pt x="152804" y="559856"/>
                      <a:pt x="157488" y="582693"/>
                    </a:cubicBezTo>
                    <a:cubicBezTo>
                      <a:pt x="159830" y="595575"/>
                      <a:pt x="165686" y="607286"/>
                      <a:pt x="169200" y="619583"/>
                    </a:cubicBezTo>
                    <a:cubicBezTo>
                      <a:pt x="187352" y="682238"/>
                      <a:pt x="224828" y="730839"/>
                      <a:pt x="277528" y="769486"/>
                    </a:cubicBezTo>
                    <a:cubicBezTo>
                      <a:pt x="327301" y="805791"/>
                      <a:pt x="382343" y="832727"/>
                      <a:pt x="438557" y="856149"/>
                    </a:cubicBezTo>
                    <a:cubicBezTo>
                      <a:pt x="442655" y="877229"/>
                      <a:pt x="435629" y="1004881"/>
                      <a:pt x="433872" y="1021862"/>
                    </a:cubicBezTo>
                    <a:cubicBezTo>
                      <a:pt x="427431" y="1072220"/>
                      <a:pt x="426846" y="1103255"/>
                      <a:pt x="356579" y="1120822"/>
                    </a:cubicBezTo>
                    <a:cubicBezTo>
                      <a:pt x="274014" y="1141902"/>
                      <a:pt x="192036" y="1168252"/>
                      <a:pt x="110058" y="1192260"/>
                    </a:cubicBezTo>
                    <a:cubicBezTo>
                      <a:pt x="151633" y="1244374"/>
                      <a:pt x="194378" y="1295318"/>
                      <a:pt x="247664" y="1336307"/>
                    </a:cubicBezTo>
                    <a:cubicBezTo>
                      <a:pt x="399324" y="1454590"/>
                      <a:pt x="568551" y="1499678"/>
                      <a:pt x="757100" y="1454590"/>
                    </a:cubicBezTo>
                    <a:cubicBezTo>
                      <a:pt x="915787" y="1416529"/>
                      <a:pt x="1038169" y="1322254"/>
                      <a:pt x="1135372" y="1193431"/>
                    </a:cubicBezTo>
                    <a:cubicBezTo>
                      <a:pt x="1044610" y="1167081"/>
                      <a:pt x="953849" y="1140145"/>
                      <a:pt x="862501" y="1114966"/>
                    </a:cubicBezTo>
                    <a:cubicBezTo>
                      <a:pt x="829710" y="1105597"/>
                      <a:pt x="812728" y="1085688"/>
                      <a:pt x="807459" y="1052897"/>
                    </a:cubicBezTo>
                    <a:cubicBezTo>
                      <a:pt x="801017" y="1015421"/>
                      <a:pt x="798089" y="883670"/>
                      <a:pt x="798089" y="856149"/>
                    </a:cubicBezTo>
                    <a:lnTo>
                      <a:pt x="798089" y="856149"/>
                    </a:lnTo>
                    <a:cubicBezTo>
                      <a:pt x="815656" y="848537"/>
                      <a:pt x="833223" y="841510"/>
                      <a:pt x="850790" y="833312"/>
                    </a:cubicBezTo>
                    <a:cubicBezTo>
                      <a:pt x="960290" y="782368"/>
                      <a:pt x="1051637" y="714444"/>
                      <a:pt x="1077987" y="586792"/>
                    </a:cubicBezTo>
                    <a:cubicBezTo>
                      <a:pt x="1083257" y="561027"/>
                      <a:pt x="1095554" y="547559"/>
                      <a:pt x="1121318" y="534677"/>
                    </a:cubicBezTo>
                    <a:cubicBezTo>
                      <a:pt x="1181631" y="505399"/>
                      <a:pt x="1215593" y="450942"/>
                      <a:pt x="1232575" y="387116"/>
                    </a:cubicBezTo>
                    <a:cubicBezTo>
                      <a:pt x="1240773" y="351397"/>
                      <a:pt x="1235502" y="316263"/>
                      <a:pt x="1210323" y="283472"/>
                    </a:cubicBezTo>
                    <a:close/>
                    <a:moveTo>
                      <a:pt x="788721" y="886012"/>
                    </a:moveTo>
                    <a:cubicBezTo>
                      <a:pt x="788721" y="886598"/>
                      <a:pt x="789306" y="886598"/>
                      <a:pt x="789306" y="887183"/>
                    </a:cubicBezTo>
                    <a:cubicBezTo>
                      <a:pt x="789306" y="887769"/>
                      <a:pt x="788721" y="888355"/>
                      <a:pt x="788135" y="888940"/>
                    </a:cubicBezTo>
                    <a:cubicBezTo>
                      <a:pt x="788135" y="887183"/>
                      <a:pt x="788135" y="886598"/>
                      <a:pt x="788721" y="886012"/>
                    </a:cubicBezTo>
                    <a:close/>
                  </a:path>
                </a:pathLst>
              </a:custGeom>
              <a:solidFill>
                <a:srgbClr val="F8DFC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5"/>
              <p:cNvSpPr/>
              <p:nvPr/>
            </p:nvSpPr>
            <p:spPr>
              <a:xfrm>
                <a:off x="10447882" y="4623530"/>
                <a:ext cx="1370208" cy="1674699"/>
              </a:xfrm>
              <a:custGeom>
                <a:avLst/>
                <a:gdLst/>
                <a:ahLst/>
                <a:cxnLst/>
                <a:rect l="l" t="t" r="r" b="b"/>
                <a:pathLst>
                  <a:path w="1370207" h="1674698" extrusionOk="0">
                    <a:moveTo>
                      <a:pt x="37838" y="1675881"/>
                    </a:moveTo>
                    <a:cubicBezTo>
                      <a:pt x="-10763" y="1605614"/>
                      <a:pt x="-4908" y="1529492"/>
                      <a:pt x="13245" y="1452783"/>
                    </a:cubicBezTo>
                    <a:cubicBezTo>
                      <a:pt x="35496" y="1359094"/>
                      <a:pt x="57747" y="1264819"/>
                      <a:pt x="60675" y="1167616"/>
                    </a:cubicBezTo>
                    <a:cubicBezTo>
                      <a:pt x="63017" y="1079782"/>
                      <a:pt x="49549" y="993120"/>
                      <a:pt x="36082" y="907042"/>
                    </a:cubicBezTo>
                    <a:cubicBezTo>
                      <a:pt x="24370" y="831506"/>
                      <a:pt x="6218" y="754797"/>
                      <a:pt x="20857" y="678674"/>
                    </a:cubicBezTo>
                    <a:cubicBezTo>
                      <a:pt x="40180" y="580301"/>
                      <a:pt x="39009" y="478413"/>
                      <a:pt x="75314" y="383553"/>
                    </a:cubicBezTo>
                    <a:cubicBezTo>
                      <a:pt x="131527" y="234821"/>
                      <a:pt x="231658" y="128249"/>
                      <a:pt x="378048" y="66765"/>
                    </a:cubicBezTo>
                    <a:cubicBezTo>
                      <a:pt x="622811" y="-35708"/>
                      <a:pt x="862305" y="-21069"/>
                      <a:pt x="1088331" y="116538"/>
                    </a:cubicBezTo>
                    <a:cubicBezTo>
                      <a:pt x="1208956" y="189733"/>
                      <a:pt x="1290349" y="299818"/>
                      <a:pt x="1327239" y="439181"/>
                    </a:cubicBezTo>
                    <a:cubicBezTo>
                      <a:pt x="1334265" y="464360"/>
                      <a:pt x="1341878" y="490710"/>
                      <a:pt x="1342463" y="516475"/>
                    </a:cubicBezTo>
                    <a:cubicBezTo>
                      <a:pt x="1343049" y="566247"/>
                      <a:pt x="1349490" y="615434"/>
                      <a:pt x="1358273" y="664621"/>
                    </a:cubicBezTo>
                    <a:cubicBezTo>
                      <a:pt x="1371741" y="740744"/>
                      <a:pt x="1358859" y="815695"/>
                      <a:pt x="1346562" y="891232"/>
                    </a:cubicBezTo>
                    <a:cubicBezTo>
                      <a:pt x="1332509" y="976138"/>
                      <a:pt x="1324897" y="1061044"/>
                      <a:pt x="1324311" y="1147122"/>
                    </a:cubicBezTo>
                    <a:cubicBezTo>
                      <a:pt x="1323726" y="1237883"/>
                      <a:pt x="1338950" y="1326888"/>
                      <a:pt x="1357688" y="1415893"/>
                    </a:cubicBezTo>
                    <a:cubicBezTo>
                      <a:pt x="1370571" y="1477377"/>
                      <a:pt x="1382282" y="1539446"/>
                      <a:pt x="1364129" y="1602101"/>
                    </a:cubicBezTo>
                    <a:cubicBezTo>
                      <a:pt x="1358859" y="1619668"/>
                      <a:pt x="1340121" y="1636649"/>
                      <a:pt x="1333680" y="1653630"/>
                    </a:cubicBezTo>
                    <a:cubicBezTo>
                      <a:pt x="1312600" y="1662414"/>
                      <a:pt x="1292106" y="1651874"/>
                      <a:pt x="1271611" y="1650702"/>
                    </a:cubicBezTo>
                    <a:cubicBezTo>
                      <a:pt x="1252873" y="1649531"/>
                      <a:pt x="1234135" y="1647189"/>
                      <a:pt x="1215397" y="1646603"/>
                    </a:cubicBezTo>
                    <a:cubicBezTo>
                      <a:pt x="1121122" y="1621424"/>
                      <a:pt x="1028019" y="1593903"/>
                      <a:pt x="934329" y="1566967"/>
                    </a:cubicBezTo>
                    <a:cubicBezTo>
                      <a:pt x="903294" y="1557599"/>
                      <a:pt x="886313" y="1534762"/>
                      <a:pt x="881043" y="1503727"/>
                    </a:cubicBezTo>
                    <a:cubicBezTo>
                      <a:pt x="874602" y="1464495"/>
                      <a:pt x="870503" y="1424677"/>
                      <a:pt x="870503" y="1384859"/>
                    </a:cubicBezTo>
                    <a:cubicBezTo>
                      <a:pt x="870503" y="1359679"/>
                      <a:pt x="868746" y="1334500"/>
                      <a:pt x="872259" y="1309322"/>
                    </a:cubicBezTo>
                    <a:cubicBezTo>
                      <a:pt x="876359" y="1297025"/>
                      <a:pt x="887484" y="1293511"/>
                      <a:pt x="898024" y="1288242"/>
                    </a:cubicBezTo>
                    <a:cubicBezTo>
                      <a:pt x="948968" y="1264819"/>
                      <a:pt x="999326" y="1240226"/>
                      <a:pt x="1043828" y="1205092"/>
                    </a:cubicBezTo>
                    <a:cubicBezTo>
                      <a:pt x="1087160" y="1171130"/>
                      <a:pt x="1119366" y="1129555"/>
                      <a:pt x="1136347" y="1076269"/>
                    </a:cubicBezTo>
                    <a:cubicBezTo>
                      <a:pt x="1143373" y="1054603"/>
                      <a:pt x="1151571" y="1032938"/>
                      <a:pt x="1157427" y="1010686"/>
                    </a:cubicBezTo>
                    <a:cubicBezTo>
                      <a:pt x="1160940" y="997219"/>
                      <a:pt x="1169138" y="989021"/>
                      <a:pt x="1182606" y="983165"/>
                    </a:cubicBezTo>
                    <a:cubicBezTo>
                      <a:pt x="1256387" y="951545"/>
                      <a:pt x="1292106" y="890647"/>
                      <a:pt x="1307915" y="815695"/>
                    </a:cubicBezTo>
                    <a:cubicBezTo>
                      <a:pt x="1312600" y="792273"/>
                      <a:pt x="1306744" y="768851"/>
                      <a:pt x="1292106" y="746014"/>
                    </a:cubicBezTo>
                    <a:cubicBezTo>
                      <a:pt x="1279223" y="760653"/>
                      <a:pt x="1273367" y="777634"/>
                      <a:pt x="1264584" y="791687"/>
                    </a:cubicBezTo>
                    <a:cubicBezTo>
                      <a:pt x="1241748" y="827407"/>
                      <a:pt x="1218911" y="863126"/>
                      <a:pt x="1191975" y="895331"/>
                    </a:cubicBezTo>
                    <a:cubicBezTo>
                      <a:pt x="1187290" y="901187"/>
                      <a:pt x="1182020" y="909970"/>
                      <a:pt x="1173822" y="906457"/>
                    </a:cubicBezTo>
                    <a:cubicBezTo>
                      <a:pt x="1166796" y="903529"/>
                      <a:pt x="1170309" y="894160"/>
                      <a:pt x="1170894" y="887719"/>
                    </a:cubicBezTo>
                    <a:cubicBezTo>
                      <a:pt x="1173237" y="835019"/>
                      <a:pt x="1175579" y="782318"/>
                      <a:pt x="1166210" y="729618"/>
                    </a:cubicBezTo>
                    <a:cubicBezTo>
                      <a:pt x="1152157" y="666963"/>
                      <a:pt x="987029" y="575616"/>
                      <a:pt x="947797" y="553950"/>
                    </a:cubicBezTo>
                    <a:cubicBezTo>
                      <a:pt x="827757" y="487782"/>
                      <a:pt x="772129" y="469630"/>
                      <a:pt x="635694" y="489539"/>
                    </a:cubicBezTo>
                    <a:cubicBezTo>
                      <a:pt x="621055" y="491881"/>
                      <a:pt x="552544" y="500079"/>
                      <a:pt x="524438" y="495395"/>
                    </a:cubicBezTo>
                    <a:cubicBezTo>
                      <a:pt x="492232" y="490124"/>
                      <a:pt x="460026" y="482512"/>
                      <a:pt x="434262" y="463774"/>
                    </a:cubicBezTo>
                    <a:cubicBezTo>
                      <a:pt x="424307" y="456162"/>
                      <a:pt x="415523" y="452649"/>
                      <a:pt x="403812" y="462018"/>
                    </a:cubicBezTo>
                    <a:cubicBezTo>
                      <a:pt x="348184" y="507691"/>
                      <a:pt x="289628" y="564490"/>
                      <a:pt x="238685" y="616020"/>
                    </a:cubicBezTo>
                    <a:cubicBezTo>
                      <a:pt x="225217" y="629488"/>
                      <a:pt x="204722" y="681017"/>
                      <a:pt x="201794" y="682188"/>
                    </a:cubicBezTo>
                    <a:cubicBezTo>
                      <a:pt x="172516" y="733717"/>
                      <a:pt x="176030" y="775292"/>
                      <a:pt x="180129" y="794615"/>
                    </a:cubicBezTo>
                    <a:cubicBezTo>
                      <a:pt x="183057" y="817452"/>
                      <a:pt x="194768" y="846145"/>
                      <a:pt x="194768" y="863126"/>
                    </a:cubicBezTo>
                    <a:cubicBezTo>
                      <a:pt x="194768" y="872495"/>
                      <a:pt x="122744" y="807497"/>
                      <a:pt x="96394" y="758311"/>
                    </a:cubicBezTo>
                    <a:cubicBezTo>
                      <a:pt x="79998" y="787589"/>
                      <a:pt x="82341" y="818037"/>
                      <a:pt x="92295" y="847315"/>
                    </a:cubicBezTo>
                    <a:cubicBezTo>
                      <a:pt x="108691" y="897088"/>
                      <a:pt x="139140" y="938077"/>
                      <a:pt x="181300" y="970283"/>
                    </a:cubicBezTo>
                    <a:cubicBezTo>
                      <a:pt x="185399" y="973796"/>
                      <a:pt x="190083" y="977310"/>
                      <a:pt x="195353" y="977895"/>
                    </a:cubicBezTo>
                    <a:cubicBezTo>
                      <a:pt x="228144" y="982580"/>
                      <a:pt x="236342" y="1006002"/>
                      <a:pt x="243370" y="1033523"/>
                    </a:cubicBezTo>
                    <a:cubicBezTo>
                      <a:pt x="253324" y="1073927"/>
                      <a:pt x="268548" y="1112574"/>
                      <a:pt x="292556" y="1147122"/>
                    </a:cubicBezTo>
                    <a:cubicBezTo>
                      <a:pt x="328861" y="1199237"/>
                      <a:pt x="382732" y="1229686"/>
                      <a:pt x="436018" y="1260134"/>
                    </a:cubicBezTo>
                    <a:cubicBezTo>
                      <a:pt x="454756" y="1270675"/>
                      <a:pt x="474079" y="1280044"/>
                      <a:pt x="493988" y="1287656"/>
                    </a:cubicBezTo>
                    <a:cubicBezTo>
                      <a:pt x="505114" y="1292340"/>
                      <a:pt x="517411" y="1297025"/>
                      <a:pt x="521510" y="1310493"/>
                    </a:cubicBezTo>
                    <a:cubicBezTo>
                      <a:pt x="524438" y="1345626"/>
                      <a:pt x="522095" y="1381345"/>
                      <a:pt x="523266" y="1416479"/>
                    </a:cubicBezTo>
                    <a:cubicBezTo>
                      <a:pt x="519753" y="1444000"/>
                      <a:pt x="519168" y="1471521"/>
                      <a:pt x="515068" y="1499043"/>
                    </a:cubicBezTo>
                    <a:cubicBezTo>
                      <a:pt x="509799" y="1536518"/>
                      <a:pt x="489304" y="1560526"/>
                      <a:pt x="452999" y="1570481"/>
                    </a:cubicBezTo>
                    <a:cubicBezTo>
                      <a:pt x="365165" y="1595074"/>
                      <a:pt x="277917" y="1622010"/>
                      <a:pt x="189498" y="1646018"/>
                    </a:cubicBezTo>
                    <a:cubicBezTo>
                      <a:pt x="143825" y="1650702"/>
                      <a:pt x="98736" y="1658315"/>
                      <a:pt x="56576" y="1676467"/>
                    </a:cubicBezTo>
                    <a:cubicBezTo>
                      <a:pt x="51306" y="1677052"/>
                      <a:pt x="44279" y="1679980"/>
                      <a:pt x="37838" y="1675881"/>
                    </a:cubicBezTo>
                    <a:close/>
                  </a:path>
                </a:pathLst>
              </a:custGeom>
              <a:solidFill>
                <a:srgbClr val="C09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endParaRPr/>
              </a:p>
            </p:txBody>
          </p:sp>
          <p:sp>
            <p:nvSpPr>
              <p:cNvPr id="623" name="Google Shape;623;p15"/>
              <p:cNvSpPr/>
              <p:nvPr/>
            </p:nvSpPr>
            <p:spPr>
              <a:xfrm>
                <a:off x="10255665" y="6262521"/>
                <a:ext cx="1780099" cy="392324"/>
              </a:xfrm>
              <a:custGeom>
                <a:avLst/>
                <a:gdLst/>
                <a:ahLst/>
                <a:cxnLst/>
                <a:rect l="l" t="t" r="r" b="b"/>
                <a:pathLst>
                  <a:path w="1780099" h="392324" extrusionOk="0">
                    <a:moveTo>
                      <a:pt x="1407028" y="1171"/>
                    </a:moveTo>
                    <a:cubicBezTo>
                      <a:pt x="1447432" y="-585"/>
                      <a:pt x="1486665" y="5856"/>
                      <a:pt x="1525897" y="13468"/>
                    </a:cubicBezTo>
                    <a:cubicBezTo>
                      <a:pt x="1603191" y="35134"/>
                      <a:pt x="1669944" y="74366"/>
                      <a:pt x="1717375" y="140534"/>
                    </a:cubicBezTo>
                    <a:cubicBezTo>
                      <a:pt x="1769489" y="212558"/>
                      <a:pt x="1787642" y="293951"/>
                      <a:pt x="1781201" y="381785"/>
                    </a:cubicBezTo>
                    <a:cubicBezTo>
                      <a:pt x="1780615" y="394081"/>
                      <a:pt x="1775930" y="398180"/>
                      <a:pt x="1764219" y="397009"/>
                    </a:cubicBezTo>
                    <a:cubicBezTo>
                      <a:pt x="1758950" y="396423"/>
                      <a:pt x="1753680" y="397009"/>
                      <a:pt x="1747824" y="397009"/>
                    </a:cubicBezTo>
                    <a:cubicBezTo>
                      <a:pt x="1173976" y="397009"/>
                      <a:pt x="600128" y="397009"/>
                      <a:pt x="26281" y="397009"/>
                    </a:cubicBezTo>
                    <a:cubicBezTo>
                      <a:pt x="-2412" y="397009"/>
                      <a:pt x="-1826" y="397009"/>
                      <a:pt x="1687" y="367731"/>
                    </a:cubicBezTo>
                    <a:cubicBezTo>
                      <a:pt x="18083" y="216071"/>
                      <a:pt x="92448" y="105401"/>
                      <a:pt x="229469" y="36890"/>
                    </a:cubicBezTo>
                    <a:cubicBezTo>
                      <a:pt x="278071" y="15810"/>
                      <a:pt x="328429" y="1757"/>
                      <a:pt x="381715" y="0"/>
                    </a:cubicBezTo>
                    <a:cubicBezTo>
                      <a:pt x="396939" y="0"/>
                      <a:pt x="401038" y="13468"/>
                      <a:pt x="408065" y="22837"/>
                    </a:cubicBezTo>
                    <a:cubicBezTo>
                      <a:pt x="490628" y="129409"/>
                      <a:pt x="594858" y="207873"/>
                      <a:pt x="723681" y="247106"/>
                    </a:cubicBezTo>
                    <a:cubicBezTo>
                      <a:pt x="881197" y="295122"/>
                      <a:pt x="1032857" y="278141"/>
                      <a:pt x="1176904" y="197333"/>
                    </a:cubicBezTo>
                    <a:cubicBezTo>
                      <a:pt x="1257711" y="152245"/>
                      <a:pt x="1325050" y="91933"/>
                      <a:pt x="1384192" y="21080"/>
                    </a:cubicBezTo>
                    <a:cubicBezTo>
                      <a:pt x="1391219" y="12882"/>
                      <a:pt x="1396489" y="4099"/>
                      <a:pt x="1407028" y="11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5"/>
              <p:cNvSpPr/>
              <p:nvPr/>
            </p:nvSpPr>
            <p:spPr>
              <a:xfrm>
                <a:off x="10603708" y="5246212"/>
                <a:ext cx="1036439" cy="339624"/>
              </a:xfrm>
              <a:custGeom>
                <a:avLst/>
                <a:gdLst/>
                <a:ahLst/>
                <a:cxnLst/>
                <a:rect l="l" t="t" r="r" b="b"/>
                <a:pathLst>
                  <a:path w="1036439" h="339624" extrusionOk="0">
                    <a:moveTo>
                      <a:pt x="1019752" y="20859"/>
                    </a:moveTo>
                    <a:cubicBezTo>
                      <a:pt x="979349" y="15589"/>
                      <a:pt x="939531" y="9147"/>
                      <a:pt x="899713" y="3292"/>
                    </a:cubicBezTo>
                    <a:cubicBezTo>
                      <a:pt x="858724" y="2121"/>
                      <a:pt x="817149" y="-807"/>
                      <a:pt x="776160" y="364"/>
                    </a:cubicBezTo>
                    <a:cubicBezTo>
                      <a:pt x="724631" y="950"/>
                      <a:pt x="673687" y="5048"/>
                      <a:pt x="625671" y="26129"/>
                    </a:cubicBezTo>
                    <a:cubicBezTo>
                      <a:pt x="600492" y="37254"/>
                      <a:pt x="577070" y="50722"/>
                      <a:pt x="571800" y="80586"/>
                    </a:cubicBezTo>
                    <a:cubicBezTo>
                      <a:pt x="570043" y="89369"/>
                      <a:pt x="468742" y="88784"/>
                      <a:pt x="466985" y="80586"/>
                    </a:cubicBezTo>
                    <a:cubicBezTo>
                      <a:pt x="461129" y="50722"/>
                      <a:pt x="438292" y="37254"/>
                      <a:pt x="413114" y="26129"/>
                    </a:cubicBezTo>
                    <a:cubicBezTo>
                      <a:pt x="365097" y="5048"/>
                      <a:pt x="313569" y="1535"/>
                      <a:pt x="262624" y="364"/>
                    </a:cubicBezTo>
                    <a:cubicBezTo>
                      <a:pt x="189430" y="-1978"/>
                      <a:pt x="117406" y="7391"/>
                      <a:pt x="45382" y="16760"/>
                    </a:cubicBezTo>
                    <a:cubicBezTo>
                      <a:pt x="36599" y="18517"/>
                      <a:pt x="27230" y="20859"/>
                      <a:pt x="18447" y="21444"/>
                    </a:cubicBezTo>
                    <a:cubicBezTo>
                      <a:pt x="1465" y="23201"/>
                      <a:pt x="-3219" y="29642"/>
                      <a:pt x="2051" y="47209"/>
                    </a:cubicBezTo>
                    <a:cubicBezTo>
                      <a:pt x="9663" y="75901"/>
                      <a:pt x="15519" y="89954"/>
                      <a:pt x="23717" y="99909"/>
                    </a:cubicBezTo>
                    <a:cubicBezTo>
                      <a:pt x="43040" y="123917"/>
                      <a:pt x="43040" y="149096"/>
                      <a:pt x="45968" y="172518"/>
                    </a:cubicBezTo>
                    <a:cubicBezTo>
                      <a:pt x="54751" y="240443"/>
                      <a:pt x="87543" y="290216"/>
                      <a:pt x="150783" y="318322"/>
                    </a:cubicBezTo>
                    <a:cubicBezTo>
                      <a:pt x="205826" y="342331"/>
                      <a:pt x="263796" y="346430"/>
                      <a:pt x="322352" y="336475"/>
                    </a:cubicBezTo>
                    <a:cubicBezTo>
                      <a:pt x="417798" y="320079"/>
                      <a:pt x="471669" y="258596"/>
                      <a:pt x="477525" y="161393"/>
                    </a:cubicBezTo>
                    <a:cubicBezTo>
                      <a:pt x="479867" y="127430"/>
                      <a:pt x="563602" y="134457"/>
                      <a:pt x="563602" y="156708"/>
                    </a:cubicBezTo>
                    <a:cubicBezTo>
                      <a:pt x="564187" y="249812"/>
                      <a:pt x="620402" y="317152"/>
                      <a:pt x="708821" y="335304"/>
                    </a:cubicBezTo>
                    <a:cubicBezTo>
                      <a:pt x="753909" y="344673"/>
                      <a:pt x="798997" y="343502"/>
                      <a:pt x="844085" y="333547"/>
                    </a:cubicBezTo>
                    <a:cubicBezTo>
                      <a:pt x="937189" y="313053"/>
                      <a:pt x="984619" y="258010"/>
                      <a:pt x="996330" y="161978"/>
                    </a:cubicBezTo>
                    <a:cubicBezTo>
                      <a:pt x="998673" y="143826"/>
                      <a:pt x="997501" y="123331"/>
                      <a:pt x="1013311" y="108692"/>
                    </a:cubicBezTo>
                    <a:cubicBezTo>
                      <a:pt x="1033806" y="92882"/>
                      <a:pt x="1030293" y="67703"/>
                      <a:pt x="1038490" y="47209"/>
                    </a:cubicBezTo>
                    <a:cubicBezTo>
                      <a:pt x="1044346" y="27300"/>
                      <a:pt x="1035562" y="23201"/>
                      <a:pt x="1019752" y="20859"/>
                    </a:cubicBezTo>
                    <a:close/>
                    <a:moveTo>
                      <a:pt x="440049" y="166077"/>
                    </a:moveTo>
                    <a:cubicBezTo>
                      <a:pt x="435950" y="251569"/>
                      <a:pt x="379736" y="308954"/>
                      <a:pt x="294830" y="315395"/>
                    </a:cubicBezTo>
                    <a:cubicBezTo>
                      <a:pt x="263211" y="317737"/>
                      <a:pt x="232176" y="318322"/>
                      <a:pt x="201141" y="311881"/>
                    </a:cubicBezTo>
                    <a:cubicBezTo>
                      <a:pt x="149027" y="300756"/>
                      <a:pt x="112722" y="270892"/>
                      <a:pt x="91642" y="222291"/>
                    </a:cubicBezTo>
                    <a:cubicBezTo>
                      <a:pt x="76417" y="187157"/>
                      <a:pt x="69976" y="150267"/>
                      <a:pt x="72318" y="112206"/>
                    </a:cubicBezTo>
                    <a:cubicBezTo>
                      <a:pt x="74075" y="74145"/>
                      <a:pt x="110379" y="41939"/>
                      <a:pt x="154296" y="39596"/>
                    </a:cubicBezTo>
                    <a:cubicBezTo>
                      <a:pt x="179475" y="38425"/>
                      <a:pt x="204655" y="39596"/>
                      <a:pt x="230419" y="39596"/>
                    </a:cubicBezTo>
                    <a:cubicBezTo>
                      <a:pt x="270822" y="37840"/>
                      <a:pt x="311812" y="37840"/>
                      <a:pt x="351630" y="47794"/>
                    </a:cubicBezTo>
                    <a:cubicBezTo>
                      <a:pt x="416627" y="63604"/>
                      <a:pt x="443562" y="98738"/>
                      <a:pt x="440049" y="166077"/>
                    </a:cubicBezTo>
                    <a:close/>
                    <a:moveTo>
                      <a:pt x="949485" y="215264"/>
                    </a:moveTo>
                    <a:cubicBezTo>
                      <a:pt x="922550" y="284946"/>
                      <a:pt x="868678" y="317152"/>
                      <a:pt x="767377" y="317152"/>
                    </a:cubicBezTo>
                    <a:cubicBezTo>
                      <a:pt x="734586" y="317737"/>
                      <a:pt x="693010" y="310710"/>
                      <a:pt x="656121" y="284360"/>
                    </a:cubicBezTo>
                    <a:cubicBezTo>
                      <a:pt x="598735" y="243371"/>
                      <a:pt x="579412" y="148510"/>
                      <a:pt x="615717" y="87027"/>
                    </a:cubicBezTo>
                    <a:cubicBezTo>
                      <a:pt x="623915" y="72973"/>
                      <a:pt x="636211" y="64775"/>
                      <a:pt x="650850" y="58920"/>
                    </a:cubicBezTo>
                    <a:cubicBezTo>
                      <a:pt x="677786" y="47794"/>
                      <a:pt x="706478" y="41939"/>
                      <a:pt x="735756" y="40182"/>
                    </a:cubicBezTo>
                    <a:cubicBezTo>
                      <a:pt x="784943" y="36669"/>
                      <a:pt x="834131" y="37254"/>
                      <a:pt x="883317" y="40182"/>
                    </a:cubicBezTo>
                    <a:cubicBezTo>
                      <a:pt x="934261" y="43110"/>
                      <a:pt x="967052" y="77658"/>
                      <a:pt x="966467" y="128016"/>
                    </a:cubicBezTo>
                    <a:cubicBezTo>
                      <a:pt x="965881" y="158465"/>
                      <a:pt x="960026" y="187157"/>
                      <a:pt x="949485" y="215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25" name="Google Shape;625;p15"/>
          <p:cNvGrpSpPr/>
          <p:nvPr/>
        </p:nvGrpSpPr>
        <p:grpSpPr>
          <a:xfrm>
            <a:off x="4503002" y="2327579"/>
            <a:ext cx="1232184" cy="1232184"/>
            <a:chOff x="7542250" y="1837207"/>
            <a:chExt cx="1468221" cy="1468221"/>
          </a:xfrm>
        </p:grpSpPr>
        <p:sp>
          <p:nvSpPr>
            <p:cNvPr id="626" name="Google Shape;626;p15"/>
            <p:cNvSpPr/>
            <p:nvPr/>
          </p:nvSpPr>
          <p:spPr>
            <a:xfrm>
              <a:off x="7542250" y="1837207"/>
              <a:ext cx="1468221" cy="146822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7" name="Google Shape;627;p15"/>
            <p:cNvGrpSpPr/>
            <p:nvPr/>
          </p:nvGrpSpPr>
          <p:grpSpPr>
            <a:xfrm>
              <a:off x="7792152" y="2049096"/>
              <a:ext cx="968417" cy="1044442"/>
              <a:chOff x="7505528" y="4464029"/>
              <a:chExt cx="2031890" cy="2191402"/>
            </a:xfrm>
          </p:grpSpPr>
          <p:sp>
            <p:nvSpPr>
              <p:cNvPr id="628" name="Google Shape;628;p15"/>
              <p:cNvSpPr/>
              <p:nvPr/>
            </p:nvSpPr>
            <p:spPr>
              <a:xfrm>
                <a:off x="7929965" y="4622475"/>
                <a:ext cx="1182829" cy="1879644"/>
              </a:xfrm>
              <a:custGeom>
                <a:avLst/>
                <a:gdLst/>
                <a:ahLst/>
                <a:cxnLst/>
                <a:rect l="l" t="t" r="r" b="b"/>
                <a:pathLst>
                  <a:path w="1182829" h="1879644" extrusionOk="0">
                    <a:moveTo>
                      <a:pt x="1174422" y="672117"/>
                    </a:moveTo>
                    <a:cubicBezTo>
                      <a:pt x="1163296" y="644010"/>
                      <a:pt x="1145729" y="620588"/>
                      <a:pt x="1112352" y="617074"/>
                    </a:cubicBezTo>
                    <a:cubicBezTo>
                      <a:pt x="1097713" y="615903"/>
                      <a:pt x="1102983" y="606534"/>
                      <a:pt x="1101812" y="599508"/>
                    </a:cubicBezTo>
                    <a:cubicBezTo>
                      <a:pt x="1091858" y="600093"/>
                      <a:pt x="1074877" y="360014"/>
                      <a:pt x="1054968" y="302044"/>
                    </a:cubicBezTo>
                    <a:cubicBezTo>
                      <a:pt x="1037401" y="251100"/>
                      <a:pt x="965377" y="149213"/>
                      <a:pt x="943712" y="123448"/>
                    </a:cubicBezTo>
                    <a:cubicBezTo>
                      <a:pt x="915604" y="89486"/>
                      <a:pt x="850022" y="53767"/>
                      <a:pt x="809033" y="37371"/>
                    </a:cubicBezTo>
                    <a:cubicBezTo>
                      <a:pt x="686066" y="-11816"/>
                      <a:pt x="567197" y="-8303"/>
                      <a:pt x="441887" y="23903"/>
                    </a:cubicBezTo>
                    <a:cubicBezTo>
                      <a:pt x="371620" y="42056"/>
                      <a:pt x="285543" y="77775"/>
                      <a:pt x="219375" y="134574"/>
                    </a:cubicBezTo>
                    <a:cubicBezTo>
                      <a:pt x="197709" y="152726"/>
                      <a:pt x="140325" y="258127"/>
                      <a:pt x="129785" y="285063"/>
                    </a:cubicBezTo>
                    <a:cubicBezTo>
                      <a:pt x="110461" y="333664"/>
                      <a:pt x="80597" y="612976"/>
                      <a:pt x="84696" y="613561"/>
                    </a:cubicBezTo>
                    <a:cubicBezTo>
                      <a:pt x="40779" y="619417"/>
                      <a:pt x="16186" y="646352"/>
                      <a:pt x="5060" y="687927"/>
                    </a:cubicBezTo>
                    <a:cubicBezTo>
                      <a:pt x="-18362" y="778103"/>
                      <a:pt x="42536" y="912196"/>
                      <a:pt x="125686" y="953185"/>
                    </a:cubicBezTo>
                    <a:cubicBezTo>
                      <a:pt x="129785" y="955528"/>
                      <a:pt x="134469" y="956698"/>
                      <a:pt x="135054" y="961969"/>
                    </a:cubicBezTo>
                    <a:cubicBezTo>
                      <a:pt x="137982" y="978950"/>
                      <a:pt x="158477" y="1051559"/>
                      <a:pt x="163161" y="1058000"/>
                    </a:cubicBezTo>
                    <a:cubicBezTo>
                      <a:pt x="197124" y="1130610"/>
                      <a:pt x="252166" y="1187994"/>
                      <a:pt x="315406" y="1238353"/>
                    </a:cubicBezTo>
                    <a:cubicBezTo>
                      <a:pt x="334730" y="1253577"/>
                      <a:pt x="355810" y="1265874"/>
                      <a:pt x="373377" y="1282855"/>
                    </a:cubicBezTo>
                    <a:cubicBezTo>
                      <a:pt x="370449" y="1328528"/>
                      <a:pt x="371620" y="1374202"/>
                      <a:pt x="364008" y="1419876"/>
                    </a:cubicBezTo>
                    <a:cubicBezTo>
                      <a:pt x="357567" y="1456766"/>
                      <a:pt x="341171" y="1483116"/>
                      <a:pt x="304281" y="1492485"/>
                    </a:cubicBezTo>
                    <a:cubicBezTo>
                      <a:pt x="288471" y="1496584"/>
                      <a:pt x="272661" y="1504196"/>
                      <a:pt x="257436" y="1510052"/>
                    </a:cubicBezTo>
                    <a:cubicBezTo>
                      <a:pt x="289642" y="1573292"/>
                      <a:pt x="328289" y="1631848"/>
                      <a:pt x="371620" y="1686891"/>
                    </a:cubicBezTo>
                    <a:cubicBezTo>
                      <a:pt x="421978" y="1751302"/>
                      <a:pt x="474679" y="1813957"/>
                      <a:pt x="541432" y="1861387"/>
                    </a:cubicBezTo>
                    <a:cubicBezTo>
                      <a:pt x="575980" y="1885395"/>
                      <a:pt x="610528" y="1888323"/>
                      <a:pt x="648004" y="1868414"/>
                    </a:cubicBezTo>
                    <a:cubicBezTo>
                      <a:pt x="677282" y="1853189"/>
                      <a:pt x="703047" y="1833866"/>
                      <a:pt x="725883" y="1809858"/>
                    </a:cubicBezTo>
                    <a:cubicBezTo>
                      <a:pt x="811375" y="1723195"/>
                      <a:pt x="871102" y="1618380"/>
                      <a:pt x="927316" y="1510637"/>
                    </a:cubicBezTo>
                    <a:cubicBezTo>
                      <a:pt x="913848" y="1505367"/>
                      <a:pt x="900380" y="1499512"/>
                      <a:pt x="886326" y="1495999"/>
                    </a:cubicBezTo>
                    <a:cubicBezTo>
                      <a:pt x="842995" y="1484873"/>
                      <a:pt x="823672" y="1454424"/>
                      <a:pt x="817816" y="1410507"/>
                    </a:cubicBezTo>
                    <a:cubicBezTo>
                      <a:pt x="813132" y="1370689"/>
                      <a:pt x="815474" y="1289296"/>
                      <a:pt x="817231" y="1288125"/>
                    </a:cubicBezTo>
                    <a:cubicBezTo>
                      <a:pt x="926145" y="1219615"/>
                      <a:pt x="1004610" y="1129438"/>
                      <a:pt x="1029788" y="1000615"/>
                    </a:cubicBezTo>
                    <a:cubicBezTo>
                      <a:pt x="1033888" y="990661"/>
                      <a:pt x="1035059" y="979535"/>
                      <a:pt x="1037986" y="968995"/>
                    </a:cubicBezTo>
                    <a:cubicBezTo>
                      <a:pt x="1040329" y="961969"/>
                      <a:pt x="1040914" y="956113"/>
                      <a:pt x="1050283" y="954942"/>
                    </a:cubicBezTo>
                    <a:cubicBezTo>
                      <a:pt x="1074877" y="952014"/>
                      <a:pt x="1091858" y="936204"/>
                      <a:pt x="1107083" y="918637"/>
                    </a:cubicBezTo>
                    <a:cubicBezTo>
                      <a:pt x="1142802" y="877648"/>
                      <a:pt x="1167980" y="830218"/>
                      <a:pt x="1179691" y="776346"/>
                    </a:cubicBezTo>
                    <a:cubicBezTo>
                      <a:pt x="1187889" y="741213"/>
                      <a:pt x="1188475" y="706079"/>
                      <a:pt x="1174422" y="672117"/>
                    </a:cubicBezTo>
                    <a:close/>
                  </a:path>
                </a:pathLst>
              </a:custGeom>
              <a:solidFill>
                <a:srgbClr val="9986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>
                <a:off x="7505528" y="6134284"/>
                <a:ext cx="2031890" cy="521147"/>
              </a:xfrm>
              <a:custGeom>
                <a:avLst/>
                <a:gdLst/>
                <a:ahLst/>
                <a:cxnLst/>
                <a:rect l="l" t="t" r="r" b="b"/>
                <a:pathLst>
                  <a:path w="2031889" h="521147" extrusionOk="0">
                    <a:moveTo>
                      <a:pt x="1352337" y="0"/>
                    </a:moveTo>
                    <a:cubicBezTo>
                      <a:pt x="1398011" y="10540"/>
                      <a:pt x="1441343" y="28107"/>
                      <a:pt x="1485260" y="42160"/>
                    </a:cubicBezTo>
                    <a:cubicBezTo>
                      <a:pt x="1581877" y="73780"/>
                      <a:pt x="1679665" y="101302"/>
                      <a:pt x="1774526" y="137606"/>
                    </a:cubicBezTo>
                    <a:cubicBezTo>
                      <a:pt x="1920330" y="193234"/>
                      <a:pt x="1998795" y="308589"/>
                      <a:pt x="2026316" y="463177"/>
                    </a:cubicBezTo>
                    <a:cubicBezTo>
                      <a:pt x="2029244" y="478401"/>
                      <a:pt x="2029244" y="494797"/>
                      <a:pt x="2032757" y="510022"/>
                    </a:cubicBezTo>
                    <a:cubicBezTo>
                      <a:pt x="2036270" y="524661"/>
                      <a:pt x="2029829" y="526418"/>
                      <a:pt x="2018704" y="525832"/>
                    </a:cubicBezTo>
                    <a:cubicBezTo>
                      <a:pt x="2014605" y="525832"/>
                      <a:pt x="2011091" y="525832"/>
                      <a:pt x="2006993" y="525832"/>
                    </a:cubicBezTo>
                    <a:cubicBezTo>
                      <a:pt x="1347068" y="525832"/>
                      <a:pt x="686557" y="525832"/>
                      <a:pt x="26632" y="525832"/>
                    </a:cubicBezTo>
                    <a:cubicBezTo>
                      <a:pt x="-2646" y="525832"/>
                      <a:pt x="-2060" y="525832"/>
                      <a:pt x="2038" y="495968"/>
                    </a:cubicBezTo>
                    <a:cubicBezTo>
                      <a:pt x="13164" y="415161"/>
                      <a:pt x="36587" y="339624"/>
                      <a:pt x="84017" y="273456"/>
                    </a:cubicBezTo>
                    <a:cubicBezTo>
                      <a:pt x="134375" y="203189"/>
                      <a:pt x="199372" y="153416"/>
                      <a:pt x="280765" y="128823"/>
                    </a:cubicBezTo>
                    <a:cubicBezTo>
                      <a:pt x="406660" y="90762"/>
                      <a:pt x="530213" y="46845"/>
                      <a:pt x="655523" y="6441"/>
                    </a:cubicBezTo>
                    <a:cubicBezTo>
                      <a:pt x="664306" y="3513"/>
                      <a:pt x="673089" y="2342"/>
                      <a:pt x="681873" y="0"/>
                    </a:cubicBezTo>
                    <a:cubicBezTo>
                      <a:pt x="702367" y="14639"/>
                      <a:pt x="709394" y="39232"/>
                      <a:pt x="722276" y="59141"/>
                    </a:cubicBezTo>
                    <a:cubicBezTo>
                      <a:pt x="787859" y="159858"/>
                      <a:pt x="859882" y="254718"/>
                      <a:pt x="953572" y="329670"/>
                    </a:cubicBezTo>
                    <a:cubicBezTo>
                      <a:pt x="996318" y="364217"/>
                      <a:pt x="1039063" y="368316"/>
                      <a:pt x="1085323" y="339038"/>
                    </a:cubicBezTo>
                    <a:cubicBezTo>
                      <a:pt x="1137437" y="306247"/>
                      <a:pt x="1177841" y="261159"/>
                      <a:pt x="1214731" y="212558"/>
                    </a:cubicBezTo>
                    <a:cubicBezTo>
                      <a:pt x="1259234" y="153416"/>
                      <a:pt x="1298466" y="90176"/>
                      <a:pt x="1332429" y="23422"/>
                    </a:cubicBezTo>
                    <a:cubicBezTo>
                      <a:pt x="1337698" y="13468"/>
                      <a:pt x="1342383" y="4099"/>
                      <a:pt x="13523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>
                <a:off x="7984359" y="4464029"/>
                <a:ext cx="1059862" cy="1100851"/>
              </a:xfrm>
              <a:custGeom>
                <a:avLst/>
                <a:gdLst/>
                <a:ahLst/>
                <a:cxnLst/>
                <a:rect l="l" t="t" r="r" b="b"/>
                <a:pathLst>
                  <a:path w="1059861" h="1100850" extrusionOk="0">
                    <a:moveTo>
                      <a:pt x="1048004" y="757953"/>
                    </a:moveTo>
                    <a:cubicBezTo>
                      <a:pt x="1028095" y="857498"/>
                      <a:pt x="991790" y="952359"/>
                      <a:pt x="960755" y="1048976"/>
                    </a:cubicBezTo>
                    <a:cubicBezTo>
                      <a:pt x="956071" y="1023212"/>
                      <a:pt x="956657" y="998033"/>
                      <a:pt x="959584" y="972268"/>
                    </a:cubicBezTo>
                    <a:cubicBezTo>
                      <a:pt x="967782" y="890875"/>
                      <a:pt x="975394" y="808897"/>
                      <a:pt x="984178" y="727505"/>
                    </a:cubicBezTo>
                    <a:cubicBezTo>
                      <a:pt x="991790" y="659580"/>
                      <a:pt x="970710" y="596925"/>
                      <a:pt x="949044" y="534270"/>
                    </a:cubicBezTo>
                    <a:cubicBezTo>
                      <a:pt x="942603" y="515532"/>
                      <a:pt x="932649" y="497380"/>
                      <a:pt x="927379" y="478642"/>
                    </a:cubicBezTo>
                    <a:cubicBezTo>
                      <a:pt x="918595" y="447607"/>
                      <a:pt x="896929" y="431212"/>
                      <a:pt x="868823" y="418329"/>
                    </a:cubicBezTo>
                    <a:cubicBezTo>
                      <a:pt x="798556" y="386123"/>
                      <a:pt x="724189" y="372656"/>
                      <a:pt x="648653" y="365043"/>
                    </a:cubicBezTo>
                    <a:cubicBezTo>
                      <a:pt x="548522" y="355089"/>
                      <a:pt x="447806" y="356845"/>
                      <a:pt x="348261" y="373827"/>
                    </a:cubicBezTo>
                    <a:cubicBezTo>
                      <a:pt x="294975" y="383196"/>
                      <a:pt x="243446" y="396078"/>
                      <a:pt x="195430" y="421843"/>
                    </a:cubicBezTo>
                    <a:cubicBezTo>
                      <a:pt x="177277" y="431797"/>
                      <a:pt x="163224" y="444094"/>
                      <a:pt x="155026" y="464003"/>
                    </a:cubicBezTo>
                    <a:cubicBezTo>
                      <a:pt x="127505" y="531928"/>
                      <a:pt x="100569" y="599267"/>
                      <a:pt x="91786" y="672462"/>
                    </a:cubicBezTo>
                    <a:cubicBezTo>
                      <a:pt x="85930" y="722820"/>
                      <a:pt x="93543" y="773764"/>
                      <a:pt x="96470" y="824122"/>
                    </a:cubicBezTo>
                    <a:cubicBezTo>
                      <a:pt x="101155" y="916640"/>
                      <a:pt x="112281" y="1009158"/>
                      <a:pt x="105254" y="1102262"/>
                    </a:cubicBezTo>
                    <a:cubicBezTo>
                      <a:pt x="73048" y="993348"/>
                      <a:pt x="51968" y="882092"/>
                      <a:pt x="30888" y="770836"/>
                    </a:cubicBezTo>
                    <a:cubicBezTo>
                      <a:pt x="15663" y="697641"/>
                      <a:pt x="-4831" y="624446"/>
                      <a:pt x="1024" y="550666"/>
                    </a:cubicBezTo>
                    <a:cubicBezTo>
                      <a:pt x="5123" y="501479"/>
                      <a:pt x="8637" y="452877"/>
                      <a:pt x="9222" y="403690"/>
                    </a:cubicBezTo>
                    <a:cubicBezTo>
                      <a:pt x="10393" y="310587"/>
                      <a:pt x="73048" y="233878"/>
                      <a:pt x="127505" y="161854"/>
                    </a:cubicBezTo>
                    <a:cubicBezTo>
                      <a:pt x="172008" y="103299"/>
                      <a:pt x="233491" y="72264"/>
                      <a:pt x="299074" y="47085"/>
                    </a:cubicBezTo>
                    <a:cubicBezTo>
                      <a:pt x="470643" y="-18498"/>
                      <a:pt x="642211" y="-15570"/>
                      <a:pt x="810852" y="55868"/>
                    </a:cubicBezTo>
                    <a:cubicBezTo>
                      <a:pt x="929135" y="105641"/>
                      <a:pt x="1002330" y="195817"/>
                      <a:pt x="1032194" y="321127"/>
                    </a:cubicBezTo>
                    <a:cubicBezTo>
                      <a:pt x="1066741" y="466345"/>
                      <a:pt x="1073183" y="611564"/>
                      <a:pt x="1048004" y="757953"/>
                    </a:cubicBezTo>
                    <a:close/>
                  </a:path>
                </a:pathLst>
              </a:custGeom>
              <a:solidFill>
                <a:srgbClr val="2D1F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>
                <a:off x="8076145" y="5624110"/>
                <a:ext cx="878338" cy="363047"/>
              </a:xfrm>
              <a:custGeom>
                <a:avLst/>
                <a:gdLst/>
                <a:ahLst/>
                <a:cxnLst/>
                <a:rect l="l" t="t" r="r" b="b"/>
                <a:pathLst>
                  <a:path w="878338" h="363046" extrusionOk="0">
                    <a:moveTo>
                      <a:pt x="668708" y="295859"/>
                    </a:moveTo>
                    <a:cubicBezTo>
                      <a:pt x="529345" y="382522"/>
                      <a:pt x="389396" y="391891"/>
                      <a:pt x="247106" y="302886"/>
                    </a:cubicBezTo>
                    <a:cubicBezTo>
                      <a:pt x="241836" y="299958"/>
                      <a:pt x="236566" y="297030"/>
                      <a:pt x="230710" y="294103"/>
                    </a:cubicBezTo>
                    <a:cubicBezTo>
                      <a:pt x="212558" y="275365"/>
                      <a:pt x="189721" y="262482"/>
                      <a:pt x="169812" y="246087"/>
                    </a:cubicBezTo>
                    <a:cubicBezTo>
                      <a:pt x="96617" y="187531"/>
                      <a:pt x="35134" y="120777"/>
                      <a:pt x="3513" y="30601"/>
                    </a:cubicBezTo>
                    <a:cubicBezTo>
                      <a:pt x="2342" y="27088"/>
                      <a:pt x="1171" y="23574"/>
                      <a:pt x="0" y="19475"/>
                    </a:cubicBezTo>
                    <a:cubicBezTo>
                      <a:pt x="6441" y="18890"/>
                      <a:pt x="7612" y="24160"/>
                      <a:pt x="10540" y="27088"/>
                    </a:cubicBezTo>
                    <a:cubicBezTo>
                      <a:pt x="89005" y="125462"/>
                      <a:pt x="182694" y="203926"/>
                      <a:pt x="307418" y="235547"/>
                    </a:cubicBezTo>
                    <a:cubicBezTo>
                      <a:pt x="346651" y="245501"/>
                      <a:pt x="386469" y="243159"/>
                      <a:pt x="423359" y="222664"/>
                    </a:cubicBezTo>
                    <a:cubicBezTo>
                      <a:pt x="436241" y="215638"/>
                      <a:pt x="449124" y="212710"/>
                      <a:pt x="462591" y="219737"/>
                    </a:cubicBezTo>
                    <a:cubicBezTo>
                      <a:pt x="534615" y="254870"/>
                      <a:pt x="601369" y="240817"/>
                      <a:pt x="666951" y="200413"/>
                    </a:cubicBezTo>
                    <a:cubicBezTo>
                      <a:pt x="747759" y="150055"/>
                      <a:pt x="815684" y="87400"/>
                      <a:pt x="869555" y="8935"/>
                    </a:cubicBezTo>
                    <a:cubicBezTo>
                      <a:pt x="872483" y="4836"/>
                      <a:pt x="874239" y="-1019"/>
                      <a:pt x="881266" y="152"/>
                    </a:cubicBezTo>
                    <a:cubicBezTo>
                      <a:pt x="858430" y="133074"/>
                      <a:pt x="779379" y="225592"/>
                      <a:pt x="668708" y="295859"/>
                    </a:cubicBezTo>
                    <a:close/>
                  </a:path>
                </a:pathLst>
              </a:custGeom>
              <a:solidFill>
                <a:srgbClr val="2D1F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2" name="Google Shape;632;p15"/>
          <p:cNvGrpSpPr/>
          <p:nvPr/>
        </p:nvGrpSpPr>
        <p:grpSpPr>
          <a:xfrm>
            <a:off x="7327071" y="4243371"/>
            <a:ext cx="1247857" cy="1247857"/>
            <a:chOff x="5914525" y="3222230"/>
            <a:chExt cx="1741367" cy="1741367"/>
          </a:xfrm>
        </p:grpSpPr>
        <p:sp>
          <p:nvSpPr>
            <p:cNvPr id="633" name="Google Shape;633;p15"/>
            <p:cNvSpPr/>
            <p:nvPr/>
          </p:nvSpPr>
          <p:spPr>
            <a:xfrm>
              <a:off x="5914525" y="3222230"/>
              <a:ext cx="1741367" cy="174136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4" name="Google Shape;634;p15"/>
            <p:cNvGrpSpPr/>
            <p:nvPr/>
          </p:nvGrpSpPr>
          <p:grpSpPr>
            <a:xfrm>
              <a:off x="6188520" y="3478652"/>
              <a:ext cx="1193376" cy="1228522"/>
              <a:chOff x="6162914" y="3415961"/>
              <a:chExt cx="1193376" cy="1228522"/>
            </a:xfrm>
          </p:grpSpPr>
          <p:sp>
            <p:nvSpPr>
              <p:cNvPr id="635" name="Google Shape;635;p15"/>
              <p:cNvSpPr/>
              <p:nvPr/>
            </p:nvSpPr>
            <p:spPr>
              <a:xfrm>
                <a:off x="6461289" y="3415961"/>
                <a:ext cx="605647" cy="1035692"/>
              </a:xfrm>
              <a:custGeom>
                <a:avLst/>
                <a:gdLst/>
                <a:ahLst/>
                <a:cxnLst/>
                <a:rect l="l" t="t" r="r" b="b"/>
                <a:pathLst>
                  <a:path w="989594" h="1692265" extrusionOk="0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5"/>
              <p:cNvSpPr/>
              <p:nvPr/>
            </p:nvSpPr>
            <p:spPr>
              <a:xfrm>
                <a:off x="6162914" y="4357786"/>
                <a:ext cx="1193376" cy="286697"/>
              </a:xfrm>
              <a:custGeom>
                <a:avLst/>
                <a:gdLst/>
                <a:ahLst/>
                <a:cxnLst/>
                <a:rect l="l" t="t" r="r" b="b"/>
                <a:pathLst>
                  <a:path w="1949911" h="468447" extrusionOk="0">
                    <a:moveTo>
                      <a:pt x="1948526" y="469970"/>
                    </a:moveTo>
                    <a:cubicBezTo>
                      <a:pt x="1680340" y="469970"/>
                      <a:pt x="1412154" y="469970"/>
                      <a:pt x="1143968" y="469970"/>
                    </a:cubicBezTo>
                    <a:cubicBezTo>
                      <a:pt x="771552" y="469970"/>
                      <a:pt x="399722" y="469970"/>
                      <a:pt x="27307" y="469970"/>
                    </a:cubicBezTo>
                    <a:cubicBezTo>
                      <a:pt x="-3142" y="469970"/>
                      <a:pt x="-1971" y="469970"/>
                      <a:pt x="2128" y="440107"/>
                    </a:cubicBezTo>
                    <a:cubicBezTo>
                      <a:pt x="10325" y="382722"/>
                      <a:pt x="24964" y="327094"/>
                      <a:pt x="53071" y="275565"/>
                    </a:cubicBezTo>
                    <a:cubicBezTo>
                      <a:pt x="103429" y="184803"/>
                      <a:pt x="178381" y="122734"/>
                      <a:pt x="278511" y="94041"/>
                    </a:cubicBezTo>
                    <a:cubicBezTo>
                      <a:pt x="372201" y="67691"/>
                      <a:pt x="464134" y="34900"/>
                      <a:pt x="557238" y="6208"/>
                    </a:cubicBezTo>
                    <a:cubicBezTo>
                      <a:pt x="565435" y="3865"/>
                      <a:pt x="573048" y="-1405"/>
                      <a:pt x="581831" y="352"/>
                    </a:cubicBezTo>
                    <a:cubicBezTo>
                      <a:pt x="591786" y="7379"/>
                      <a:pt x="592371" y="19090"/>
                      <a:pt x="596470" y="29044"/>
                    </a:cubicBezTo>
                    <a:cubicBezTo>
                      <a:pt x="650341" y="171335"/>
                      <a:pt x="744031" y="274394"/>
                      <a:pt x="885151" y="335877"/>
                    </a:cubicBezTo>
                    <a:cubicBezTo>
                      <a:pt x="948391" y="363399"/>
                      <a:pt x="1005776" y="359885"/>
                      <a:pt x="1067259" y="331193"/>
                    </a:cubicBezTo>
                    <a:cubicBezTo>
                      <a:pt x="1200181" y="267952"/>
                      <a:pt x="1296213" y="170750"/>
                      <a:pt x="1354769" y="36071"/>
                    </a:cubicBezTo>
                    <a:cubicBezTo>
                      <a:pt x="1360039" y="23774"/>
                      <a:pt x="1362381" y="8550"/>
                      <a:pt x="1375849" y="938"/>
                    </a:cubicBezTo>
                    <a:cubicBezTo>
                      <a:pt x="1477151" y="31972"/>
                      <a:pt x="1577281" y="64763"/>
                      <a:pt x="1677997" y="96384"/>
                    </a:cubicBezTo>
                    <a:cubicBezTo>
                      <a:pt x="1836684" y="146742"/>
                      <a:pt x="1922761" y="260926"/>
                      <a:pt x="1947940" y="423126"/>
                    </a:cubicBezTo>
                    <a:cubicBezTo>
                      <a:pt x="1950282" y="438350"/>
                      <a:pt x="1958480" y="454160"/>
                      <a:pt x="1948526" y="4699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5"/>
              <p:cNvSpPr/>
              <p:nvPr/>
            </p:nvSpPr>
            <p:spPr>
              <a:xfrm>
                <a:off x="6413005" y="3571603"/>
                <a:ext cx="696472" cy="1011170"/>
              </a:xfrm>
              <a:custGeom>
                <a:avLst/>
                <a:gdLst/>
                <a:ahLst/>
                <a:cxnLst/>
                <a:rect l="l" t="t" r="r" b="b"/>
                <a:pathLst>
                  <a:path w="1016287" h="1475493" extrusionOk="0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638" name="Google Shape;638;p15"/>
          <p:cNvCxnSpPr>
            <a:stCxn id="605" idx="7"/>
            <a:endCxn id="639" idx="2"/>
          </p:cNvCxnSpPr>
          <p:nvPr/>
        </p:nvCxnSpPr>
        <p:spPr>
          <a:xfrm rot="10800000" flipH="1">
            <a:off x="3058887" y="795387"/>
            <a:ext cx="1173300" cy="202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0" name="Google Shape;640;p15"/>
          <p:cNvCxnSpPr>
            <a:endCxn id="611" idx="0"/>
          </p:cNvCxnSpPr>
          <p:nvPr/>
        </p:nvCxnSpPr>
        <p:spPr>
          <a:xfrm>
            <a:off x="3037816" y="2263403"/>
            <a:ext cx="699000" cy="1071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1" name="Google Shape;641;p15"/>
          <p:cNvCxnSpPr>
            <a:stCxn id="642" idx="4"/>
            <a:endCxn id="643" idx="7"/>
          </p:cNvCxnSpPr>
          <p:nvPr/>
        </p:nvCxnSpPr>
        <p:spPr>
          <a:xfrm flipH="1">
            <a:off x="4870729" y="4552894"/>
            <a:ext cx="710100" cy="1352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4" name="Google Shape;644;p15"/>
          <p:cNvCxnSpPr>
            <a:stCxn id="619" idx="4"/>
            <a:endCxn id="633" idx="0"/>
          </p:cNvCxnSpPr>
          <p:nvPr/>
        </p:nvCxnSpPr>
        <p:spPr>
          <a:xfrm flipH="1">
            <a:off x="7951095" y="3327426"/>
            <a:ext cx="129600" cy="915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5" name="Google Shape;645;p15"/>
          <p:cNvCxnSpPr>
            <a:stCxn id="626" idx="3"/>
            <a:endCxn id="611" idx="7"/>
          </p:cNvCxnSpPr>
          <p:nvPr/>
        </p:nvCxnSpPr>
        <p:spPr>
          <a:xfrm flipH="1">
            <a:off x="4208251" y="3379314"/>
            <a:ext cx="475200" cy="151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6" name="Google Shape;646;p15"/>
          <p:cNvCxnSpPr>
            <a:stCxn id="619" idx="1"/>
            <a:endCxn id="647" idx="6"/>
          </p:cNvCxnSpPr>
          <p:nvPr/>
        </p:nvCxnSpPr>
        <p:spPr>
          <a:xfrm rot="10800000">
            <a:off x="6208146" y="1894702"/>
            <a:ext cx="1535700" cy="6195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8" name="Google Shape;648;p15"/>
          <p:cNvCxnSpPr>
            <a:stCxn id="633" idx="1"/>
            <a:endCxn id="649" idx="5"/>
          </p:cNvCxnSpPr>
          <p:nvPr/>
        </p:nvCxnSpPr>
        <p:spPr>
          <a:xfrm rot="10800000">
            <a:off x="6718415" y="3251015"/>
            <a:ext cx="791400" cy="1175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39" name="Google Shape;639;p15"/>
          <p:cNvSpPr/>
          <p:nvPr/>
        </p:nvSpPr>
        <p:spPr>
          <a:xfrm>
            <a:off x="4232171" y="642894"/>
            <a:ext cx="305266" cy="3052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>
            <a:off x="4740399" y="5882820"/>
            <a:ext cx="152866" cy="1528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5"/>
          <p:cNvSpPr/>
          <p:nvPr/>
        </p:nvSpPr>
        <p:spPr>
          <a:xfrm>
            <a:off x="1080560" y="3000081"/>
            <a:ext cx="219482" cy="21948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>
            <a:off x="5468051" y="4327338"/>
            <a:ext cx="225556" cy="2255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5"/>
          <p:cNvSpPr/>
          <p:nvPr/>
        </p:nvSpPr>
        <p:spPr>
          <a:xfrm>
            <a:off x="6531128" y="3063744"/>
            <a:ext cx="219482" cy="21948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5"/>
          <p:cNvSpPr/>
          <p:nvPr/>
        </p:nvSpPr>
        <p:spPr>
          <a:xfrm>
            <a:off x="6974537" y="860838"/>
            <a:ext cx="219482" cy="21948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5"/>
          <p:cNvSpPr/>
          <p:nvPr/>
        </p:nvSpPr>
        <p:spPr>
          <a:xfrm>
            <a:off x="6051993" y="1816566"/>
            <a:ext cx="156190" cy="15619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5"/>
          <p:cNvSpPr/>
          <p:nvPr/>
        </p:nvSpPr>
        <p:spPr>
          <a:xfrm flipH="1">
            <a:off x="1624630" y="4673975"/>
            <a:ext cx="1129850" cy="718890"/>
          </a:xfrm>
          <a:custGeom>
            <a:avLst/>
            <a:gdLst/>
            <a:ahLst/>
            <a:cxnLst/>
            <a:rect l="l" t="t" r="r" b="b"/>
            <a:pathLst>
              <a:path w="3980365" h="2532594" extrusionOk="0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3" name="Google Shape;653;p15"/>
          <p:cNvCxnSpPr>
            <a:stCxn id="650" idx="4"/>
          </p:cNvCxnSpPr>
          <p:nvPr/>
        </p:nvCxnSpPr>
        <p:spPr>
          <a:xfrm>
            <a:off x="1190301" y="3219563"/>
            <a:ext cx="764100" cy="1448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4" name="Google Shape;654;p15"/>
          <p:cNvCxnSpPr>
            <a:stCxn id="605" idx="3"/>
            <a:endCxn id="650" idx="0"/>
          </p:cNvCxnSpPr>
          <p:nvPr/>
        </p:nvCxnSpPr>
        <p:spPr>
          <a:xfrm flipH="1">
            <a:off x="1190404" y="2156870"/>
            <a:ext cx="709200" cy="843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5" name="Google Shape;655;p15"/>
          <p:cNvCxnSpPr>
            <a:stCxn id="611" idx="3"/>
          </p:cNvCxnSpPr>
          <p:nvPr/>
        </p:nvCxnSpPr>
        <p:spPr>
          <a:xfrm flipH="1">
            <a:off x="2508290" y="4473183"/>
            <a:ext cx="757200" cy="303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6" name="Google Shape;656;p15"/>
          <p:cNvCxnSpPr>
            <a:stCxn id="642" idx="2"/>
            <a:endCxn id="611" idx="6"/>
          </p:cNvCxnSpPr>
          <p:nvPr/>
        </p:nvCxnSpPr>
        <p:spPr>
          <a:xfrm rot="10800000">
            <a:off x="4403351" y="4001816"/>
            <a:ext cx="1064700" cy="438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7" name="Google Shape;657;p15"/>
          <p:cNvCxnSpPr>
            <a:stCxn id="642" idx="6"/>
            <a:endCxn id="633" idx="2"/>
          </p:cNvCxnSpPr>
          <p:nvPr/>
        </p:nvCxnSpPr>
        <p:spPr>
          <a:xfrm>
            <a:off x="5693607" y="4440116"/>
            <a:ext cx="1633500" cy="427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8" name="Google Shape;658;p15"/>
          <p:cNvCxnSpPr>
            <a:stCxn id="647" idx="3"/>
            <a:endCxn id="626" idx="7"/>
          </p:cNvCxnSpPr>
          <p:nvPr/>
        </p:nvCxnSpPr>
        <p:spPr>
          <a:xfrm flipH="1">
            <a:off x="5554666" y="1949883"/>
            <a:ext cx="520200" cy="558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9" name="Google Shape;659;p15"/>
          <p:cNvCxnSpPr>
            <a:stCxn id="647" idx="3"/>
            <a:endCxn id="626" idx="7"/>
          </p:cNvCxnSpPr>
          <p:nvPr/>
        </p:nvCxnSpPr>
        <p:spPr>
          <a:xfrm flipH="1">
            <a:off x="5554666" y="1949883"/>
            <a:ext cx="520200" cy="558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0" name="Google Shape;660;p15"/>
          <p:cNvCxnSpPr>
            <a:stCxn id="651" idx="2"/>
            <a:endCxn id="639" idx="6"/>
          </p:cNvCxnSpPr>
          <p:nvPr/>
        </p:nvCxnSpPr>
        <p:spPr>
          <a:xfrm rot="10800000">
            <a:off x="4537337" y="795379"/>
            <a:ext cx="2437200" cy="175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1" name="Google Shape;661;p15"/>
          <p:cNvCxnSpPr>
            <a:stCxn id="639" idx="4"/>
            <a:endCxn id="626" idx="0"/>
          </p:cNvCxnSpPr>
          <p:nvPr/>
        </p:nvCxnSpPr>
        <p:spPr>
          <a:xfrm>
            <a:off x="4384804" y="948160"/>
            <a:ext cx="734400" cy="1379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2" name="Google Shape;662;p15"/>
          <p:cNvCxnSpPr>
            <a:stCxn id="651" idx="3"/>
            <a:endCxn id="647" idx="7"/>
          </p:cNvCxnSpPr>
          <p:nvPr/>
        </p:nvCxnSpPr>
        <p:spPr>
          <a:xfrm flipH="1">
            <a:off x="6185279" y="1048178"/>
            <a:ext cx="821400" cy="791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3" name="Google Shape;663;p15"/>
          <p:cNvCxnSpPr>
            <a:stCxn id="647" idx="1"/>
            <a:endCxn id="639" idx="5"/>
          </p:cNvCxnSpPr>
          <p:nvPr/>
        </p:nvCxnSpPr>
        <p:spPr>
          <a:xfrm rot="10800000">
            <a:off x="4492666" y="903440"/>
            <a:ext cx="1582200" cy="936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4" name="Google Shape;664;p15"/>
          <p:cNvCxnSpPr>
            <a:stCxn id="605" idx="5"/>
            <a:endCxn id="626" idx="1"/>
          </p:cNvCxnSpPr>
          <p:nvPr/>
        </p:nvCxnSpPr>
        <p:spPr>
          <a:xfrm>
            <a:off x="3058887" y="2156870"/>
            <a:ext cx="1624500" cy="351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5" name="Google Shape;665;p15"/>
          <p:cNvCxnSpPr>
            <a:stCxn id="666" idx="6"/>
            <a:endCxn id="633" idx="3"/>
          </p:cNvCxnSpPr>
          <p:nvPr/>
        </p:nvCxnSpPr>
        <p:spPr>
          <a:xfrm rot="10800000" flipH="1">
            <a:off x="6702884" y="5308558"/>
            <a:ext cx="807000" cy="414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7" name="Google Shape;667;p15"/>
          <p:cNvCxnSpPr>
            <a:stCxn id="611" idx="5"/>
            <a:endCxn id="643" idx="1"/>
          </p:cNvCxnSpPr>
          <p:nvPr/>
        </p:nvCxnSpPr>
        <p:spPr>
          <a:xfrm>
            <a:off x="4208141" y="4473183"/>
            <a:ext cx="554700" cy="1431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8" name="Google Shape;668;p15"/>
          <p:cNvCxnSpPr>
            <a:endCxn id="643" idx="3"/>
          </p:cNvCxnSpPr>
          <p:nvPr/>
        </p:nvCxnSpPr>
        <p:spPr>
          <a:xfrm>
            <a:off x="2412586" y="5259999"/>
            <a:ext cx="2350200" cy="753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9" name="Google Shape;669;p15"/>
          <p:cNvCxnSpPr>
            <a:stCxn id="611" idx="1"/>
            <a:endCxn id="650" idx="6"/>
          </p:cNvCxnSpPr>
          <p:nvPr/>
        </p:nvCxnSpPr>
        <p:spPr>
          <a:xfrm rot="10800000">
            <a:off x="1300190" y="3109932"/>
            <a:ext cx="1965300" cy="420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0" name="Google Shape;670;p15"/>
          <p:cNvCxnSpPr>
            <a:stCxn id="619" idx="2"/>
            <a:endCxn id="649" idx="7"/>
          </p:cNvCxnSpPr>
          <p:nvPr/>
        </p:nvCxnSpPr>
        <p:spPr>
          <a:xfrm flipH="1">
            <a:off x="6718419" y="2851051"/>
            <a:ext cx="885900" cy="244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1" name="Google Shape;671;p15"/>
          <p:cNvCxnSpPr>
            <a:stCxn id="626" idx="4"/>
            <a:endCxn id="642" idx="0"/>
          </p:cNvCxnSpPr>
          <p:nvPr/>
        </p:nvCxnSpPr>
        <p:spPr>
          <a:xfrm>
            <a:off x="5119094" y="3559763"/>
            <a:ext cx="461700" cy="767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2" name="Google Shape;672;p15"/>
          <p:cNvCxnSpPr>
            <a:stCxn id="651" idx="5"/>
            <a:endCxn id="619" idx="0"/>
          </p:cNvCxnSpPr>
          <p:nvPr/>
        </p:nvCxnSpPr>
        <p:spPr>
          <a:xfrm>
            <a:off x="7161876" y="1048178"/>
            <a:ext cx="918900" cy="132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3" name="Google Shape;673;p15"/>
          <p:cNvCxnSpPr>
            <a:stCxn id="626" idx="6"/>
            <a:endCxn id="649" idx="2"/>
          </p:cNvCxnSpPr>
          <p:nvPr/>
        </p:nvCxnSpPr>
        <p:spPr>
          <a:xfrm>
            <a:off x="5735186" y="2943671"/>
            <a:ext cx="795900" cy="229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4" name="Google Shape;674;p15"/>
          <p:cNvCxnSpPr>
            <a:stCxn id="649" idx="3"/>
            <a:endCxn id="642" idx="7"/>
          </p:cNvCxnSpPr>
          <p:nvPr/>
        </p:nvCxnSpPr>
        <p:spPr>
          <a:xfrm flipH="1">
            <a:off x="5660571" y="3251084"/>
            <a:ext cx="902700" cy="1109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66" name="Google Shape;666;p15"/>
          <p:cNvSpPr/>
          <p:nvPr/>
        </p:nvSpPr>
        <p:spPr>
          <a:xfrm>
            <a:off x="6546694" y="5645063"/>
            <a:ext cx="156190" cy="15619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5" name="Google Shape;675;p15"/>
          <p:cNvCxnSpPr>
            <a:stCxn id="666" idx="1"/>
            <a:endCxn id="642" idx="5"/>
          </p:cNvCxnSpPr>
          <p:nvPr/>
        </p:nvCxnSpPr>
        <p:spPr>
          <a:xfrm rot="10800000">
            <a:off x="5660568" y="4519836"/>
            <a:ext cx="909000" cy="1148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6" name="Google Shape;676;p15"/>
          <p:cNvCxnSpPr>
            <a:stCxn id="666" idx="3"/>
            <a:endCxn id="643" idx="5"/>
          </p:cNvCxnSpPr>
          <p:nvPr/>
        </p:nvCxnSpPr>
        <p:spPr>
          <a:xfrm flipH="1">
            <a:off x="4870968" y="5778379"/>
            <a:ext cx="1698600" cy="234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77" name="Google Shape;677;p15"/>
          <p:cNvSpPr/>
          <p:nvPr/>
        </p:nvSpPr>
        <p:spPr>
          <a:xfrm rot="10800000" flipH="1">
            <a:off x="7175709" y="57021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5"/>
          <p:cNvSpPr/>
          <p:nvPr/>
        </p:nvSpPr>
        <p:spPr>
          <a:xfrm flipH="1">
            <a:off x="7306357" y="5795735"/>
            <a:ext cx="332679" cy="274440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15"/>
          <p:cNvSpPr/>
          <p:nvPr/>
        </p:nvSpPr>
        <p:spPr>
          <a:xfrm>
            <a:off x="809508" y="970579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5"/>
          <p:cNvSpPr/>
          <p:nvPr/>
        </p:nvSpPr>
        <p:spPr>
          <a:xfrm>
            <a:off x="2601508" y="2733658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5"/>
          <p:cNvSpPr/>
          <p:nvPr/>
        </p:nvSpPr>
        <p:spPr>
          <a:xfrm>
            <a:off x="3895838" y="1618406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5"/>
          <p:cNvSpPr/>
          <p:nvPr/>
        </p:nvSpPr>
        <p:spPr>
          <a:xfrm>
            <a:off x="6834814" y="158282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5"/>
          <p:cNvSpPr/>
          <p:nvPr/>
        </p:nvSpPr>
        <p:spPr>
          <a:xfrm flipH="1">
            <a:off x="5319111" y="522478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4" name="Google Shape;684;p15"/>
          <p:cNvGrpSpPr/>
          <p:nvPr/>
        </p:nvGrpSpPr>
        <p:grpSpPr>
          <a:xfrm>
            <a:off x="978320" y="1002151"/>
            <a:ext cx="357453" cy="316580"/>
            <a:chOff x="1481943" y="1694572"/>
            <a:chExt cx="3165229" cy="2803300"/>
          </a:xfrm>
        </p:grpSpPr>
        <p:sp>
          <p:nvSpPr>
            <p:cNvPr id="685" name="Google Shape;685;p15"/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/>
              <a:ahLst/>
              <a:cxnLst/>
              <a:rect l="l" t="t" r="r" b="b"/>
              <a:pathLst>
                <a:path w="2373922" h="2803300" extrusionOk="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15"/>
          <p:cNvGrpSpPr/>
          <p:nvPr/>
        </p:nvGrpSpPr>
        <p:grpSpPr>
          <a:xfrm>
            <a:off x="4053719" y="2793242"/>
            <a:ext cx="357453" cy="316580"/>
            <a:chOff x="1481943" y="1694572"/>
            <a:chExt cx="3165229" cy="2803300"/>
          </a:xfrm>
        </p:grpSpPr>
        <p:sp>
          <p:nvSpPr>
            <p:cNvPr id="688" name="Google Shape;688;p15"/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5"/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/>
              <a:ahLst/>
              <a:cxnLst/>
              <a:rect l="l" t="t" r="r" b="b"/>
              <a:pathLst>
                <a:path w="2373922" h="2803300" extrusionOk="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" name="Google Shape;690;p15"/>
          <p:cNvGrpSpPr/>
          <p:nvPr/>
        </p:nvGrpSpPr>
        <p:grpSpPr>
          <a:xfrm>
            <a:off x="6594538" y="4901085"/>
            <a:ext cx="357453" cy="316580"/>
            <a:chOff x="1481943" y="1694572"/>
            <a:chExt cx="3165229" cy="2803300"/>
          </a:xfrm>
        </p:grpSpPr>
        <p:sp>
          <p:nvSpPr>
            <p:cNvPr id="691" name="Google Shape;691;p15"/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/>
              <a:ahLst/>
              <a:cxnLst/>
              <a:rect l="l" t="t" r="r" b="b"/>
              <a:pathLst>
                <a:path w="2373922" h="2803300" extrusionOk="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3" name="Google Shape;693;p15"/>
          <p:cNvGrpSpPr/>
          <p:nvPr/>
        </p:nvGrpSpPr>
        <p:grpSpPr>
          <a:xfrm>
            <a:off x="6625214" y="2433511"/>
            <a:ext cx="357453" cy="316580"/>
            <a:chOff x="1481943" y="1694572"/>
            <a:chExt cx="3165229" cy="2803300"/>
          </a:xfrm>
        </p:grpSpPr>
        <p:sp>
          <p:nvSpPr>
            <p:cNvPr id="694" name="Google Shape;694;p15"/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/>
              <a:ahLst/>
              <a:cxnLst/>
              <a:rect l="l" t="t" r="r" b="b"/>
              <a:pathLst>
                <a:path w="2373922" h="2803300" extrusionOk="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6" name="Google Shape;696;p15"/>
          <p:cNvSpPr/>
          <p:nvPr/>
        </p:nvSpPr>
        <p:spPr>
          <a:xfrm>
            <a:off x="7038683" y="1683341"/>
            <a:ext cx="240333" cy="240333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5"/>
          <p:cNvSpPr/>
          <p:nvPr/>
        </p:nvSpPr>
        <p:spPr>
          <a:xfrm>
            <a:off x="4765983" y="3832280"/>
            <a:ext cx="240333" cy="240333"/>
          </a:xfrm>
          <a:prstGeom prst="hear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15"/>
          <p:cNvSpPr/>
          <p:nvPr/>
        </p:nvSpPr>
        <p:spPr>
          <a:xfrm>
            <a:off x="3619230" y="4790753"/>
            <a:ext cx="240333" cy="240333"/>
          </a:xfrm>
          <a:prstGeom prst="hear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5"/>
          <p:cNvSpPr/>
          <p:nvPr/>
        </p:nvSpPr>
        <p:spPr>
          <a:xfrm>
            <a:off x="7259412" y="3493201"/>
            <a:ext cx="240333" cy="240333"/>
          </a:xfrm>
          <a:prstGeom prst="hear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5"/>
          <p:cNvSpPr/>
          <p:nvPr/>
        </p:nvSpPr>
        <p:spPr>
          <a:xfrm>
            <a:off x="5702151" y="3429000"/>
            <a:ext cx="291493" cy="283433"/>
          </a:xfrm>
          <a:custGeom>
            <a:avLst/>
            <a:gdLst/>
            <a:ahLst/>
            <a:cxnLst/>
            <a:rect l="l" t="t" r="r" b="b"/>
            <a:pathLst>
              <a:path w="434953" h="422926" extrusionOk="0">
                <a:moveTo>
                  <a:pt x="231486" y="27511"/>
                </a:moveTo>
                <a:cubicBezTo>
                  <a:pt x="341182" y="22054"/>
                  <a:pt x="398612" y="96629"/>
                  <a:pt x="388439" y="178936"/>
                </a:cubicBezTo>
                <a:cubicBezTo>
                  <a:pt x="377401" y="280462"/>
                  <a:pt x="325157" y="315209"/>
                  <a:pt x="278290" y="322266"/>
                </a:cubicBezTo>
                <a:cubicBezTo>
                  <a:pt x="246442" y="325886"/>
                  <a:pt x="232314" y="297517"/>
                  <a:pt x="219466" y="283221"/>
                </a:cubicBezTo>
                <a:cubicBezTo>
                  <a:pt x="198837" y="375879"/>
                  <a:pt x="160091" y="424169"/>
                  <a:pt x="147605" y="422902"/>
                </a:cubicBezTo>
                <a:cubicBezTo>
                  <a:pt x="132043" y="420368"/>
                  <a:pt x="146737" y="315867"/>
                  <a:pt x="178404" y="219951"/>
                </a:cubicBezTo>
                <a:cubicBezTo>
                  <a:pt x="183651" y="204750"/>
                  <a:pt x="168567" y="192806"/>
                  <a:pt x="180329" y="153715"/>
                </a:cubicBezTo>
                <a:cubicBezTo>
                  <a:pt x="185215" y="140142"/>
                  <a:pt x="201450" y="121191"/>
                  <a:pt x="223164" y="125534"/>
                </a:cubicBezTo>
                <a:cubicBezTo>
                  <a:pt x="245240" y="130782"/>
                  <a:pt x="259767" y="146839"/>
                  <a:pt x="251986" y="169460"/>
                </a:cubicBezTo>
                <a:cubicBezTo>
                  <a:pt x="245472" y="195701"/>
                  <a:pt x="243699" y="202985"/>
                  <a:pt x="237728" y="230311"/>
                </a:cubicBezTo>
                <a:cubicBezTo>
                  <a:pt x="234832" y="255286"/>
                  <a:pt x="259420" y="280260"/>
                  <a:pt x="293982" y="257457"/>
                </a:cubicBezTo>
                <a:cubicBezTo>
                  <a:pt x="323296" y="236284"/>
                  <a:pt x="335290" y="194188"/>
                  <a:pt x="336918" y="176272"/>
                </a:cubicBezTo>
                <a:cubicBezTo>
                  <a:pt x="337461" y="141887"/>
                  <a:pt x="325120" y="98916"/>
                  <a:pt x="262691" y="82447"/>
                </a:cubicBezTo>
                <a:cubicBezTo>
                  <a:pt x="197367" y="72132"/>
                  <a:pt x="146556" y="86539"/>
                  <a:pt x="133889" y="153318"/>
                </a:cubicBezTo>
                <a:cubicBezTo>
                  <a:pt x="136575" y="195882"/>
                  <a:pt x="132200" y="181626"/>
                  <a:pt x="146085" y="203297"/>
                </a:cubicBezTo>
                <a:cubicBezTo>
                  <a:pt x="137193" y="215836"/>
                  <a:pt x="126542" y="243960"/>
                  <a:pt x="118682" y="257015"/>
                </a:cubicBezTo>
                <a:cubicBezTo>
                  <a:pt x="88615" y="228531"/>
                  <a:pt x="75224" y="199220"/>
                  <a:pt x="78662" y="153614"/>
                </a:cubicBezTo>
                <a:cubicBezTo>
                  <a:pt x="83412" y="106957"/>
                  <a:pt x="133012" y="29284"/>
                  <a:pt x="231486" y="27511"/>
                </a:cubicBezTo>
                <a:close/>
                <a:moveTo>
                  <a:pt x="0" y="0"/>
                </a:moveTo>
                <a:lnTo>
                  <a:pt x="434953" y="0"/>
                </a:lnTo>
                <a:lnTo>
                  <a:pt x="434953" y="241"/>
                </a:lnTo>
                <a:lnTo>
                  <a:pt x="0" y="24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5"/>
          <p:cNvSpPr/>
          <p:nvPr/>
        </p:nvSpPr>
        <p:spPr>
          <a:xfrm>
            <a:off x="4924378" y="4585956"/>
            <a:ext cx="314992" cy="271861"/>
          </a:xfrm>
          <a:custGeom>
            <a:avLst/>
            <a:gdLst/>
            <a:ahLst/>
            <a:cxnLst/>
            <a:rect l="l" t="t" r="r" b="b"/>
            <a:pathLst>
              <a:path w="366142" h="316007" extrusionOk="0">
                <a:moveTo>
                  <a:pt x="241139" y="0"/>
                </a:moveTo>
                <a:cubicBezTo>
                  <a:pt x="265040" y="0"/>
                  <a:pt x="292051" y="14516"/>
                  <a:pt x="306633" y="31202"/>
                </a:cubicBezTo>
                <a:cubicBezTo>
                  <a:pt x="327151" y="29858"/>
                  <a:pt x="335397" y="19692"/>
                  <a:pt x="349699" y="10558"/>
                </a:cubicBezTo>
                <a:cubicBezTo>
                  <a:pt x="343170" y="29574"/>
                  <a:pt x="336047" y="54091"/>
                  <a:pt x="325569" y="59830"/>
                </a:cubicBezTo>
                <a:cubicBezTo>
                  <a:pt x="340338" y="61437"/>
                  <a:pt x="353079" y="55334"/>
                  <a:pt x="366142" y="52395"/>
                </a:cubicBezTo>
                <a:cubicBezTo>
                  <a:pt x="361514" y="66282"/>
                  <a:pt x="342655" y="74263"/>
                  <a:pt x="334454" y="94697"/>
                </a:cubicBezTo>
                <a:cubicBezTo>
                  <a:pt x="326254" y="115131"/>
                  <a:pt x="329982" y="126199"/>
                  <a:pt x="316939" y="174999"/>
                </a:cubicBezTo>
                <a:cubicBezTo>
                  <a:pt x="296102" y="242622"/>
                  <a:pt x="276174" y="279635"/>
                  <a:pt x="184305" y="311458"/>
                </a:cubicBezTo>
                <a:cubicBezTo>
                  <a:pt x="152057" y="320905"/>
                  <a:pt x="83508" y="315693"/>
                  <a:pt x="27716" y="295316"/>
                </a:cubicBezTo>
                <a:lnTo>
                  <a:pt x="0" y="281129"/>
                </a:lnTo>
                <a:lnTo>
                  <a:pt x="0" y="268036"/>
                </a:lnTo>
                <a:lnTo>
                  <a:pt x="23178" y="266110"/>
                </a:lnTo>
                <a:cubicBezTo>
                  <a:pt x="63548" y="261698"/>
                  <a:pt x="90116" y="254801"/>
                  <a:pt x="108726" y="240807"/>
                </a:cubicBezTo>
                <a:cubicBezTo>
                  <a:pt x="87700" y="241375"/>
                  <a:pt x="35310" y="244403"/>
                  <a:pt x="20535" y="200079"/>
                </a:cubicBezTo>
                <a:cubicBezTo>
                  <a:pt x="37583" y="203299"/>
                  <a:pt x="59856" y="197334"/>
                  <a:pt x="70653" y="194871"/>
                </a:cubicBezTo>
                <a:cubicBezTo>
                  <a:pt x="57204" y="189662"/>
                  <a:pt x="37595" y="181773"/>
                  <a:pt x="20899" y="168840"/>
                </a:cubicBezTo>
                <a:lnTo>
                  <a:pt x="0" y="146258"/>
                </a:lnTo>
                <a:lnTo>
                  <a:pt x="0" y="116697"/>
                </a:lnTo>
                <a:lnTo>
                  <a:pt x="14104" y="121836"/>
                </a:lnTo>
                <a:cubicBezTo>
                  <a:pt x="23887" y="123910"/>
                  <a:pt x="33812" y="125203"/>
                  <a:pt x="40441" y="126434"/>
                </a:cubicBezTo>
                <a:cubicBezTo>
                  <a:pt x="9945" y="103325"/>
                  <a:pt x="-5039" y="60063"/>
                  <a:pt x="20722" y="8541"/>
                </a:cubicBezTo>
                <a:cubicBezTo>
                  <a:pt x="76047" y="73391"/>
                  <a:pt x="116697" y="97001"/>
                  <a:pt x="168525" y="104817"/>
                </a:cubicBezTo>
                <a:cubicBezTo>
                  <a:pt x="166649" y="98530"/>
                  <a:pt x="164888" y="89662"/>
                  <a:pt x="165796" y="68430"/>
                </a:cubicBezTo>
                <a:cubicBezTo>
                  <a:pt x="166838" y="44047"/>
                  <a:pt x="190944" y="0"/>
                  <a:pt x="2411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5"/>
          <p:cNvSpPr/>
          <p:nvPr/>
        </p:nvSpPr>
        <p:spPr>
          <a:xfrm>
            <a:off x="6247142" y="3973546"/>
            <a:ext cx="149845" cy="303216"/>
          </a:xfrm>
          <a:custGeom>
            <a:avLst/>
            <a:gdLst/>
            <a:ahLst/>
            <a:cxnLst/>
            <a:rect l="l" t="t" r="r" b="b"/>
            <a:pathLst>
              <a:path w="225309" h="455920" extrusionOk="0">
                <a:moveTo>
                  <a:pt x="139383" y="455355"/>
                </a:moveTo>
                <a:lnTo>
                  <a:pt x="139383" y="455920"/>
                </a:lnTo>
                <a:lnTo>
                  <a:pt x="139383" y="455355"/>
                </a:lnTo>
                <a:close/>
                <a:moveTo>
                  <a:pt x="54403" y="455920"/>
                </a:moveTo>
                <a:lnTo>
                  <a:pt x="54403" y="455355"/>
                </a:lnTo>
                <a:lnTo>
                  <a:pt x="54403" y="455920"/>
                </a:lnTo>
                <a:close/>
                <a:moveTo>
                  <a:pt x="193296" y="6"/>
                </a:moveTo>
                <a:cubicBezTo>
                  <a:pt x="204595" y="73"/>
                  <a:pt x="214144" y="770"/>
                  <a:pt x="225309" y="2823"/>
                </a:cubicBezTo>
                <a:cubicBezTo>
                  <a:pt x="225271" y="27274"/>
                  <a:pt x="222913" y="50194"/>
                  <a:pt x="219909" y="69600"/>
                </a:cubicBezTo>
                <a:cubicBezTo>
                  <a:pt x="188141" y="67117"/>
                  <a:pt x="138250" y="66776"/>
                  <a:pt x="139383" y="96177"/>
                </a:cubicBezTo>
                <a:lnTo>
                  <a:pt x="139383" y="140898"/>
                </a:lnTo>
                <a:lnTo>
                  <a:pt x="217171" y="140898"/>
                </a:lnTo>
                <a:lnTo>
                  <a:pt x="211626" y="215050"/>
                </a:lnTo>
                <a:lnTo>
                  <a:pt x="139383" y="216436"/>
                </a:lnTo>
                <a:lnTo>
                  <a:pt x="139383" y="455355"/>
                </a:lnTo>
                <a:lnTo>
                  <a:pt x="54403" y="455355"/>
                </a:lnTo>
                <a:lnTo>
                  <a:pt x="54403" y="216436"/>
                </a:lnTo>
                <a:lnTo>
                  <a:pt x="0" y="216436"/>
                </a:lnTo>
                <a:lnTo>
                  <a:pt x="0" y="140898"/>
                </a:lnTo>
                <a:lnTo>
                  <a:pt x="54403" y="140898"/>
                </a:lnTo>
                <a:lnTo>
                  <a:pt x="54403" y="90429"/>
                </a:lnTo>
                <a:cubicBezTo>
                  <a:pt x="54356" y="90266"/>
                  <a:pt x="54310" y="90103"/>
                  <a:pt x="54263" y="89940"/>
                </a:cubicBezTo>
                <a:cubicBezTo>
                  <a:pt x="54393" y="21715"/>
                  <a:pt x="104084" y="2174"/>
                  <a:pt x="150786" y="971"/>
                </a:cubicBezTo>
                <a:cubicBezTo>
                  <a:pt x="168948" y="503"/>
                  <a:pt x="181997" y="-60"/>
                  <a:pt x="193296" y="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5"/>
          <p:cNvSpPr/>
          <p:nvPr/>
        </p:nvSpPr>
        <p:spPr>
          <a:xfrm>
            <a:off x="2352516" y="3592851"/>
            <a:ext cx="272870" cy="264036"/>
          </a:xfrm>
          <a:custGeom>
            <a:avLst/>
            <a:gdLst/>
            <a:ahLst/>
            <a:cxnLst/>
            <a:rect l="l" t="t" r="r" b="b"/>
            <a:pathLst>
              <a:path w="381434" h="369085" extrusionOk="0">
                <a:moveTo>
                  <a:pt x="0" y="119703"/>
                </a:moveTo>
                <a:lnTo>
                  <a:pt x="86044" y="119703"/>
                </a:lnTo>
                <a:lnTo>
                  <a:pt x="86044" y="369085"/>
                </a:lnTo>
                <a:lnTo>
                  <a:pt x="0" y="369085"/>
                </a:lnTo>
                <a:close/>
                <a:moveTo>
                  <a:pt x="292017" y="114642"/>
                </a:moveTo>
                <a:cubicBezTo>
                  <a:pt x="298391" y="114580"/>
                  <a:pt x="305367" y="114772"/>
                  <a:pt x="313054" y="115239"/>
                </a:cubicBezTo>
                <a:cubicBezTo>
                  <a:pt x="367740" y="118635"/>
                  <a:pt x="382137" y="179381"/>
                  <a:pt x="381408" y="205099"/>
                </a:cubicBezTo>
                <a:cubicBezTo>
                  <a:pt x="381089" y="259761"/>
                  <a:pt x="380769" y="314423"/>
                  <a:pt x="380450" y="369085"/>
                </a:cubicBezTo>
                <a:lnTo>
                  <a:pt x="290799" y="369085"/>
                </a:lnTo>
                <a:lnTo>
                  <a:pt x="289999" y="206524"/>
                </a:lnTo>
                <a:cubicBezTo>
                  <a:pt x="289316" y="178831"/>
                  <a:pt x="232622" y="162576"/>
                  <a:pt x="215597" y="198936"/>
                </a:cubicBezTo>
                <a:lnTo>
                  <a:pt x="215597" y="368810"/>
                </a:lnTo>
                <a:lnTo>
                  <a:pt x="125945" y="368810"/>
                </a:lnTo>
                <a:lnTo>
                  <a:pt x="125945" y="119428"/>
                </a:lnTo>
                <a:lnTo>
                  <a:pt x="215597" y="119428"/>
                </a:lnTo>
                <a:lnTo>
                  <a:pt x="215597" y="140603"/>
                </a:lnTo>
                <a:cubicBezTo>
                  <a:pt x="235661" y="125417"/>
                  <a:pt x="251992" y="115029"/>
                  <a:pt x="292017" y="114642"/>
                </a:cubicBezTo>
                <a:close/>
                <a:moveTo>
                  <a:pt x="41218" y="0"/>
                </a:moveTo>
                <a:cubicBezTo>
                  <a:pt x="65975" y="0"/>
                  <a:pt x="86044" y="20069"/>
                  <a:pt x="86044" y="44825"/>
                </a:cubicBezTo>
                <a:cubicBezTo>
                  <a:pt x="86044" y="69582"/>
                  <a:pt x="65975" y="89651"/>
                  <a:pt x="41218" y="89651"/>
                </a:cubicBezTo>
                <a:cubicBezTo>
                  <a:pt x="28840" y="89651"/>
                  <a:pt x="17634" y="84634"/>
                  <a:pt x="9522" y="76522"/>
                </a:cubicBezTo>
                <a:lnTo>
                  <a:pt x="0" y="62399"/>
                </a:lnTo>
                <a:lnTo>
                  <a:pt x="0" y="27252"/>
                </a:lnTo>
                <a:lnTo>
                  <a:pt x="9522" y="13129"/>
                </a:lnTo>
                <a:cubicBezTo>
                  <a:pt x="17634" y="5017"/>
                  <a:pt x="28840" y="0"/>
                  <a:pt x="41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15"/>
          <p:cNvSpPr/>
          <p:nvPr/>
        </p:nvSpPr>
        <p:spPr>
          <a:xfrm>
            <a:off x="5267645" y="1717582"/>
            <a:ext cx="299575" cy="297454"/>
          </a:xfrm>
          <a:custGeom>
            <a:avLst/>
            <a:gdLst/>
            <a:ahLst/>
            <a:cxnLst/>
            <a:rect l="l" t="t" r="r" b="b"/>
            <a:pathLst>
              <a:path w="299575" h="297454" extrusionOk="0">
                <a:moveTo>
                  <a:pt x="249204" y="123541"/>
                </a:moveTo>
                <a:cubicBezTo>
                  <a:pt x="240190" y="123011"/>
                  <a:pt x="239659" y="128843"/>
                  <a:pt x="241250" y="136266"/>
                </a:cubicBezTo>
                <a:cubicBezTo>
                  <a:pt x="245492" y="158536"/>
                  <a:pt x="240720" y="179214"/>
                  <a:pt x="229055" y="198302"/>
                </a:cubicBezTo>
                <a:cubicBezTo>
                  <a:pt x="206255" y="234888"/>
                  <a:pt x="158536" y="250264"/>
                  <a:pt x="116648" y="234888"/>
                </a:cubicBezTo>
                <a:cubicBezTo>
                  <a:pt x="83774" y="222692"/>
                  <a:pt x="50901" y="185577"/>
                  <a:pt x="59914" y="135736"/>
                </a:cubicBezTo>
                <a:cubicBezTo>
                  <a:pt x="60444" y="132555"/>
                  <a:pt x="62565" y="127252"/>
                  <a:pt x="58324" y="125662"/>
                </a:cubicBezTo>
                <a:cubicBezTo>
                  <a:pt x="51431" y="122481"/>
                  <a:pt x="43477" y="123541"/>
                  <a:pt x="36585" y="125131"/>
                </a:cubicBezTo>
                <a:cubicBezTo>
                  <a:pt x="30222" y="126722"/>
                  <a:pt x="31813" y="133085"/>
                  <a:pt x="31813" y="137857"/>
                </a:cubicBezTo>
                <a:cubicBezTo>
                  <a:pt x="31813" y="174442"/>
                  <a:pt x="31813" y="210497"/>
                  <a:pt x="31813" y="247082"/>
                </a:cubicBezTo>
                <a:cubicBezTo>
                  <a:pt x="31813" y="262989"/>
                  <a:pt x="35524" y="266701"/>
                  <a:pt x="51961" y="266701"/>
                </a:cubicBezTo>
                <a:cubicBezTo>
                  <a:pt x="84835" y="266701"/>
                  <a:pt x="117178" y="266701"/>
                  <a:pt x="150052" y="266701"/>
                </a:cubicBezTo>
                <a:cubicBezTo>
                  <a:pt x="183456" y="266701"/>
                  <a:pt x="217390" y="266701"/>
                  <a:pt x="250794" y="266701"/>
                </a:cubicBezTo>
                <a:cubicBezTo>
                  <a:pt x="262459" y="266701"/>
                  <a:pt x="269352" y="261929"/>
                  <a:pt x="269352" y="250264"/>
                </a:cubicBezTo>
                <a:cubicBezTo>
                  <a:pt x="269352" y="211558"/>
                  <a:pt x="269352" y="173382"/>
                  <a:pt x="269352" y="134675"/>
                </a:cubicBezTo>
                <a:cubicBezTo>
                  <a:pt x="268822" y="126987"/>
                  <a:pt x="265773" y="124337"/>
                  <a:pt x="261863" y="123541"/>
                </a:cubicBezTo>
                <a:cubicBezTo>
                  <a:pt x="257952" y="122746"/>
                  <a:pt x="253180" y="123806"/>
                  <a:pt x="249204" y="123541"/>
                </a:cubicBezTo>
                <a:close/>
                <a:moveTo>
                  <a:pt x="151642" y="88016"/>
                </a:moveTo>
                <a:cubicBezTo>
                  <a:pt x="116648" y="87486"/>
                  <a:pt x="89076" y="113997"/>
                  <a:pt x="89076" y="147931"/>
                </a:cubicBezTo>
                <a:cubicBezTo>
                  <a:pt x="89076" y="180805"/>
                  <a:pt x="117178" y="208377"/>
                  <a:pt x="150582" y="208377"/>
                </a:cubicBezTo>
                <a:cubicBezTo>
                  <a:pt x="183986" y="208377"/>
                  <a:pt x="212088" y="181335"/>
                  <a:pt x="212088" y="148461"/>
                </a:cubicBezTo>
                <a:cubicBezTo>
                  <a:pt x="212088" y="115058"/>
                  <a:pt x="185577" y="88546"/>
                  <a:pt x="151642" y="88016"/>
                </a:cubicBezTo>
                <a:close/>
                <a:moveTo>
                  <a:pt x="234357" y="29162"/>
                </a:moveTo>
                <a:cubicBezTo>
                  <a:pt x="207846" y="29162"/>
                  <a:pt x="204135" y="32873"/>
                  <a:pt x="203605" y="60444"/>
                </a:cubicBezTo>
                <a:cubicBezTo>
                  <a:pt x="203605" y="90137"/>
                  <a:pt x="205195" y="92258"/>
                  <a:pt x="235948" y="92258"/>
                </a:cubicBezTo>
                <a:cubicBezTo>
                  <a:pt x="267762" y="92258"/>
                  <a:pt x="268822" y="91197"/>
                  <a:pt x="268822" y="59914"/>
                </a:cubicBezTo>
                <a:cubicBezTo>
                  <a:pt x="268822" y="57794"/>
                  <a:pt x="268822" y="55673"/>
                  <a:pt x="268822" y="53552"/>
                </a:cubicBezTo>
                <a:cubicBezTo>
                  <a:pt x="268822" y="35524"/>
                  <a:pt x="263519" y="29692"/>
                  <a:pt x="245492" y="29162"/>
                </a:cubicBezTo>
                <a:cubicBezTo>
                  <a:pt x="241781" y="29162"/>
                  <a:pt x="238069" y="29162"/>
                  <a:pt x="234357" y="29162"/>
                </a:cubicBezTo>
                <a:close/>
                <a:moveTo>
                  <a:pt x="41887" y="0"/>
                </a:moveTo>
                <a:cubicBezTo>
                  <a:pt x="113998" y="0"/>
                  <a:pt x="186108" y="0"/>
                  <a:pt x="258217" y="0"/>
                </a:cubicBezTo>
                <a:cubicBezTo>
                  <a:pt x="284728" y="0"/>
                  <a:pt x="299575" y="14846"/>
                  <a:pt x="299575" y="41887"/>
                </a:cubicBezTo>
                <a:cubicBezTo>
                  <a:pt x="299575" y="112937"/>
                  <a:pt x="299575" y="184517"/>
                  <a:pt x="299575" y="255567"/>
                </a:cubicBezTo>
                <a:cubicBezTo>
                  <a:pt x="299575" y="283138"/>
                  <a:pt x="285789" y="297454"/>
                  <a:pt x="257687" y="297454"/>
                </a:cubicBezTo>
                <a:cubicBezTo>
                  <a:pt x="221632" y="297454"/>
                  <a:pt x="185577" y="297454"/>
                  <a:pt x="149522" y="297454"/>
                </a:cubicBezTo>
                <a:cubicBezTo>
                  <a:pt x="113467" y="297454"/>
                  <a:pt x="77412" y="297454"/>
                  <a:pt x="41357" y="297454"/>
                </a:cubicBezTo>
                <a:cubicBezTo>
                  <a:pt x="14315" y="297454"/>
                  <a:pt x="0" y="283138"/>
                  <a:pt x="0" y="256096"/>
                </a:cubicBezTo>
                <a:cubicBezTo>
                  <a:pt x="0" y="184517"/>
                  <a:pt x="0" y="112937"/>
                  <a:pt x="0" y="41357"/>
                </a:cubicBezTo>
                <a:cubicBezTo>
                  <a:pt x="0" y="14315"/>
                  <a:pt x="14846" y="0"/>
                  <a:pt x="41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15"/>
          <p:cNvSpPr/>
          <p:nvPr/>
        </p:nvSpPr>
        <p:spPr>
          <a:xfrm>
            <a:off x="4081827" y="1689659"/>
            <a:ext cx="284465" cy="283097"/>
          </a:xfrm>
          <a:custGeom>
            <a:avLst/>
            <a:gdLst/>
            <a:ahLst/>
            <a:cxnLst/>
            <a:rect l="l" t="t" r="r" b="b"/>
            <a:pathLst>
              <a:path w="940832" h="936308" extrusionOk="0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5"/>
          <p:cNvSpPr/>
          <p:nvPr/>
        </p:nvSpPr>
        <p:spPr>
          <a:xfrm>
            <a:off x="5497613" y="5307476"/>
            <a:ext cx="258315" cy="25831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15"/>
          <p:cNvSpPr/>
          <p:nvPr/>
        </p:nvSpPr>
        <p:spPr>
          <a:xfrm>
            <a:off x="2779268" y="2821629"/>
            <a:ext cx="277650" cy="277650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5"/>
          <p:cNvSpPr/>
          <p:nvPr/>
        </p:nvSpPr>
        <p:spPr>
          <a:xfrm>
            <a:off x="6029372" y="2348040"/>
            <a:ext cx="247225" cy="24722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5"/>
          <p:cNvSpPr/>
          <p:nvPr/>
        </p:nvSpPr>
        <p:spPr>
          <a:xfrm>
            <a:off x="5750851" y="1082031"/>
            <a:ext cx="278521" cy="283679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close/>
                <a:moveTo>
                  <a:pt x="2688485" y="1475633"/>
                </a:moveTo>
                <a:cubicBezTo>
                  <a:pt x="2399554" y="1478429"/>
                  <a:pt x="2281670" y="1553418"/>
                  <a:pt x="2136833" y="1663036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lnTo>
                  <a:pt x="2136833" y="2084121"/>
                </a:lnTo>
                <a:cubicBezTo>
                  <a:pt x="2259735" y="1821652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235101" y="1504458"/>
                  <a:pt x="2840340" y="1479943"/>
                </a:cubicBezTo>
                <a:cubicBezTo>
                  <a:pt x="2784850" y="1476574"/>
                  <a:pt x="2734498" y="1475188"/>
                  <a:pt x="2688485" y="147563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0" name="Google Shape;710;p15"/>
          <p:cNvCxnSpPr>
            <a:stCxn id="647" idx="4"/>
            <a:endCxn id="649" idx="0"/>
          </p:cNvCxnSpPr>
          <p:nvPr/>
        </p:nvCxnSpPr>
        <p:spPr>
          <a:xfrm>
            <a:off x="6130088" y="1972756"/>
            <a:ext cx="510900" cy="1091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1" name="Google Shape;711;p15"/>
          <p:cNvSpPr txBox="1"/>
          <p:nvPr/>
        </p:nvSpPr>
        <p:spPr>
          <a:xfrm>
            <a:off x="8960535" y="3206175"/>
            <a:ext cx="268709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endParaRPr/>
          </a:p>
        </p:txBody>
      </p:sp>
      <p:sp>
        <p:nvSpPr>
          <p:cNvPr id="712" name="Google Shape;712;p15"/>
          <p:cNvSpPr txBox="1"/>
          <p:nvPr/>
        </p:nvSpPr>
        <p:spPr>
          <a:xfrm>
            <a:off x="9605246" y="5778379"/>
            <a:ext cx="2042384" cy="298731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18" name="Google Shape;718;p16"/>
          <p:cNvSpPr/>
          <p:nvPr/>
        </p:nvSpPr>
        <p:spPr>
          <a:xfrm>
            <a:off x="0" y="3231962"/>
            <a:ext cx="12192000" cy="3006911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6"/>
          <p:cNvSpPr txBox="1"/>
          <p:nvPr/>
        </p:nvSpPr>
        <p:spPr>
          <a:xfrm>
            <a:off x="922957" y="4276693"/>
            <a:ext cx="189020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</a:t>
            </a:r>
            <a:endParaRPr/>
          </a:p>
        </p:txBody>
      </p:sp>
      <p:sp>
        <p:nvSpPr>
          <p:cNvPr id="720" name="Google Shape;720;p16"/>
          <p:cNvSpPr txBox="1"/>
          <p:nvPr/>
        </p:nvSpPr>
        <p:spPr>
          <a:xfrm>
            <a:off x="931547" y="3603221"/>
            <a:ext cx="1440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6"/>
          <p:cNvSpPr txBox="1"/>
          <p:nvPr/>
        </p:nvSpPr>
        <p:spPr>
          <a:xfrm>
            <a:off x="3745984" y="4289393"/>
            <a:ext cx="189020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</a:t>
            </a:r>
            <a:endParaRPr/>
          </a:p>
        </p:txBody>
      </p:sp>
      <p:sp>
        <p:nvSpPr>
          <p:cNvPr id="722" name="Google Shape;722;p16"/>
          <p:cNvSpPr txBox="1"/>
          <p:nvPr/>
        </p:nvSpPr>
        <p:spPr>
          <a:xfrm>
            <a:off x="6569011" y="4302093"/>
            <a:ext cx="189020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</a:t>
            </a:r>
            <a:endParaRPr/>
          </a:p>
        </p:txBody>
      </p:sp>
      <p:sp>
        <p:nvSpPr>
          <p:cNvPr id="723" name="Google Shape;723;p16"/>
          <p:cNvSpPr txBox="1"/>
          <p:nvPr/>
        </p:nvSpPr>
        <p:spPr>
          <a:xfrm>
            <a:off x="9392038" y="4314793"/>
            <a:ext cx="189020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</a:t>
            </a:r>
            <a:endParaRPr/>
          </a:p>
        </p:txBody>
      </p:sp>
      <p:sp>
        <p:nvSpPr>
          <p:cNvPr id="724" name="Google Shape;724;p16"/>
          <p:cNvSpPr txBox="1"/>
          <p:nvPr/>
        </p:nvSpPr>
        <p:spPr>
          <a:xfrm>
            <a:off x="3765380" y="3603221"/>
            <a:ext cx="1440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6"/>
          <p:cNvSpPr txBox="1"/>
          <p:nvPr/>
        </p:nvSpPr>
        <p:spPr>
          <a:xfrm>
            <a:off x="6599213" y="3603221"/>
            <a:ext cx="1440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 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6"/>
          <p:cNvSpPr txBox="1"/>
          <p:nvPr/>
        </p:nvSpPr>
        <p:spPr>
          <a:xfrm>
            <a:off x="9433047" y="3603221"/>
            <a:ext cx="1440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16"/>
          <p:cNvSpPr/>
          <p:nvPr/>
        </p:nvSpPr>
        <p:spPr>
          <a:xfrm rot="10800000">
            <a:off x="1385808" y="1981514"/>
            <a:ext cx="864000" cy="864000"/>
          </a:xfrm>
          <a:prstGeom prst="ellipse">
            <a:avLst/>
          </a:prstGeom>
          <a:solidFill>
            <a:srgbClr val="FEB800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16"/>
          <p:cNvSpPr/>
          <p:nvPr/>
        </p:nvSpPr>
        <p:spPr>
          <a:xfrm rot="10800000">
            <a:off x="1301394" y="1897100"/>
            <a:ext cx="1044000" cy="10440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16"/>
          <p:cNvSpPr/>
          <p:nvPr/>
        </p:nvSpPr>
        <p:spPr>
          <a:xfrm rot="10800000">
            <a:off x="4184721" y="1981402"/>
            <a:ext cx="864000" cy="864000"/>
          </a:xfrm>
          <a:prstGeom prst="ellipse">
            <a:avLst/>
          </a:prstGeom>
          <a:solidFill>
            <a:srgbClr val="FEB800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6"/>
          <p:cNvSpPr/>
          <p:nvPr/>
        </p:nvSpPr>
        <p:spPr>
          <a:xfrm rot="10800000">
            <a:off x="4100307" y="1896988"/>
            <a:ext cx="1044000" cy="10440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6"/>
          <p:cNvSpPr/>
          <p:nvPr/>
        </p:nvSpPr>
        <p:spPr>
          <a:xfrm rot="10800000">
            <a:off x="6983634" y="1981290"/>
            <a:ext cx="864000" cy="864000"/>
          </a:xfrm>
          <a:prstGeom prst="ellipse">
            <a:avLst/>
          </a:prstGeom>
          <a:solidFill>
            <a:srgbClr val="FEB800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6"/>
          <p:cNvSpPr/>
          <p:nvPr/>
        </p:nvSpPr>
        <p:spPr>
          <a:xfrm rot="10800000">
            <a:off x="6899220" y="1896876"/>
            <a:ext cx="1044000" cy="10440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6"/>
          <p:cNvSpPr/>
          <p:nvPr/>
        </p:nvSpPr>
        <p:spPr>
          <a:xfrm rot="10800000">
            <a:off x="9782548" y="1981178"/>
            <a:ext cx="864000" cy="864000"/>
          </a:xfrm>
          <a:prstGeom prst="ellipse">
            <a:avLst/>
          </a:prstGeom>
          <a:solidFill>
            <a:srgbClr val="FEB800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6"/>
          <p:cNvSpPr/>
          <p:nvPr/>
        </p:nvSpPr>
        <p:spPr>
          <a:xfrm rot="10800000">
            <a:off x="9698134" y="1896764"/>
            <a:ext cx="1044000" cy="10440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5" name="Google Shape;735;p16"/>
          <p:cNvCxnSpPr/>
          <p:nvPr/>
        </p:nvCxnSpPr>
        <p:spPr>
          <a:xfrm rot="10800000">
            <a:off x="2820519" y="2442034"/>
            <a:ext cx="804665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triangle" w="med" len="med"/>
            <a:tailEnd type="triangle" w="med" len="med"/>
          </a:ln>
        </p:spPr>
      </p:cxnSp>
      <p:cxnSp>
        <p:nvCxnSpPr>
          <p:cNvPr id="736" name="Google Shape;736;p16"/>
          <p:cNvCxnSpPr/>
          <p:nvPr/>
        </p:nvCxnSpPr>
        <p:spPr>
          <a:xfrm rot="10800000">
            <a:off x="5619432" y="2426158"/>
            <a:ext cx="804665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triangle" w="med" len="med"/>
            <a:tailEnd type="triangle" w="med" len="med"/>
          </a:ln>
        </p:spPr>
      </p:cxnSp>
      <p:cxnSp>
        <p:nvCxnSpPr>
          <p:cNvPr id="737" name="Google Shape;737;p16"/>
          <p:cNvCxnSpPr/>
          <p:nvPr/>
        </p:nvCxnSpPr>
        <p:spPr>
          <a:xfrm rot="10800000">
            <a:off x="8418345" y="2410282"/>
            <a:ext cx="804665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dot"/>
            <a:miter lim="800000"/>
            <a:headEnd type="triangle" w="med" len="med"/>
            <a:tailEnd type="triangle" w="med" len="med"/>
          </a:ln>
        </p:spPr>
      </p:cxnSp>
      <p:sp>
        <p:nvSpPr>
          <p:cNvPr id="738" name="Google Shape;738;p16"/>
          <p:cNvSpPr/>
          <p:nvPr/>
        </p:nvSpPr>
        <p:spPr>
          <a:xfrm flipH="1">
            <a:off x="4432442" y="2280478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16"/>
          <p:cNvSpPr/>
          <p:nvPr/>
        </p:nvSpPr>
        <p:spPr>
          <a:xfrm rot="-2794009">
            <a:off x="1626070" y="22396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16"/>
          <p:cNvSpPr/>
          <p:nvPr/>
        </p:nvSpPr>
        <p:spPr>
          <a:xfrm>
            <a:off x="7226536" y="224754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16"/>
          <p:cNvSpPr/>
          <p:nvPr/>
        </p:nvSpPr>
        <p:spPr>
          <a:xfrm>
            <a:off x="10114986" y="220908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7"/>
          <p:cNvSpPr>
            <a:spLocks noGrp="1"/>
          </p:cNvSpPr>
          <p:nvPr>
            <p:ph type="pic" idx="2"/>
          </p:nvPr>
        </p:nvSpPr>
        <p:spPr>
          <a:xfrm rot="-900000">
            <a:off x="1270587" y="1627803"/>
            <a:ext cx="1786145" cy="290007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7" name="Google Shape;747;p17"/>
          <p:cNvSpPr txBox="1">
            <a:spLocks noGrp="1"/>
          </p:cNvSpPr>
          <p:nvPr>
            <p:ph type="title"/>
          </p:nvPr>
        </p:nvSpPr>
        <p:spPr>
          <a:xfrm>
            <a:off x="0" y="134928"/>
            <a:ext cx="12192000" cy="71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Mobile Style</a:t>
            </a:r>
            <a:endParaRPr/>
          </a:p>
        </p:txBody>
      </p:sp>
      <p:grpSp>
        <p:nvGrpSpPr>
          <p:cNvPr id="748" name="Google Shape;748;p17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749" name="Google Shape;749;p17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" name="Google Shape;751;p17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752" name="Google Shape;752;p17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4" name="Google Shape;754;p17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755" name="Google Shape;755;p17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7" name="Google Shape;757;p17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758" name="Google Shape;758;p17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" name="Google Shape;760;p17"/>
          <p:cNvGrpSpPr/>
          <p:nvPr/>
        </p:nvGrpSpPr>
        <p:grpSpPr>
          <a:xfrm>
            <a:off x="2706734" y="2458176"/>
            <a:ext cx="856920" cy="1834431"/>
            <a:chOff x="4628259" y="1995686"/>
            <a:chExt cx="567649" cy="948854"/>
          </a:xfrm>
        </p:grpSpPr>
        <p:sp>
          <p:nvSpPr>
            <p:cNvPr id="761" name="Google Shape;761;p17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7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 rot="3148397">
              <a:off x="4839828" y="2532616"/>
              <a:ext cx="251279" cy="388138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4" name="Google Shape;764;p17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7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17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17"/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17"/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17"/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7"/>
          <p:cNvSpPr/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76" name="Google Shape;776;p18"/>
          <p:cNvGrpSpPr/>
          <p:nvPr/>
        </p:nvGrpSpPr>
        <p:grpSpPr>
          <a:xfrm>
            <a:off x="8591850" y="3249752"/>
            <a:ext cx="1369129" cy="2616029"/>
            <a:chOff x="3688167" y="3417317"/>
            <a:chExt cx="1152686" cy="2202466"/>
          </a:xfrm>
        </p:grpSpPr>
        <p:sp>
          <p:nvSpPr>
            <p:cNvPr id="777" name="Google Shape;777;p18"/>
            <p:cNvSpPr/>
            <p:nvPr/>
          </p:nvSpPr>
          <p:spPr>
            <a:xfrm>
              <a:off x="3688167" y="3417317"/>
              <a:ext cx="1152686" cy="2202466"/>
            </a:xfrm>
            <a:prstGeom prst="roundRect">
              <a:avLst>
                <a:gd name="adj" fmla="val 12305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8"/>
            <p:cNvSpPr/>
            <p:nvPr/>
          </p:nvSpPr>
          <p:spPr>
            <a:xfrm>
              <a:off x="3749651" y="3637564"/>
              <a:ext cx="1035739" cy="17069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8"/>
            <p:cNvSpPr/>
            <p:nvPr/>
          </p:nvSpPr>
          <p:spPr>
            <a:xfrm>
              <a:off x="4106841" y="3505590"/>
              <a:ext cx="315337" cy="55062"/>
            </a:xfrm>
            <a:prstGeom prst="roundRect">
              <a:avLst>
                <a:gd name="adj" fmla="val 50000"/>
              </a:avLst>
            </a:prstGeom>
            <a:solidFill>
              <a:srgbClr val="ECECEC">
                <a:alpha val="509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8"/>
            <p:cNvSpPr/>
            <p:nvPr/>
          </p:nvSpPr>
          <p:spPr>
            <a:xfrm>
              <a:off x="4165418" y="5378702"/>
              <a:ext cx="190033" cy="192694"/>
            </a:xfrm>
            <a:prstGeom prst="ellipse">
              <a:avLst/>
            </a:prstGeom>
            <a:solidFill>
              <a:srgbClr val="ECECEC">
                <a:alpha val="6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8"/>
            <p:cNvSpPr/>
            <p:nvPr/>
          </p:nvSpPr>
          <p:spPr>
            <a:xfrm>
              <a:off x="4219713" y="5433757"/>
              <a:ext cx="81443" cy="82583"/>
            </a:xfrm>
            <a:prstGeom prst="rect">
              <a:avLst/>
            </a:prstGeom>
            <a:noFill/>
            <a:ln w="12700" cap="flat" cmpd="sng">
              <a:solidFill>
                <a:srgbClr val="262626">
                  <a:alpha val="2196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8"/>
            <p:cNvSpPr/>
            <p:nvPr/>
          </p:nvSpPr>
          <p:spPr>
            <a:xfrm>
              <a:off x="3751673" y="3640769"/>
              <a:ext cx="1017329" cy="408218"/>
            </a:xfrm>
            <a:custGeom>
              <a:avLst/>
              <a:gdLst/>
              <a:ahLst/>
              <a:cxnLst/>
              <a:rect l="l" t="t" r="r" b="b"/>
              <a:pathLst>
                <a:path w="1349069" h="533856" extrusionOk="0">
                  <a:moveTo>
                    <a:pt x="0" y="0"/>
                  </a:moveTo>
                  <a:lnTo>
                    <a:pt x="1349069" y="0"/>
                  </a:lnTo>
                  <a:cubicBezTo>
                    <a:pt x="899379" y="16027"/>
                    <a:pt x="182990" y="213029"/>
                    <a:pt x="0" y="53385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" name="Google Shape;783;p18"/>
          <p:cNvGrpSpPr/>
          <p:nvPr/>
        </p:nvGrpSpPr>
        <p:grpSpPr>
          <a:xfrm>
            <a:off x="9011327" y="4504766"/>
            <a:ext cx="786996" cy="786996"/>
            <a:chOff x="3924417" y="4453570"/>
            <a:chExt cx="754422" cy="754422"/>
          </a:xfrm>
        </p:grpSpPr>
        <p:sp>
          <p:nvSpPr>
            <p:cNvPr id="784" name="Google Shape;784;p18"/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lt1">
                <a:alpha val="3176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8"/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 cap="flat" cmpd="sng">
              <a:solidFill>
                <a:schemeClr val="lt1">
                  <a:alpha val="2392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6" name="Google Shape;786;p18"/>
          <p:cNvSpPr/>
          <p:nvPr/>
        </p:nvSpPr>
        <p:spPr>
          <a:xfrm rot="205243">
            <a:off x="10380033" y="2436579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 extrusionOk="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8"/>
          <p:cNvSpPr/>
          <p:nvPr/>
        </p:nvSpPr>
        <p:spPr>
          <a:xfrm rot="-10514855" flipH="1">
            <a:off x="10302873" y="3933159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 extrusionOk="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18"/>
          <p:cNvSpPr/>
          <p:nvPr/>
        </p:nvSpPr>
        <p:spPr>
          <a:xfrm rot="3052891" flipH="1">
            <a:off x="8778178" y="1839231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 extrusionOk="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18"/>
          <p:cNvSpPr/>
          <p:nvPr/>
        </p:nvSpPr>
        <p:spPr>
          <a:xfrm rot="-297429" flipH="1">
            <a:off x="7176325" y="2422775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 extrusionOk="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8"/>
          <p:cNvSpPr/>
          <p:nvPr/>
        </p:nvSpPr>
        <p:spPr>
          <a:xfrm rot="-10073095">
            <a:off x="7050383" y="3872178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 extrusionOk="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1" name="Google Shape;791;p18"/>
          <p:cNvGrpSpPr/>
          <p:nvPr/>
        </p:nvGrpSpPr>
        <p:grpSpPr>
          <a:xfrm>
            <a:off x="1190371" y="4671664"/>
            <a:ext cx="1291681" cy="722105"/>
            <a:chOff x="1326485" y="4687899"/>
            <a:chExt cx="1291681" cy="722105"/>
          </a:xfrm>
        </p:grpSpPr>
        <p:sp>
          <p:nvSpPr>
            <p:cNvPr id="792" name="Google Shape;792;p18"/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8"/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60%</a:t>
              </a:r>
              <a:endParaRPr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" name="Google Shape;794;p18"/>
          <p:cNvGrpSpPr/>
          <p:nvPr/>
        </p:nvGrpSpPr>
        <p:grpSpPr>
          <a:xfrm>
            <a:off x="3890330" y="4662599"/>
            <a:ext cx="1336251" cy="740235"/>
            <a:chOff x="4063676" y="4678833"/>
            <a:chExt cx="1336251" cy="740235"/>
          </a:xfrm>
        </p:grpSpPr>
        <p:sp>
          <p:nvSpPr>
            <p:cNvPr id="795" name="Google Shape;795;p18"/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8"/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40%</a:t>
              </a:r>
              <a:endParaRPr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18"/>
          <p:cNvGrpSpPr/>
          <p:nvPr/>
        </p:nvGrpSpPr>
        <p:grpSpPr>
          <a:xfrm>
            <a:off x="590180" y="5497643"/>
            <a:ext cx="2492060" cy="738664"/>
            <a:chOff x="2551705" y="4283314"/>
            <a:chExt cx="2357003" cy="738664"/>
          </a:xfrm>
        </p:grpSpPr>
        <p:sp>
          <p:nvSpPr>
            <p:cNvPr id="798" name="Google Shape;798;p18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0" name="Google Shape;800;p18"/>
          <p:cNvGrpSpPr/>
          <p:nvPr/>
        </p:nvGrpSpPr>
        <p:grpSpPr>
          <a:xfrm>
            <a:off x="3312424" y="5497643"/>
            <a:ext cx="2492060" cy="738664"/>
            <a:chOff x="2551705" y="4283314"/>
            <a:chExt cx="2357003" cy="738664"/>
          </a:xfrm>
        </p:grpSpPr>
        <p:sp>
          <p:nvSpPr>
            <p:cNvPr id="801" name="Google Shape;801;p18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3" name="Google Shape;803;p18"/>
          <p:cNvSpPr txBox="1"/>
          <p:nvPr/>
        </p:nvSpPr>
        <p:spPr>
          <a:xfrm>
            <a:off x="830291" y="3045808"/>
            <a:ext cx="136815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8"/>
          <p:cNvSpPr txBox="1"/>
          <p:nvPr/>
        </p:nvSpPr>
        <p:spPr>
          <a:xfrm>
            <a:off x="942140" y="3815249"/>
            <a:ext cx="51741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8"/>
          <p:cNvSpPr txBox="1"/>
          <p:nvPr/>
        </p:nvSpPr>
        <p:spPr>
          <a:xfrm>
            <a:off x="2195778" y="2892013"/>
            <a:ext cx="408294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806" name="Google Shape;806;p18"/>
          <p:cNvSpPr/>
          <p:nvPr/>
        </p:nvSpPr>
        <p:spPr>
          <a:xfrm>
            <a:off x="10741011" y="4230216"/>
            <a:ext cx="382523" cy="382523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8"/>
          <p:cNvSpPr/>
          <p:nvPr/>
        </p:nvSpPr>
        <p:spPr>
          <a:xfrm>
            <a:off x="10826303" y="2726128"/>
            <a:ext cx="382566" cy="382523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8"/>
          <p:cNvSpPr/>
          <p:nvPr/>
        </p:nvSpPr>
        <p:spPr>
          <a:xfrm>
            <a:off x="7452943" y="2700350"/>
            <a:ext cx="382523" cy="382523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8"/>
          <p:cNvSpPr/>
          <p:nvPr/>
        </p:nvSpPr>
        <p:spPr>
          <a:xfrm>
            <a:off x="7323543" y="4141112"/>
            <a:ext cx="382523" cy="382523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8"/>
          <p:cNvSpPr/>
          <p:nvPr/>
        </p:nvSpPr>
        <p:spPr>
          <a:xfrm>
            <a:off x="9091860" y="2063240"/>
            <a:ext cx="382102" cy="382060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1" name="Google Shape;811;p18"/>
          <p:cNvGrpSpPr/>
          <p:nvPr/>
        </p:nvGrpSpPr>
        <p:grpSpPr>
          <a:xfrm>
            <a:off x="9309223" y="4431518"/>
            <a:ext cx="1318798" cy="2357993"/>
            <a:chOff x="4170900" y="0"/>
            <a:chExt cx="3835079" cy="6857067"/>
          </a:xfrm>
        </p:grpSpPr>
        <p:sp>
          <p:nvSpPr>
            <p:cNvPr id="812" name="Google Shape;812;p18"/>
            <p:cNvSpPr/>
            <p:nvPr/>
          </p:nvSpPr>
          <p:spPr>
            <a:xfrm>
              <a:off x="4170900" y="0"/>
              <a:ext cx="3835079" cy="6857067"/>
            </a:xfrm>
            <a:custGeom>
              <a:avLst/>
              <a:gdLst/>
              <a:ahLst/>
              <a:cxnLst/>
              <a:rect l="l" t="t" r="r" b="b"/>
              <a:pathLst>
                <a:path w="3835079" h="6857067" extrusionOk="0">
                  <a:moveTo>
                    <a:pt x="1876584" y="0"/>
                  </a:moveTo>
                  <a:cubicBezTo>
                    <a:pt x="2380437" y="78377"/>
                    <a:pt x="2558652" y="523447"/>
                    <a:pt x="2735933" y="937727"/>
                  </a:cubicBezTo>
                  <a:cubicBezTo>
                    <a:pt x="2956136" y="1453709"/>
                    <a:pt x="3344289" y="1891315"/>
                    <a:pt x="3421733" y="2455817"/>
                  </a:cubicBezTo>
                  <a:cubicBezTo>
                    <a:pt x="3527169" y="3221860"/>
                    <a:pt x="3383478" y="4014030"/>
                    <a:pt x="3414269" y="4784738"/>
                  </a:cubicBezTo>
                  <a:cubicBezTo>
                    <a:pt x="3443194" y="5498530"/>
                    <a:pt x="3721246" y="6157271"/>
                    <a:pt x="3835080" y="6857067"/>
                  </a:cubicBezTo>
                  <a:lnTo>
                    <a:pt x="1626524" y="6857067"/>
                  </a:lnTo>
                  <a:cubicBezTo>
                    <a:pt x="1579871" y="6623802"/>
                    <a:pt x="1662291" y="6691962"/>
                    <a:pt x="1486565" y="6241247"/>
                  </a:cubicBezTo>
                  <a:cubicBezTo>
                    <a:pt x="1310839" y="5790532"/>
                    <a:pt x="535776" y="4930019"/>
                    <a:pt x="572166" y="4152778"/>
                  </a:cubicBezTo>
                  <a:cubicBezTo>
                    <a:pt x="599224" y="3570548"/>
                    <a:pt x="661157" y="3044425"/>
                    <a:pt x="333301" y="2427826"/>
                  </a:cubicBezTo>
                  <a:cubicBezTo>
                    <a:pt x="160822" y="2079489"/>
                    <a:pt x="-287185" y="1240971"/>
                    <a:pt x="272652" y="1045029"/>
                  </a:cubicBezTo>
                  <a:cubicBezTo>
                    <a:pt x="811062" y="816322"/>
                    <a:pt x="1111150" y="1517480"/>
                    <a:pt x="1349547" y="1773450"/>
                  </a:cubicBezTo>
                  <a:cubicBezTo>
                    <a:pt x="1587944" y="2029420"/>
                    <a:pt x="1620251" y="2888219"/>
                    <a:pt x="1703035" y="2580848"/>
                  </a:cubicBezTo>
                  <a:cubicBezTo>
                    <a:pt x="2060397" y="1828800"/>
                    <a:pt x="1874718" y="807098"/>
                    <a:pt x="1876584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8"/>
            <p:cNvSpPr/>
            <p:nvPr/>
          </p:nvSpPr>
          <p:spPr>
            <a:xfrm>
              <a:off x="4430993" y="974000"/>
              <a:ext cx="846423" cy="721829"/>
            </a:xfrm>
            <a:custGeom>
              <a:avLst/>
              <a:gdLst/>
              <a:ahLst/>
              <a:cxnLst/>
              <a:rect l="l" t="t" r="r" b="b"/>
              <a:pathLst>
                <a:path w="846422" h="721827" extrusionOk="0">
                  <a:moveTo>
                    <a:pt x="181925" y="12690"/>
                  </a:moveTo>
                  <a:cubicBezTo>
                    <a:pt x="568699" y="-73151"/>
                    <a:pt x="767112" y="298693"/>
                    <a:pt x="846422" y="461046"/>
                  </a:cubicBezTo>
                  <a:cubicBezTo>
                    <a:pt x="676940" y="439722"/>
                    <a:pt x="430013" y="516522"/>
                    <a:pt x="186930" y="721827"/>
                  </a:cubicBezTo>
                  <a:cubicBezTo>
                    <a:pt x="18046" y="360732"/>
                    <a:pt x="-129423" y="90762"/>
                    <a:pt x="181925" y="1269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4" name="Google Shape;814;p18"/>
          <p:cNvSpPr/>
          <p:nvPr/>
        </p:nvSpPr>
        <p:spPr>
          <a:xfrm>
            <a:off x="830291" y="1421985"/>
            <a:ext cx="54484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Social Media Marketing</a:t>
            </a:r>
            <a:endParaRPr sz="36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8"/>
          <p:cNvSpPr txBox="1"/>
          <p:nvPr/>
        </p:nvSpPr>
        <p:spPr>
          <a:xfrm>
            <a:off x="830290" y="2110740"/>
            <a:ext cx="544842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9"/>
          <p:cNvSpPr txBox="1"/>
          <p:nvPr/>
        </p:nvSpPr>
        <p:spPr>
          <a:xfrm>
            <a:off x="677973" y="4688035"/>
            <a:ext cx="452777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9"/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19"/>
          <p:cNvSpPr txBox="1"/>
          <p:nvPr/>
        </p:nvSpPr>
        <p:spPr>
          <a:xfrm>
            <a:off x="677973" y="531133"/>
            <a:ext cx="430205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Influential Business In </a:t>
            </a:r>
            <a:r>
              <a:rPr lang="en-US" sz="4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Social</a:t>
            </a:r>
            <a:r>
              <a:rPr lang="en-US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Media</a:t>
            </a:r>
            <a:endParaRPr sz="4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9"/>
          <p:cNvSpPr>
            <a:spLocks noGrp="1"/>
          </p:cNvSpPr>
          <p:nvPr>
            <p:ph type="pic" idx="2"/>
          </p:nvPr>
        </p:nvSpPr>
        <p:spPr>
          <a:xfrm>
            <a:off x="5661437" y="0"/>
            <a:ext cx="653056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"/>
          <p:cNvSpPr/>
          <p:nvPr/>
        </p:nvSpPr>
        <p:spPr>
          <a:xfrm>
            <a:off x="619432" y="358993"/>
            <a:ext cx="10943304" cy="6248284"/>
          </a:xfrm>
          <a:prstGeom prst="rect">
            <a:avLst/>
          </a:prstGeom>
          <a:solidFill>
            <a:srgbClr val="FEB800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"/>
          <p:cNvSpPr txBox="1"/>
          <p:nvPr/>
        </p:nvSpPr>
        <p:spPr>
          <a:xfrm>
            <a:off x="4611087" y="358993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p2"/>
          <p:cNvGrpSpPr/>
          <p:nvPr/>
        </p:nvGrpSpPr>
        <p:grpSpPr>
          <a:xfrm>
            <a:off x="5551684" y="1742560"/>
            <a:ext cx="5251075" cy="978029"/>
            <a:chOff x="6027067" y="1574253"/>
            <a:chExt cx="5251075" cy="978029"/>
          </a:xfrm>
        </p:grpSpPr>
        <p:grpSp>
          <p:nvGrpSpPr>
            <p:cNvPr id="174" name="Google Shape;174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75" name="Google Shape;175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" name="Google Shape;177;p2"/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6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2"/>
          <p:cNvGrpSpPr/>
          <p:nvPr/>
        </p:nvGrpSpPr>
        <p:grpSpPr>
          <a:xfrm>
            <a:off x="5551684" y="2901467"/>
            <a:ext cx="5251075" cy="978029"/>
            <a:chOff x="6027067" y="1574253"/>
            <a:chExt cx="5251075" cy="978029"/>
          </a:xfrm>
        </p:grpSpPr>
        <p:grpSp>
          <p:nvGrpSpPr>
            <p:cNvPr id="179" name="Google Shape;179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0" name="Google Shape;180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2" name="Google Shape;182;p2"/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6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"/>
          <p:cNvGrpSpPr/>
          <p:nvPr/>
        </p:nvGrpSpPr>
        <p:grpSpPr>
          <a:xfrm>
            <a:off x="5551684" y="4060374"/>
            <a:ext cx="5251075" cy="978029"/>
            <a:chOff x="6027067" y="1574253"/>
            <a:chExt cx="5251075" cy="978029"/>
          </a:xfrm>
        </p:grpSpPr>
        <p:grpSp>
          <p:nvGrpSpPr>
            <p:cNvPr id="184" name="Google Shape;184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5" name="Google Shape;185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" name="Google Shape;187;p2"/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36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2"/>
          <p:cNvGrpSpPr/>
          <p:nvPr/>
        </p:nvGrpSpPr>
        <p:grpSpPr>
          <a:xfrm>
            <a:off x="5551684" y="5219282"/>
            <a:ext cx="5251075" cy="978029"/>
            <a:chOff x="6027067" y="1574253"/>
            <a:chExt cx="5251075" cy="978029"/>
          </a:xfrm>
        </p:grpSpPr>
        <p:grpSp>
          <p:nvGrpSpPr>
            <p:cNvPr id="189" name="Google Shape;189;p2"/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90" name="Google Shape;190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36363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" name="Google Shape;192;p2"/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36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8" name="Google Shape;828;p20"/>
          <p:cNvGrpSpPr/>
          <p:nvPr/>
        </p:nvGrpSpPr>
        <p:grpSpPr>
          <a:xfrm flipH="1">
            <a:off x="7682466" y="2857786"/>
            <a:ext cx="1725194" cy="3399320"/>
            <a:chOff x="4362111" y="2245352"/>
            <a:chExt cx="1526744" cy="3008292"/>
          </a:xfrm>
        </p:grpSpPr>
        <p:grpSp>
          <p:nvGrpSpPr>
            <p:cNvPr id="829" name="Google Shape;829;p20"/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</p:grpSpPr>
          <p:sp>
            <p:nvSpPr>
              <p:cNvPr id="830" name="Google Shape;830;p20"/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20"/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2" name="Google Shape;832;p20"/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</p:grpSpPr>
          <p:sp>
            <p:nvSpPr>
              <p:cNvPr id="833" name="Google Shape;833;p20"/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20"/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0"/>
              <p:cNvSpPr/>
              <p:nvPr/>
            </p:nvSpPr>
            <p:spPr>
              <a:xfrm rot="-5400000">
                <a:off x="3729367" y="2793825"/>
                <a:ext cx="1440006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6" name="Google Shape;836;p20"/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</p:grpSpPr>
          <p:sp>
            <p:nvSpPr>
              <p:cNvPr id="837" name="Google Shape;837;p20"/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0"/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0"/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0" name="Google Shape;840;p20"/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</p:grpSpPr>
          <p:sp>
            <p:nvSpPr>
              <p:cNvPr id="841" name="Google Shape;841;p20"/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20"/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0"/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4" name="Google Shape;844;p20"/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</p:grpSpPr>
          <p:sp>
            <p:nvSpPr>
              <p:cNvPr id="845" name="Google Shape;845;p20"/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48" name="Google Shape;848;p20"/>
          <p:cNvGrpSpPr/>
          <p:nvPr/>
        </p:nvGrpSpPr>
        <p:grpSpPr>
          <a:xfrm>
            <a:off x="9588691" y="2776404"/>
            <a:ext cx="1725194" cy="3480701"/>
            <a:chOff x="4362111" y="2173330"/>
            <a:chExt cx="1526744" cy="3080314"/>
          </a:xfrm>
        </p:grpSpPr>
        <p:grpSp>
          <p:nvGrpSpPr>
            <p:cNvPr id="849" name="Google Shape;849;p20"/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</p:grpSpPr>
          <p:sp>
            <p:nvSpPr>
              <p:cNvPr id="850" name="Google Shape;850;p20"/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0"/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p20"/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</p:grpSpPr>
          <p:sp>
            <p:nvSpPr>
              <p:cNvPr id="853" name="Google Shape;853;p20"/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0"/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0"/>
              <p:cNvSpPr/>
              <p:nvPr/>
            </p:nvSpPr>
            <p:spPr>
              <a:xfrm rot="-5400000">
                <a:off x="3729367" y="2793825"/>
                <a:ext cx="1440006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6" name="Google Shape;856;p20"/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</p:grpSpPr>
          <p:sp>
            <p:nvSpPr>
              <p:cNvPr id="857" name="Google Shape;857;p20"/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0"/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20"/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0" name="Google Shape;860;p20"/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</p:grpSpPr>
          <p:sp>
            <p:nvSpPr>
              <p:cNvPr id="861" name="Google Shape;861;p20"/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0"/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0"/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20"/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</p:grpSpPr>
          <p:sp>
            <p:nvSpPr>
              <p:cNvPr id="865" name="Google Shape;865;p20"/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0"/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0"/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8" name="Google Shape;868;p20"/>
            <p:cNvGrpSpPr/>
            <p:nvPr/>
          </p:nvGrpSpPr>
          <p:grpSpPr>
            <a:xfrm>
              <a:off x="4540436" y="2173330"/>
              <a:ext cx="504056" cy="504057"/>
              <a:chOff x="4238036" y="3212976"/>
              <a:chExt cx="720080" cy="720080"/>
            </a:xfrm>
          </p:grpSpPr>
          <p:sp>
            <p:nvSpPr>
              <p:cNvPr id="869" name="Google Shape;869;p20"/>
              <p:cNvSpPr/>
              <p:nvPr/>
            </p:nvSpPr>
            <p:spPr>
              <a:xfrm>
                <a:off x="4238036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20"/>
              <p:cNvSpPr/>
              <p:nvPr/>
            </p:nvSpPr>
            <p:spPr>
              <a:xfrm rot="10800000">
                <a:off x="4580840" y="3814762"/>
                <a:ext cx="30737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20"/>
              <p:cNvSpPr/>
              <p:nvPr/>
            </p:nvSpPr>
            <p:spPr>
              <a:xfrm rot="5400000">
                <a:off x="4153191" y="3369826"/>
                <a:ext cx="28799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72" name="Google Shape;872;p20"/>
          <p:cNvGrpSpPr/>
          <p:nvPr/>
        </p:nvGrpSpPr>
        <p:grpSpPr>
          <a:xfrm flipH="1">
            <a:off x="8854879" y="2167458"/>
            <a:ext cx="894196" cy="4020146"/>
            <a:chOff x="4774212" y="2173330"/>
            <a:chExt cx="791336" cy="3557705"/>
          </a:xfrm>
        </p:grpSpPr>
        <p:grpSp>
          <p:nvGrpSpPr>
            <p:cNvPr id="873" name="Google Shape;873;p20"/>
            <p:cNvGrpSpPr/>
            <p:nvPr/>
          </p:nvGrpSpPr>
          <p:grpSpPr>
            <a:xfrm rot="5400000">
              <a:off x="4269404" y="4542721"/>
              <a:ext cx="1872567" cy="504060"/>
              <a:chOff x="4568320" y="2646948"/>
              <a:chExt cx="2675098" cy="720082"/>
            </a:xfrm>
          </p:grpSpPr>
          <p:sp>
            <p:nvSpPr>
              <p:cNvPr id="874" name="Google Shape;874;p20"/>
              <p:cNvSpPr/>
              <p:nvPr/>
            </p:nvSpPr>
            <p:spPr>
              <a:xfrm>
                <a:off x="4568320" y="2646948"/>
                <a:ext cx="720081" cy="720077"/>
              </a:xfrm>
              <a:prstGeom prst="blockArc">
                <a:avLst>
                  <a:gd name="adj1" fmla="val 5390096"/>
                  <a:gd name="adj2" fmla="val 10808525"/>
                  <a:gd name="adj3" fmla="val 1691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20"/>
              <p:cNvSpPr/>
              <p:nvPr/>
            </p:nvSpPr>
            <p:spPr>
              <a:xfrm>
                <a:off x="4904835" y="3248738"/>
                <a:ext cx="2338583" cy="11829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6" name="Google Shape;876;p20"/>
            <p:cNvGrpSpPr/>
            <p:nvPr/>
          </p:nvGrpSpPr>
          <p:grpSpPr>
            <a:xfrm>
              <a:off x="5061492" y="2289861"/>
              <a:ext cx="504056" cy="1260056"/>
              <a:chOff x="4572000" y="2132969"/>
              <a:chExt cx="720080" cy="1800087"/>
            </a:xfrm>
          </p:grpSpPr>
          <p:sp>
            <p:nvSpPr>
              <p:cNvPr id="877" name="Google Shape;877;p20"/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390096"/>
                  <a:gd name="adj2" fmla="val 10861596"/>
                  <a:gd name="adj3" fmla="val 1691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0"/>
              <p:cNvSpPr/>
              <p:nvPr/>
            </p:nvSpPr>
            <p:spPr>
              <a:xfrm>
                <a:off x="4915703" y="3814763"/>
                <a:ext cx="154286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20"/>
              <p:cNvSpPr/>
              <p:nvPr/>
            </p:nvSpPr>
            <p:spPr>
              <a:xfrm rot="-5400000">
                <a:off x="3911144" y="2793825"/>
                <a:ext cx="1440005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0" name="Google Shape;880;p20"/>
            <p:cNvGrpSpPr/>
            <p:nvPr/>
          </p:nvGrpSpPr>
          <p:grpSpPr>
            <a:xfrm flipH="1">
              <a:off x="4939171" y="3007784"/>
              <a:ext cx="504056" cy="936063"/>
              <a:chOff x="4572000" y="2595820"/>
              <a:chExt cx="720080" cy="1337236"/>
            </a:xfrm>
          </p:grpSpPr>
          <p:sp>
            <p:nvSpPr>
              <p:cNvPr id="881" name="Google Shape;881;p20"/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492085"/>
                  <a:gd name="adj2" fmla="val 10967718"/>
                  <a:gd name="adj3" fmla="val 1688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20"/>
              <p:cNvSpPr/>
              <p:nvPr/>
            </p:nvSpPr>
            <p:spPr>
              <a:xfrm rot="5400000">
                <a:off x="4142575" y="3025246"/>
                <a:ext cx="977145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3" name="Google Shape;883;p20"/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</p:grpSpPr>
          <p:sp>
            <p:nvSpPr>
              <p:cNvPr id="884" name="Google Shape;884;p20"/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0"/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20"/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7" name="Google Shape;887;p20"/>
            <p:cNvGrpSpPr/>
            <p:nvPr/>
          </p:nvGrpSpPr>
          <p:grpSpPr>
            <a:xfrm>
              <a:off x="4774212" y="2173330"/>
              <a:ext cx="504056" cy="504057"/>
              <a:chOff x="4571999" y="3212976"/>
              <a:chExt cx="720080" cy="720080"/>
            </a:xfrm>
          </p:grpSpPr>
          <p:sp>
            <p:nvSpPr>
              <p:cNvPr id="888" name="Google Shape;888;p20"/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0"/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0"/>
              <p:cNvSpPr/>
              <p:nvPr/>
            </p:nvSpPr>
            <p:spPr>
              <a:xfrm rot="5400000">
                <a:off x="4487153" y="3369826"/>
                <a:ext cx="287991" cy="11829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1" name="Google Shape;891;p20"/>
          <p:cNvSpPr/>
          <p:nvPr/>
        </p:nvSpPr>
        <p:spPr>
          <a:xfrm flipH="1">
            <a:off x="8421186" y="5181346"/>
            <a:ext cx="2128669" cy="1146890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20"/>
          <p:cNvSpPr/>
          <p:nvPr/>
        </p:nvSpPr>
        <p:spPr>
          <a:xfrm>
            <a:off x="7581530" y="2386137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 extrusionOk="0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20"/>
          <p:cNvSpPr/>
          <p:nvPr/>
        </p:nvSpPr>
        <p:spPr>
          <a:xfrm>
            <a:off x="9682974" y="1891891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 extrusionOk="0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0"/>
          <p:cNvSpPr/>
          <p:nvPr/>
        </p:nvSpPr>
        <p:spPr>
          <a:xfrm>
            <a:off x="9082992" y="177676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0"/>
          <p:cNvSpPr/>
          <p:nvPr/>
        </p:nvSpPr>
        <p:spPr>
          <a:xfrm>
            <a:off x="7743978" y="4190594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0"/>
          <p:cNvSpPr/>
          <p:nvPr/>
        </p:nvSpPr>
        <p:spPr>
          <a:xfrm>
            <a:off x="8479580" y="2346207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0"/>
          <p:cNvSpPr/>
          <p:nvPr/>
        </p:nvSpPr>
        <p:spPr>
          <a:xfrm>
            <a:off x="10151386" y="2324666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0"/>
          <p:cNvSpPr/>
          <p:nvPr/>
        </p:nvSpPr>
        <p:spPr>
          <a:xfrm>
            <a:off x="7812103" y="281519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 extrusionOk="0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0"/>
          <p:cNvSpPr/>
          <p:nvPr/>
        </p:nvSpPr>
        <p:spPr>
          <a:xfrm>
            <a:off x="8598510" y="1903547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 extrusionOk="0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0"/>
          <p:cNvSpPr/>
          <p:nvPr/>
        </p:nvSpPr>
        <p:spPr>
          <a:xfrm rot="10800000">
            <a:off x="8333725" y="2960384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 extrusionOk="0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20"/>
          <p:cNvSpPr/>
          <p:nvPr/>
        </p:nvSpPr>
        <p:spPr>
          <a:xfrm>
            <a:off x="10666168" y="2421951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 extrusionOk="0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0"/>
          <p:cNvSpPr/>
          <p:nvPr/>
        </p:nvSpPr>
        <p:spPr>
          <a:xfrm rot="678773">
            <a:off x="7434992" y="3114687"/>
            <a:ext cx="328974" cy="333882"/>
          </a:xfrm>
          <a:custGeom>
            <a:avLst/>
            <a:gdLst/>
            <a:ahLst/>
            <a:cxnLst/>
            <a:rect l="l" t="t" r="r" b="b"/>
            <a:pathLst>
              <a:path w="3890413" h="3948462" extrusionOk="0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0"/>
          <p:cNvSpPr/>
          <p:nvPr/>
        </p:nvSpPr>
        <p:spPr>
          <a:xfrm>
            <a:off x="11193168" y="3153405"/>
            <a:ext cx="314168" cy="309525"/>
          </a:xfrm>
          <a:custGeom>
            <a:avLst/>
            <a:gdLst/>
            <a:ahLst/>
            <a:cxnLst/>
            <a:rect l="l" t="t" r="r" b="b"/>
            <a:pathLst>
              <a:path w="3994694" h="3935658" extrusionOk="0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20"/>
          <p:cNvSpPr/>
          <p:nvPr/>
        </p:nvSpPr>
        <p:spPr>
          <a:xfrm>
            <a:off x="7315097" y="3595408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 extrusionOk="0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20"/>
          <p:cNvSpPr/>
          <p:nvPr/>
        </p:nvSpPr>
        <p:spPr>
          <a:xfrm>
            <a:off x="9388304" y="3644413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20"/>
          <p:cNvSpPr/>
          <p:nvPr/>
        </p:nvSpPr>
        <p:spPr>
          <a:xfrm>
            <a:off x="7848475" y="3430845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20"/>
          <p:cNvSpPr/>
          <p:nvPr/>
        </p:nvSpPr>
        <p:spPr>
          <a:xfrm>
            <a:off x="9824351" y="3431598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20"/>
          <p:cNvSpPr/>
          <p:nvPr/>
        </p:nvSpPr>
        <p:spPr>
          <a:xfrm rot="2648398">
            <a:off x="8418853" y="373604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 extrusionOk="0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0"/>
          <p:cNvSpPr/>
          <p:nvPr/>
        </p:nvSpPr>
        <p:spPr>
          <a:xfrm flipH="1">
            <a:off x="10895166" y="4140438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 extrusionOk="0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0"/>
          <p:cNvSpPr/>
          <p:nvPr/>
        </p:nvSpPr>
        <p:spPr>
          <a:xfrm>
            <a:off x="9915340" y="4212639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0"/>
          <p:cNvSpPr/>
          <p:nvPr/>
        </p:nvSpPr>
        <p:spPr>
          <a:xfrm rot="8580000">
            <a:off x="8854245" y="4188670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 extrusionOk="0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0"/>
          <p:cNvSpPr/>
          <p:nvPr/>
        </p:nvSpPr>
        <p:spPr>
          <a:xfrm>
            <a:off x="10946267" y="2817827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 extrusionOk="0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20"/>
          <p:cNvSpPr/>
          <p:nvPr/>
        </p:nvSpPr>
        <p:spPr>
          <a:xfrm flipH="1">
            <a:off x="10744307" y="3534225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 extrusionOk="0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20"/>
          <p:cNvSpPr/>
          <p:nvPr/>
        </p:nvSpPr>
        <p:spPr>
          <a:xfrm flipH="1">
            <a:off x="9798036" y="245135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 extrusionOk="0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20"/>
          <p:cNvSpPr/>
          <p:nvPr/>
        </p:nvSpPr>
        <p:spPr>
          <a:xfrm>
            <a:off x="10404476" y="3090487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 extrusionOk="0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20"/>
          <p:cNvSpPr/>
          <p:nvPr/>
        </p:nvSpPr>
        <p:spPr>
          <a:xfrm>
            <a:off x="9685369" y="4229285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 extrusionOk="0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20"/>
          <p:cNvSpPr/>
          <p:nvPr/>
        </p:nvSpPr>
        <p:spPr>
          <a:xfrm>
            <a:off x="9530953" y="2882971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 extrusionOk="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0"/>
          <p:cNvSpPr/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 extrusionOk="0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0"/>
          <p:cNvSpPr/>
          <p:nvPr/>
        </p:nvSpPr>
        <p:spPr>
          <a:xfrm rot="10800000">
            <a:off x="8792422" y="2942186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 extrusionOk="0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0"/>
          <p:cNvSpPr/>
          <p:nvPr/>
        </p:nvSpPr>
        <p:spPr>
          <a:xfrm>
            <a:off x="8038932" y="2380365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 extrusionOk="0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0"/>
          <p:cNvSpPr txBox="1"/>
          <p:nvPr/>
        </p:nvSpPr>
        <p:spPr>
          <a:xfrm>
            <a:off x="8908850" y="5521881"/>
            <a:ext cx="141504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What We Do Now?</a:t>
            </a:r>
            <a:endParaRPr sz="20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0"/>
          <p:cNvSpPr txBox="1"/>
          <p:nvPr/>
        </p:nvSpPr>
        <p:spPr>
          <a:xfrm>
            <a:off x="1532798" y="307666"/>
            <a:ext cx="4545204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Influencer </a:t>
            </a: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Marketing </a:t>
            </a: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Revolution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0"/>
          <p:cNvSpPr txBox="1"/>
          <p:nvPr/>
        </p:nvSpPr>
        <p:spPr>
          <a:xfrm>
            <a:off x="6622555" y="284658"/>
            <a:ext cx="55773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 MEDIA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0"/>
          <p:cNvSpPr txBox="1"/>
          <p:nvPr/>
        </p:nvSpPr>
        <p:spPr>
          <a:xfrm>
            <a:off x="588248" y="2588214"/>
            <a:ext cx="548975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925" name="Google Shape;925;p20"/>
          <p:cNvSpPr/>
          <p:nvPr/>
        </p:nvSpPr>
        <p:spPr>
          <a:xfrm flipH="1">
            <a:off x="2715433" y="473664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6" name="Google Shape;926;p20"/>
          <p:cNvGrpSpPr/>
          <p:nvPr/>
        </p:nvGrpSpPr>
        <p:grpSpPr>
          <a:xfrm>
            <a:off x="959389" y="5477050"/>
            <a:ext cx="2262988" cy="766247"/>
            <a:chOff x="1730330" y="5175558"/>
            <a:chExt cx="1742087" cy="766247"/>
          </a:xfrm>
        </p:grpSpPr>
        <p:sp>
          <p:nvSpPr>
            <p:cNvPr id="927" name="Google Shape;927;p20"/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28" name="Google Shape;928;p2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929" name="Google Shape;929;p20"/>
          <p:cNvSpPr/>
          <p:nvPr/>
        </p:nvSpPr>
        <p:spPr>
          <a:xfrm flipH="1">
            <a:off x="5559690" y="473750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0" name="Google Shape;930;p20"/>
          <p:cNvGrpSpPr/>
          <p:nvPr/>
        </p:nvGrpSpPr>
        <p:grpSpPr>
          <a:xfrm>
            <a:off x="3803646" y="5477910"/>
            <a:ext cx="2262988" cy="766247"/>
            <a:chOff x="3727326" y="5176417"/>
            <a:chExt cx="1742087" cy="766247"/>
          </a:xfrm>
        </p:grpSpPr>
        <p:sp>
          <p:nvSpPr>
            <p:cNvPr id="931" name="Google Shape;931;p20"/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32" name="Google Shape;932;p20"/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933" name="Google Shape;933;p20"/>
          <p:cNvSpPr/>
          <p:nvPr/>
        </p:nvSpPr>
        <p:spPr>
          <a:xfrm>
            <a:off x="2921150" y="4826378"/>
            <a:ext cx="279832" cy="261948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0"/>
          <p:cNvSpPr/>
          <p:nvPr/>
        </p:nvSpPr>
        <p:spPr>
          <a:xfrm flipH="1">
            <a:off x="5690338" y="4831070"/>
            <a:ext cx="332679" cy="274440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40" name="Google Shape;940;p21"/>
          <p:cNvSpPr txBox="1"/>
          <p:nvPr/>
        </p:nvSpPr>
        <p:spPr>
          <a:xfrm>
            <a:off x="683212" y="2409916"/>
            <a:ext cx="526359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1" name="Google Shape;941;p21"/>
          <p:cNvGrpSpPr/>
          <p:nvPr/>
        </p:nvGrpSpPr>
        <p:grpSpPr>
          <a:xfrm>
            <a:off x="688666" y="1557733"/>
            <a:ext cx="5246903" cy="830180"/>
            <a:chOff x="6324699" y="2356411"/>
            <a:chExt cx="2736305" cy="830180"/>
          </a:xfrm>
        </p:grpSpPr>
        <p:sp>
          <p:nvSpPr>
            <p:cNvPr id="942" name="Google Shape;942;p21"/>
            <p:cNvSpPr txBox="1"/>
            <p:nvPr/>
          </p:nvSpPr>
          <p:spPr>
            <a:xfrm>
              <a:off x="6324700" y="2724926"/>
              <a:ext cx="27363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1"/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4" name="Google Shape;944;p21"/>
          <p:cNvSpPr txBox="1"/>
          <p:nvPr/>
        </p:nvSpPr>
        <p:spPr>
          <a:xfrm>
            <a:off x="688668" y="2983088"/>
            <a:ext cx="2726829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</p:txBody>
      </p:sp>
      <p:pic>
        <p:nvPicPr>
          <p:cNvPr id="945" name="Google Shape;94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7542" y="1063756"/>
            <a:ext cx="7039185" cy="542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2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51" name="Google Shape;951;p22"/>
          <p:cNvSpPr/>
          <p:nvPr/>
        </p:nvSpPr>
        <p:spPr>
          <a:xfrm rot="-5400000">
            <a:off x="5160474" y="-241428"/>
            <a:ext cx="1871053" cy="12191999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2"/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rgbClr val="363636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2"/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2"/>
          <p:cNvSpPr/>
          <p:nvPr/>
        </p:nvSpPr>
        <p:spPr>
          <a:xfrm rot="-5400000">
            <a:off x="5699962" y="-1548348"/>
            <a:ext cx="792088" cy="121920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2"/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6" name="Google Shape;956;p22"/>
          <p:cNvGrpSpPr/>
          <p:nvPr/>
        </p:nvGrpSpPr>
        <p:grpSpPr>
          <a:xfrm>
            <a:off x="3628635" y="2099249"/>
            <a:ext cx="7874518" cy="941219"/>
            <a:chOff x="4716017" y="2486040"/>
            <a:chExt cx="4176463" cy="941219"/>
          </a:xfrm>
        </p:grpSpPr>
        <p:sp>
          <p:nvSpPr>
            <p:cNvPr id="957" name="Google Shape;957;p22"/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958" name="Google Shape;958;p22"/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9" name="Google Shape;959;p22"/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960" name="Google Shape;960;p22"/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961" name="Google Shape;961;p22"/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$62,000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2" name="Google Shape;962;p22"/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4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Time.</a:t>
            </a:r>
            <a:endParaRPr/>
          </a:p>
          <a:p>
            <a:pPr marL="171459" marR="0" lvl="0" indent="-1714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4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Time.</a:t>
            </a:r>
            <a:endParaRPr/>
          </a:p>
          <a:p>
            <a:pPr marL="171459" marR="0" lvl="0" indent="-1714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4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Time.</a:t>
            </a:r>
            <a:endParaRPr/>
          </a:p>
        </p:txBody>
      </p:sp>
      <p:sp>
        <p:nvSpPr>
          <p:cNvPr id="963" name="Google Shape;963;p22"/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rgbClr val="363636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2"/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2"/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rgbClr val="363636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22"/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22"/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2"/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22"/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0" name="Google Shape;97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84" y="2114361"/>
            <a:ext cx="3123973" cy="2848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3"/>
          <p:cNvSpPr/>
          <p:nvPr/>
        </p:nvSpPr>
        <p:spPr>
          <a:xfrm>
            <a:off x="7267574" y="0"/>
            <a:ext cx="4513049" cy="6858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6" name="Google Shape;976;p23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90000"/>
          </a:blip>
          <a:srcRect l="10360" r="10360"/>
          <a:stretch/>
        </p:blipFill>
        <p:spPr>
          <a:xfrm>
            <a:off x="9615413" y="4396978"/>
            <a:ext cx="1853497" cy="1670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77" name="Google Shape;977;p2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Social Media </a:t>
            </a:r>
            <a:r>
              <a:rPr lang="en-US">
                <a:solidFill>
                  <a:schemeClr val="dk1"/>
                </a:solidFill>
              </a:rPr>
              <a:t>M</a:t>
            </a:r>
            <a:r>
              <a:rPr lang="en-US">
                <a:solidFill>
                  <a:schemeClr val="lt1"/>
                </a:solidFill>
              </a:rPr>
              <a:t>arketing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78" name="Google Shape;978;p23"/>
          <p:cNvSpPr/>
          <p:nvPr/>
        </p:nvSpPr>
        <p:spPr>
          <a:xfrm>
            <a:off x="1875633" y="1819076"/>
            <a:ext cx="4513049" cy="2645509"/>
          </a:xfrm>
          <a:custGeom>
            <a:avLst/>
            <a:gdLst/>
            <a:ahLst/>
            <a:cxnLst/>
            <a:rect l="l" t="t" r="r" b="b"/>
            <a:pathLst>
              <a:path w="3313174" h="2000006" extrusionOk="0">
                <a:moveTo>
                  <a:pt x="0" y="0"/>
                </a:moveTo>
                <a:lnTo>
                  <a:pt x="1835352" y="0"/>
                </a:lnTo>
                <a:lnTo>
                  <a:pt x="3313174" y="1800200"/>
                </a:lnTo>
                <a:lnTo>
                  <a:pt x="1520716" y="1800200"/>
                </a:lnTo>
                <a:lnTo>
                  <a:pt x="1311468" y="2000006"/>
                </a:lnTo>
                <a:lnTo>
                  <a:pt x="1124461" y="1785626"/>
                </a:lnTo>
                <a:lnTo>
                  <a:pt x="4044" y="17960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3"/>
          <p:cNvSpPr/>
          <p:nvPr/>
        </p:nvSpPr>
        <p:spPr>
          <a:xfrm>
            <a:off x="2049564" y="2707927"/>
            <a:ext cx="343683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Social Media Influences Purchase Decisions</a:t>
            </a:r>
            <a:endParaRPr/>
          </a:p>
        </p:txBody>
      </p:sp>
      <p:sp>
        <p:nvSpPr>
          <p:cNvPr id="980" name="Google Shape;980;p23"/>
          <p:cNvSpPr/>
          <p:nvPr/>
        </p:nvSpPr>
        <p:spPr>
          <a:xfrm>
            <a:off x="1792390" y="4532408"/>
            <a:ext cx="508466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 and Text. You can simply impress your audience and add a unique zing and appeal to your Reports and Presentations with our Templates. Easy to change colors, photos and Text. </a:t>
            </a:r>
            <a:endParaRPr/>
          </a:p>
        </p:txBody>
      </p:sp>
      <p:pic>
        <p:nvPicPr>
          <p:cNvPr id="981" name="Google Shape;981;p23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12991" r="12990"/>
          <a:stretch/>
        </p:blipFill>
        <p:spPr>
          <a:xfrm>
            <a:off x="7570712" y="4396978"/>
            <a:ext cx="1853497" cy="1670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82" name="Google Shape;982;p23"/>
          <p:cNvSpPr>
            <a:spLocks noGrp="1"/>
          </p:cNvSpPr>
          <p:nvPr>
            <p:ph type="pic" idx="2"/>
          </p:nvPr>
        </p:nvSpPr>
        <p:spPr>
          <a:xfrm>
            <a:off x="1875633" y="1819076"/>
            <a:ext cx="9593277" cy="26459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4"/>
          <p:cNvSpPr/>
          <p:nvPr/>
        </p:nvSpPr>
        <p:spPr>
          <a:xfrm>
            <a:off x="706679" y="2548287"/>
            <a:ext cx="770350" cy="1334334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4"/>
          <p:cNvSpPr txBox="1"/>
          <p:nvPr/>
        </p:nvSpPr>
        <p:spPr>
          <a:xfrm>
            <a:off x="885708" y="2750288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4"/>
          <p:cNvSpPr txBox="1"/>
          <p:nvPr/>
        </p:nvSpPr>
        <p:spPr>
          <a:xfrm>
            <a:off x="706679" y="3406432"/>
            <a:ext cx="7703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4"/>
          <p:cNvSpPr txBox="1"/>
          <p:nvPr/>
        </p:nvSpPr>
        <p:spPr>
          <a:xfrm>
            <a:off x="1707929" y="2457265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4"/>
          <p:cNvSpPr txBox="1"/>
          <p:nvPr/>
        </p:nvSpPr>
        <p:spPr>
          <a:xfrm>
            <a:off x="1718557" y="4905069"/>
            <a:ext cx="356843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24"/>
          <p:cNvSpPr txBox="1"/>
          <p:nvPr/>
        </p:nvSpPr>
        <p:spPr>
          <a:xfrm>
            <a:off x="1707927" y="4144247"/>
            <a:ext cx="35684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3" name="Google Shape;99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7874" y="748376"/>
            <a:ext cx="5723075" cy="5623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99" name="Google Shape;999;p25"/>
          <p:cNvGrpSpPr/>
          <p:nvPr/>
        </p:nvGrpSpPr>
        <p:grpSpPr>
          <a:xfrm>
            <a:off x="2905340" y="2238960"/>
            <a:ext cx="6375502" cy="3836956"/>
            <a:chOff x="1835696" y="2058492"/>
            <a:chExt cx="5544614" cy="3336904"/>
          </a:xfrm>
        </p:grpSpPr>
        <p:sp>
          <p:nvSpPr>
            <p:cNvPr id="1000" name="Google Shape;1000;p25"/>
            <p:cNvSpPr/>
            <p:nvPr/>
          </p:nvSpPr>
          <p:spPr>
            <a:xfrm rot="5400000" flipH="1">
              <a:off x="2939551" y="954637"/>
              <a:ext cx="3336904" cy="5544614"/>
            </a:xfrm>
            <a:custGeom>
              <a:avLst/>
              <a:gdLst/>
              <a:ahLst/>
              <a:cxnLst/>
              <a:rect l="l" t="t" r="r" b="b"/>
              <a:pathLst>
                <a:path w="1381" h="2286" extrusionOk="0">
                  <a:moveTo>
                    <a:pt x="871" y="59"/>
                  </a:moveTo>
                  <a:cubicBezTo>
                    <a:pt x="697" y="112"/>
                    <a:pt x="579" y="306"/>
                    <a:pt x="627" y="497"/>
                  </a:cubicBezTo>
                  <a:cubicBezTo>
                    <a:pt x="652" y="598"/>
                    <a:pt x="545" y="653"/>
                    <a:pt x="443" y="631"/>
                  </a:cubicBezTo>
                  <a:cubicBezTo>
                    <a:pt x="389" y="618"/>
                    <a:pt x="330" y="620"/>
                    <a:pt x="272" y="637"/>
                  </a:cubicBezTo>
                  <a:cubicBezTo>
                    <a:pt x="98" y="691"/>
                    <a:pt x="0" y="876"/>
                    <a:pt x="54" y="1050"/>
                  </a:cubicBezTo>
                  <a:cubicBezTo>
                    <a:pt x="108" y="1224"/>
                    <a:pt x="293" y="1322"/>
                    <a:pt x="467" y="1269"/>
                  </a:cubicBezTo>
                  <a:cubicBezTo>
                    <a:pt x="486" y="1263"/>
                    <a:pt x="504" y="1255"/>
                    <a:pt x="521" y="1246"/>
                  </a:cubicBezTo>
                  <a:cubicBezTo>
                    <a:pt x="520" y="1248"/>
                    <a:pt x="520" y="1248"/>
                    <a:pt x="520" y="1248"/>
                  </a:cubicBezTo>
                  <a:cubicBezTo>
                    <a:pt x="602" y="1219"/>
                    <a:pt x="678" y="1265"/>
                    <a:pt x="688" y="1347"/>
                  </a:cubicBezTo>
                  <a:cubicBezTo>
                    <a:pt x="689" y="1376"/>
                    <a:pt x="687" y="1395"/>
                    <a:pt x="691" y="1423"/>
                  </a:cubicBezTo>
                  <a:cubicBezTo>
                    <a:pt x="691" y="1423"/>
                    <a:pt x="691" y="1423"/>
                    <a:pt x="691" y="1423"/>
                  </a:cubicBezTo>
                  <a:cubicBezTo>
                    <a:pt x="703" y="1518"/>
                    <a:pt x="623" y="1600"/>
                    <a:pt x="528" y="1590"/>
                  </a:cubicBezTo>
                  <a:cubicBezTo>
                    <a:pt x="500" y="1587"/>
                    <a:pt x="470" y="1590"/>
                    <a:pt x="442" y="1599"/>
                  </a:cubicBezTo>
                  <a:cubicBezTo>
                    <a:pt x="328" y="1634"/>
                    <a:pt x="264" y="1754"/>
                    <a:pt x="299" y="1868"/>
                  </a:cubicBezTo>
                  <a:cubicBezTo>
                    <a:pt x="334" y="1981"/>
                    <a:pt x="455" y="2045"/>
                    <a:pt x="568" y="2010"/>
                  </a:cubicBezTo>
                  <a:cubicBezTo>
                    <a:pt x="574" y="2008"/>
                    <a:pt x="580" y="2006"/>
                    <a:pt x="586" y="2003"/>
                  </a:cubicBezTo>
                  <a:cubicBezTo>
                    <a:pt x="643" y="2000"/>
                    <a:pt x="694" y="2042"/>
                    <a:pt x="698" y="2101"/>
                  </a:cubicBezTo>
                  <a:cubicBezTo>
                    <a:pt x="698" y="2101"/>
                    <a:pt x="698" y="2101"/>
                    <a:pt x="698" y="2101"/>
                  </a:cubicBezTo>
                  <a:cubicBezTo>
                    <a:pt x="701" y="2148"/>
                    <a:pt x="723" y="2193"/>
                    <a:pt x="762" y="2225"/>
                  </a:cubicBezTo>
                  <a:cubicBezTo>
                    <a:pt x="837" y="2286"/>
                    <a:pt x="947" y="2275"/>
                    <a:pt x="1008" y="2199"/>
                  </a:cubicBezTo>
                  <a:cubicBezTo>
                    <a:pt x="1069" y="2124"/>
                    <a:pt x="1057" y="2014"/>
                    <a:pt x="982" y="1953"/>
                  </a:cubicBezTo>
                  <a:cubicBezTo>
                    <a:pt x="942" y="1921"/>
                    <a:pt x="892" y="1909"/>
                    <a:pt x="844" y="1917"/>
                  </a:cubicBezTo>
                  <a:cubicBezTo>
                    <a:pt x="844" y="1917"/>
                    <a:pt x="844" y="1917"/>
                    <a:pt x="844" y="1917"/>
                  </a:cubicBezTo>
                  <a:cubicBezTo>
                    <a:pt x="779" y="1927"/>
                    <a:pt x="721" y="1876"/>
                    <a:pt x="723" y="1810"/>
                  </a:cubicBezTo>
                  <a:cubicBezTo>
                    <a:pt x="723" y="1810"/>
                    <a:pt x="723" y="1810"/>
                    <a:pt x="723" y="1810"/>
                  </a:cubicBezTo>
                  <a:cubicBezTo>
                    <a:pt x="723" y="1802"/>
                    <a:pt x="723" y="1793"/>
                    <a:pt x="722" y="1785"/>
                  </a:cubicBezTo>
                  <a:cubicBezTo>
                    <a:pt x="737" y="1701"/>
                    <a:pt x="820" y="1645"/>
                    <a:pt x="905" y="1666"/>
                  </a:cubicBezTo>
                  <a:cubicBezTo>
                    <a:pt x="955" y="1679"/>
                    <a:pt x="1009" y="1678"/>
                    <a:pt x="1062" y="1662"/>
                  </a:cubicBezTo>
                  <a:cubicBezTo>
                    <a:pt x="1214" y="1615"/>
                    <a:pt x="1300" y="1454"/>
                    <a:pt x="1253" y="1302"/>
                  </a:cubicBezTo>
                  <a:cubicBezTo>
                    <a:pt x="1206" y="1149"/>
                    <a:pt x="1044" y="1064"/>
                    <a:pt x="892" y="1111"/>
                  </a:cubicBezTo>
                  <a:cubicBezTo>
                    <a:pt x="874" y="1116"/>
                    <a:pt x="858" y="1123"/>
                    <a:pt x="842" y="1131"/>
                  </a:cubicBezTo>
                  <a:cubicBezTo>
                    <a:pt x="759" y="1145"/>
                    <a:pt x="693" y="1083"/>
                    <a:pt x="697" y="1000"/>
                  </a:cubicBezTo>
                  <a:cubicBezTo>
                    <a:pt x="696" y="965"/>
                    <a:pt x="699" y="939"/>
                    <a:pt x="697" y="912"/>
                  </a:cubicBezTo>
                  <a:cubicBezTo>
                    <a:pt x="692" y="801"/>
                    <a:pt x="782" y="725"/>
                    <a:pt x="883" y="751"/>
                  </a:cubicBezTo>
                  <a:cubicBezTo>
                    <a:pt x="947" y="769"/>
                    <a:pt x="1016" y="769"/>
                    <a:pt x="1084" y="748"/>
                  </a:cubicBezTo>
                  <a:cubicBezTo>
                    <a:pt x="1274" y="689"/>
                    <a:pt x="1381" y="487"/>
                    <a:pt x="1322" y="297"/>
                  </a:cubicBezTo>
                  <a:cubicBezTo>
                    <a:pt x="1264" y="107"/>
                    <a:pt x="1062" y="0"/>
                    <a:pt x="871" y="59"/>
                  </a:cubicBez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5"/>
            <p:cNvSpPr/>
            <p:nvPr/>
          </p:nvSpPr>
          <p:spPr>
            <a:xfrm>
              <a:off x="5681811" y="2315359"/>
              <a:ext cx="1440160" cy="1440160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5"/>
            <p:cNvSpPr/>
            <p:nvPr/>
          </p:nvSpPr>
          <p:spPr>
            <a:xfrm>
              <a:off x="4413101" y="3846154"/>
              <a:ext cx="1320949" cy="13209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5"/>
            <p:cNvSpPr/>
            <p:nvPr/>
          </p:nvSpPr>
          <p:spPr>
            <a:xfrm>
              <a:off x="3448969" y="2461607"/>
              <a:ext cx="1149509" cy="1149509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5"/>
            <p:cNvSpPr/>
            <p:nvPr/>
          </p:nvSpPr>
          <p:spPr>
            <a:xfrm>
              <a:off x="2565301" y="3713891"/>
              <a:ext cx="893193" cy="893193"/>
            </a:xfrm>
            <a:prstGeom prst="ellipse">
              <a:avLst/>
            </a:pr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5"/>
            <p:cNvSpPr/>
            <p:nvPr/>
          </p:nvSpPr>
          <p:spPr>
            <a:xfrm>
              <a:off x="1970187" y="2946583"/>
              <a:ext cx="674058" cy="674058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5"/>
            <p:cNvSpPr txBox="1"/>
            <p:nvPr/>
          </p:nvSpPr>
          <p:spPr>
            <a:xfrm>
              <a:off x="5691337" y="2530996"/>
              <a:ext cx="1440160" cy="5085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25"/>
            <p:cNvSpPr txBox="1"/>
            <p:nvPr/>
          </p:nvSpPr>
          <p:spPr>
            <a:xfrm>
              <a:off x="5691336" y="3004507"/>
              <a:ext cx="1440160" cy="40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/>
            </a:p>
          </p:txBody>
        </p:sp>
        <p:sp>
          <p:nvSpPr>
            <p:cNvPr id="1008" name="Google Shape;1008;p25"/>
            <p:cNvSpPr txBox="1"/>
            <p:nvPr/>
          </p:nvSpPr>
          <p:spPr>
            <a:xfrm>
              <a:off x="4403577" y="4063241"/>
              <a:ext cx="1330473" cy="4550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25"/>
            <p:cNvSpPr txBox="1"/>
            <p:nvPr/>
          </p:nvSpPr>
          <p:spPr>
            <a:xfrm>
              <a:off x="4403576" y="4467245"/>
              <a:ext cx="1330473" cy="40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Presentation</a:t>
              </a:r>
              <a:endParaRPr/>
            </a:p>
          </p:txBody>
        </p:sp>
        <p:sp>
          <p:nvSpPr>
            <p:cNvPr id="1010" name="Google Shape;1010;p25"/>
            <p:cNvSpPr txBox="1"/>
            <p:nvPr/>
          </p:nvSpPr>
          <p:spPr>
            <a:xfrm>
              <a:off x="3448969" y="2631678"/>
              <a:ext cx="1149509" cy="40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25"/>
            <p:cNvSpPr txBox="1"/>
            <p:nvPr/>
          </p:nvSpPr>
          <p:spPr>
            <a:xfrm>
              <a:off x="3448968" y="2962473"/>
              <a:ext cx="1149509" cy="40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Presentation</a:t>
              </a:r>
              <a:endParaRPr/>
            </a:p>
          </p:txBody>
        </p:sp>
        <p:sp>
          <p:nvSpPr>
            <p:cNvPr id="1012" name="Google Shape;1012;p25"/>
            <p:cNvSpPr txBox="1"/>
            <p:nvPr/>
          </p:nvSpPr>
          <p:spPr>
            <a:xfrm>
              <a:off x="2565301" y="3824972"/>
              <a:ext cx="883667" cy="3479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04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25"/>
            <p:cNvSpPr txBox="1"/>
            <p:nvPr/>
          </p:nvSpPr>
          <p:spPr>
            <a:xfrm>
              <a:off x="2565300" y="4098617"/>
              <a:ext cx="883667" cy="40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/>
            </a:p>
          </p:txBody>
        </p:sp>
        <p:sp>
          <p:nvSpPr>
            <p:cNvPr id="1014" name="Google Shape;1014;p25"/>
            <p:cNvSpPr txBox="1"/>
            <p:nvPr/>
          </p:nvSpPr>
          <p:spPr>
            <a:xfrm>
              <a:off x="1970188" y="2999958"/>
              <a:ext cx="674058" cy="4416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05</a:t>
              </a:r>
              <a:endParaRPr sz="27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25"/>
            <p:cNvSpPr txBox="1"/>
            <p:nvPr/>
          </p:nvSpPr>
          <p:spPr>
            <a:xfrm>
              <a:off x="1970187" y="3254553"/>
              <a:ext cx="674058" cy="240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</a:t>
              </a:r>
              <a:endParaRPr/>
            </a:p>
          </p:txBody>
        </p:sp>
      </p:grpSp>
      <p:sp>
        <p:nvSpPr>
          <p:cNvPr id="1016" name="Google Shape;1016;p25"/>
          <p:cNvSpPr txBox="1"/>
          <p:nvPr/>
        </p:nvSpPr>
        <p:spPr>
          <a:xfrm>
            <a:off x="7701531" y="5075847"/>
            <a:ext cx="31058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5"/>
          <p:cNvSpPr/>
          <p:nvPr/>
        </p:nvSpPr>
        <p:spPr>
          <a:xfrm>
            <a:off x="7816972" y="4708826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5"/>
          <p:cNvSpPr txBox="1"/>
          <p:nvPr/>
        </p:nvSpPr>
        <p:spPr>
          <a:xfrm>
            <a:off x="1099226" y="5302662"/>
            <a:ext cx="25619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5"/>
          <p:cNvSpPr/>
          <p:nvPr/>
        </p:nvSpPr>
        <p:spPr>
          <a:xfrm>
            <a:off x="3202243" y="4929847"/>
            <a:ext cx="360040" cy="36004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5"/>
          <p:cNvSpPr txBox="1"/>
          <p:nvPr/>
        </p:nvSpPr>
        <p:spPr>
          <a:xfrm>
            <a:off x="1595338" y="1723385"/>
            <a:ext cx="314574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5"/>
          <p:cNvSpPr/>
          <p:nvPr/>
        </p:nvSpPr>
        <p:spPr>
          <a:xfrm>
            <a:off x="4297314" y="2391308"/>
            <a:ext cx="360040" cy="3600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25"/>
          <p:cNvSpPr txBox="1"/>
          <p:nvPr/>
        </p:nvSpPr>
        <p:spPr>
          <a:xfrm>
            <a:off x="7374470" y="1817576"/>
            <a:ext cx="40360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25"/>
          <p:cNvSpPr/>
          <p:nvPr/>
        </p:nvSpPr>
        <p:spPr>
          <a:xfrm>
            <a:off x="7014429" y="1868386"/>
            <a:ext cx="360040" cy="3600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25"/>
          <p:cNvSpPr txBox="1"/>
          <p:nvPr/>
        </p:nvSpPr>
        <p:spPr>
          <a:xfrm>
            <a:off x="875490" y="3648908"/>
            <a:ext cx="196221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5"/>
          <p:cNvSpPr/>
          <p:nvPr/>
        </p:nvSpPr>
        <p:spPr>
          <a:xfrm>
            <a:off x="2377081" y="3270909"/>
            <a:ext cx="360040" cy="3600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2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31" name="Google Shape;1031;p26"/>
          <p:cNvSpPr/>
          <p:nvPr/>
        </p:nvSpPr>
        <p:spPr>
          <a:xfrm>
            <a:off x="2711476" y="1895854"/>
            <a:ext cx="7740000" cy="355848"/>
          </a:xfrm>
          <a:prstGeom prst="roundRect">
            <a:avLst>
              <a:gd name="adj" fmla="val 50000"/>
            </a:avLst>
          </a:prstGeom>
          <a:solidFill>
            <a:srgbClr val="C09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26"/>
          <p:cNvSpPr/>
          <p:nvPr/>
        </p:nvSpPr>
        <p:spPr>
          <a:xfrm>
            <a:off x="2711476" y="1895854"/>
            <a:ext cx="5094283" cy="355848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26"/>
          <p:cNvSpPr/>
          <p:nvPr/>
        </p:nvSpPr>
        <p:spPr>
          <a:xfrm>
            <a:off x="2953177" y="2280455"/>
            <a:ext cx="73581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/>
          </a:p>
        </p:txBody>
      </p:sp>
      <p:sp>
        <p:nvSpPr>
          <p:cNvPr id="1034" name="Google Shape;1034;p26"/>
          <p:cNvSpPr/>
          <p:nvPr/>
        </p:nvSpPr>
        <p:spPr>
          <a:xfrm>
            <a:off x="2953177" y="1919890"/>
            <a:ext cx="25540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26"/>
          <p:cNvSpPr/>
          <p:nvPr/>
        </p:nvSpPr>
        <p:spPr>
          <a:xfrm>
            <a:off x="10616153" y="1812168"/>
            <a:ext cx="9044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/>
          </a:p>
        </p:txBody>
      </p:sp>
      <p:sp>
        <p:nvSpPr>
          <p:cNvPr id="1036" name="Google Shape;1036;p26"/>
          <p:cNvSpPr/>
          <p:nvPr/>
        </p:nvSpPr>
        <p:spPr>
          <a:xfrm>
            <a:off x="2711476" y="2999609"/>
            <a:ext cx="7740000" cy="355848"/>
          </a:xfrm>
          <a:prstGeom prst="roundRect">
            <a:avLst>
              <a:gd name="adj" fmla="val 50000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26"/>
          <p:cNvSpPr/>
          <p:nvPr/>
        </p:nvSpPr>
        <p:spPr>
          <a:xfrm>
            <a:off x="2711476" y="2999609"/>
            <a:ext cx="3640686" cy="355848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26"/>
          <p:cNvSpPr/>
          <p:nvPr/>
        </p:nvSpPr>
        <p:spPr>
          <a:xfrm>
            <a:off x="2953177" y="3383941"/>
            <a:ext cx="73581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/>
          </a:p>
        </p:txBody>
      </p:sp>
      <p:sp>
        <p:nvSpPr>
          <p:cNvPr id="1039" name="Google Shape;1039;p26"/>
          <p:cNvSpPr/>
          <p:nvPr/>
        </p:nvSpPr>
        <p:spPr>
          <a:xfrm>
            <a:off x="2953177" y="3023645"/>
            <a:ext cx="25540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6"/>
          <p:cNvSpPr/>
          <p:nvPr/>
        </p:nvSpPr>
        <p:spPr>
          <a:xfrm>
            <a:off x="10616153" y="2915923"/>
            <a:ext cx="9044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/>
          </a:p>
        </p:txBody>
      </p:sp>
      <p:sp>
        <p:nvSpPr>
          <p:cNvPr id="1041" name="Google Shape;1041;p26"/>
          <p:cNvSpPr/>
          <p:nvPr/>
        </p:nvSpPr>
        <p:spPr>
          <a:xfrm>
            <a:off x="2711476" y="4103364"/>
            <a:ext cx="7740000" cy="355848"/>
          </a:xfrm>
          <a:prstGeom prst="roundRect">
            <a:avLst>
              <a:gd name="adj" fmla="val 50000"/>
            </a:avLst>
          </a:prstGeom>
          <a:solidFill>
            <a:srgbClr val="C09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6"/>
          <p:cNvSpPr/>
          <p:nvPr/>
        </p:nvSpPr>
        <p:spPr>
          <a:xfrm>
            <a:off x="2711475" y="4103364"/>
            <a:ext cx="6306065" cy="355848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6"/>
          <p:cNvSpPr/>
          <p:nvPr/>
        </p:nvSpPr>
        <p:spPr>
          <a:xfrm>
            <a:off x="2953177" y="4487427"/>
            <a:ext cx="73581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/>
          </a:p>
        </p:txBody>
      </p:sp>
      <p:sp>
        <p:nvSpPr>
          <p:cNvPr id="1044" name="Google Shape;1044;p26"/>
          <p:cNvSpPr/>
          <p:nvPr/>
        </p:nvSpPr>
        <p:spPr>
          <a:xfrm>
            <a:off x="2953177" y="4127400"/>
            <a:ext cx="25540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26"/>
          <p:cNvSpPr/>
          <p:nvPr/>
        </p:nvSpPr>
        <p:spPr>
          <a:xfrm>
            <a:off x="10616153" y="4019678"/>
            <a:ext cx="9044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92%</a:t>
            </a:r>
            <a:endParaRPr/>
          </a:p>
        </p:txBody>
      </p:sp>
      <p:sp>
        <p:nvSpPr>
          <p:cNvPr id="1046" name="Google Shape;1046;p26"/>
          <p:cNvSpPr/>
          <p:nvPr/>
        </p:nvSpPr>
        <p:spPr>
          <a:xfrm>
            <a:off x="2711476" y="5207120"/>
            <a:ext cx="7740000" cy="355848"/>
          </a:xfrm>
          <a:prstGeom prst="roundRect">
            <a:avLst>
              <a:gd name="adj" fmla="val 50000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26"/>
          <p:cNvSpPr/>
          <p:nvPr/>
        </p:nvSpPr>
        <p:spPr>
          <a:xfrm>
            <a:off x="2711477" y="5207120"/>
            <a:ext cx="4321622" cy="355848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26"/>
          <p:cNvSpPr/>
          <p:nvPr/>
        </p:nvSpPr>
        <p:spPr>
          <a:xfrm>
            <a:off x="2953177" y="5590912"/>
            <a:ext cx="73581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/>
          </a:p>
        </p:txBody>
      </p:sp>
      <p:sp>
        <p:nvSpPr>
          <p:cNvPr id="1049" name="Google Shape;1049;p26"/>
          <p:cNvSpPr/>
          <p:nvPr/>
        </p:nvSpPr>
        <p:spPr>
          <a:xfrm>
            <a:off x="2953177" y="5231156"/>
            <a:ext cx="25540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26"/>
          <p:cNvSpPr/>
          <p:nvPr/>
        </p:nvSpPr>
        <p:spPr>
          <a:xfrm>
            <a:off x="10616153" y="5123434"/>
            <a:ext cx="9044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/>
          </a:p>
        </p:txBody>
      </p:sp>
      <p:sp>
        <p:nvSpPr>
          <p:cNvPr id="1051" name="Google Shape;1051;p26"/>
          <p:cNvSpPr>
            <a:spLocks noGrp="1"/>
          </p:cNvSpPr>
          <p:nvPr>
            <p:ph type="pic" idx="2"/>
          </p:nvPr>
        </p:nvSpPr>
        <p:spPr>
          <a:xfrm>
            <a:off x="733463" y="1792600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1052" name="Google Shape;1052;p26"/>
          <p:cNvSpPr>
            <a:spLocks noGrp="1"/>
          </p:cNvSpPr>
          <p:nvPr>
            <p:ph type="pic" idx="3"/>
          </p:nvPr>
        </p:nvSpPr>
        <p:spPr>
          <a:xfrm>
            <a:off x="733463" y="2878386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1053" name="Google Shape;1053;p26"/>
          <p:cNvSpPr>
            <a:spLocks noGrp="1"/>
          </p:cNvSpPr>
          <p:nvPr>
            <p:ph type="pic" idx="4"/>
          </p:nvPr>
        </p:nvSpPr>
        <p:spPr>
          <a:xfrm>
            <a:off x="733463" y="3964172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1054" name="Google Shape;1054;p26"/>
          <p:cNvSpPr>
            <a:spLocks noGrp="1"/>
          </p:cNvSpPr>
          <p:nvPr>
            <p:ph type="pic" idx="5"/>
          </p:nvPr>
        </p:nvSpPr>
        <p:spPr>
          <a:xfrm>
            <a:off x="733463" y="5049957"/>
            <a:ext cx="1800000" cy="1008000"/>
          </a:xfrm>
          <a:prstGeom prst="roundRect">
            <a:avLst>
              <a:gd name="adj" fmla="val 7223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2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60" name="Google Shape;1060;p27"/>
          <p:cNvSpPr txBox="1"/>
          <p:nvPr/>
        </p:nvSpPr>
        <p:spPr>
          <a:xfrm>
            <a:off x="912249" y="1724787"/>
            <a:ext cx="8789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85%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7"/>
          <p:cNvSpPr txBox="1"/>
          <p:nvPr/>
        </p:nvSpPr>
        <p:spPr>
          <a:xfrm>
            <a:off x="912248" y="2106396"/>
            <a:ext cx="3864854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7"/>
          <p:cNvSpPr txBox="1"/>
          <p:nvPr/>
        </p:nvSpPr>
        <p:spPr>
          <a:xfrm>
            <a:off x="912249" y="2620239"/>
            <a:ext cx="8789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27"/>
          <p:cNvSpPr txBox="1"/>
          <p:nvPr/>
        </p:nvSpPr>
        <p:spPr>
          <a:xfrm>
            <a:off x="912248" y="3013331"/>
            <a:ext cx="3864854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7"/>
          <p:cNvSpPr txBox="1"/>
          <p:nvPr/>
        </p:nvSpPr>
        <p:spPr>
          <a:xfrm>
            <a:off x="912249" y="3527174"/>
            <a:ext cx="8789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27"/>
          <p:cNvSpPr txBox="1"/>
          <p:nvPr/>
        </p:nvSpPr>
        <p:spPr>
          <a:xfrm>
            <a:off x="912248" y="3915848"/>
            <a:ext cx="3864854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27"/>
          <p:cNvSpPr txBox="1"/>
          <p:nvPr/>
        </p:nvSpPr>
        <p:spPr>
          <a:xfrm>
            <a:off x="912249" y="5311435"/>
            <a:ext cx="8789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27"/>
          <p:cNvSpPr txBox="1"/>
          <p:nvPr/>
        </p:nvSpPr>
        <p:spPr>
          <a:xfrm>
            <a:off x="912248" y="5698772"/>
            <a:ext cx="3864854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27"/>
          <p:cNvSpPr txBox="1"/>
          <p:nvPr/>
        </p:nvSpPr>
        <p:spPr>
          <a:xfrm>
            <a:off x="912249" y="4429689"/>
            <a:ext cx="8789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sz="2400" b="1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27"/>
          <p:cNvSpPr txBox="1"/>
          <p:nvPr/>
        </p:nvSpPr>
        <p:spPr>
          <a:xfrm>
            <a:off x="912248" y="4797593"/>
            <a:ext cx="3864854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0" name="Google Shape;1070;p27"/>
          <p:cNvGrpSpPr/>
          <p:nvPr/>
        </p:nvGrpSpPr>
        <p:grpSpPr>
          <a:xfrm>
            <a:off x="7015978" y="1336377"/>
            <a:ext cx="5176027" cy="5521626"/>
            <a:chOff x="7015974" y="1248508"/>
            <a:chExt cx="5176027" cy="5670856"/>
          </a:xfrm>
        </p:grpSpPr>
        <p:grpSp>
          <p:nvGrpSpPr>
            <p:cNvPr id="1071" name="Google Shape;1071;p27"/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1072" name="Google Shape;1072;p27"/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27"/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27"/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27"/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7"/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7" name="Google Shape;1077;p27"/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1078" name="Google Shape;1078;p27"/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/>
                <a:ahLst/>
                <a:cxnLst/>
                <a:rect l="l" t="t" r="r" b="b"/>
                <a:pathLst>
                  <a:path w="1782324" h="1135420" extrusionOk="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27"/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/>
                <a:ahLst/>
                <a:cxnLst/>
                <a:rect l="l" t="t" r="r" b="b"/>
                <a:pathLst>
                  <a:path w="2075111" h="1135420" extrusionOk="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27"/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/>
                <a:ahLst/>
                <a:cxnLst/>
                <a:rect l="l" t="t" r="r" b="b"/>
                <a:pathLst>
                  <a:path w="2409156" h="1135420" extrusionOk="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27"/>
              <p:cNvSpPr/>
              <p:nvPr/>
            </p:nvSpPr>
            <p:spPr>
              <a:xfrm>
                <a:off x="7378502" y="4627007"/>
                <a:ext cx="2046629" cy="1144656"/>
              </a:xfrm>
              <a:custGeom>
                <a:avLst/>
                <a:gdLst/>
                <a:ahLst/>
                <a:cxnLst/>
                <a:rect l="l" t="t" r="r" b="b"/>
                <a:pathLst>
                  <a:path w="2046629" h="1144656" extrusionOk="0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27"/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/>
                <a:ahLst/>
                <a:cxnLst/>
                <a:rect l="l" t="t" r="r" b="b"/>
                <a:pathLst>
                  <a:path w="501087" h="1121900" extrusionOk="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83" name="Google Shape;1083;p27"/>
          <p:cNvGrpSpPr/>
          <p:nvPr/>
        </p:nvGrpSpPr>
        <p:grpSpPr>
          <a:xfrm>
            <a:off x="9715317" y="1518550"/>
            <a:ext cx="1694834" cy="738665"/>
            <a:chOff x="3942643" y="3330651"/>
            <a:chExt cx="1258713" cy="738663"/>
          </a:xfrm>
        </p:grpSpPr>
        <p:sp>
          <p:nvSpPr>
            <p:cNvPr id="1084" name="Google Shape;1084;p27"/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00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7"/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A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6" name="Google Shape;1086;p27"/>
          <p:cNvGrpSpPr/>
          <p:nvPr/>
        </p:nvGrpSpPr>
        <p:grpSpPr>
          <a:xfrm>
            <a:off x="9715317" y="2620932"/>
            <a:ext cx="1694834" cy="738665"/>
            <a:chOff x="3942643" y="3330651"/>
            <a:chExt cx="1258713" cy="738663"/>
          </a:xfrm>
        </p:grpSpPr>
        <p:sp>
          <p:nvSpPr>
            <p:cNvPr id="1087" name="Google Shape;1087;p27"/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00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7"/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B 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9" name="Google Shape;1089;p27"/>
          <p:cNvGrpSpPr/>
          <p:nvPr/>
        </p:nvGrpSpPr>
        <p:grpSpPr>
          <a:xfrm>
            <a:off x="9715317" y="3723314"/>
            <a:ext cx="1694834" cy="738665"/>
            <a:chOff x="3942643" y="3330651"/>
            <a:chExt cx="1258713" cy="738663"/>
          </a:xfrm>
        </p:grpSpPr>
        <p:sp>
          <p:nvSpPr>
            <p:cNvPr id="1090" name="Google Shape;1090;p27"/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00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7"/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C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" name="Google Shape;1092;p27"/>
          <p:cNvGrpSpPr/>
          <p:nvPr/>
        </p:nvGrpSpPr>
        <p:grpSpPr>
          <a:xfrm>
            <a:off x="9715317" y="4825695"/>
            <a:ext cx="1694834" cy="738665"/>
            <a:chOff x="3942643" y="3330651"/>
            <a:chExt cx="1258713" cy="738663"/>
          </a:xfrm>
        </p:grpSpPr>
        <p:sp>
          <p:nvSpPr>
            <p:cNvPr id="1093" name="Google Shape;1093;p27"/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00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27"/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D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5" name="Google Shape;1095;p27"/>
          <p:cNvGrpSpPr/>
          <p:nvPr/>
        </p:nvGrpSpPr>
        <p:grpSpPr>
          <a:xfrm>
            <a:off x="9715317" y="5928079"/>
            <a:ext cx="1694834" cy="738665"/>
            <a:chOff x="3942643" y="3330651"/>
            <a:chExt cx="1258713" cy="738663"/>
          </a:xfrm>
        </p:grpSpPr>
        <p:sp>
          <p:nvSpPr>
            <p:cNvPr id="1096" name="Google Shape;1096;p27"/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00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27"/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8" name="Google Shape;1098;p27"/>
          <p:cNvSpPr/>
          <p:nvPr/>
        </p:nvSpPr>
        <p:spPr>
          <a:xfrm rot="-900000">
            <a:off x="9180462" y="5026256"/>
            <a:ext cx="385122" cy="337533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7"/>
          <p:cNvSpPr/>
          <p:nvPr/>
        </p:nvSpPr>
        <p:spPr>
          <a:xfrm>
            <a:off x="9146454" y="2759347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27"/>
          <p:cNvSpPr/>
          <p:nvPr/>
        </p:nvSpPr>
        <p:spPr>
          <a:xfrm rot="10800000" flipH="1">
            <a:off x="9204806" y="3903734"/>
            <a:ext cx="336437" cy="377818"/>
          </a:xfrm>
          <a:custGeom>
            <a:avLst/>
            <a:gdLst/>
            <a:ahLst/>
            <a:cxnLst/>
            <a:rect l="l" t="t" r="r" b="b"/>
            <a:pathLst>
              <a:path w="3496146" h="3926159" extrusionOk="0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27"/>
          <p:cNvSpPr/>
          <p:nvPr/>
        </p:nvSpPr>
        <p:spPr>
          <a:xfrm rot="-7329956">
            <a:off x="9149767" y="1655315"/>
            <a:ext cx="446518" cy="465131"/>
          </a:xfrm>
          <a:custGeom>
            <a:avLst/>
            <a:gdLst/>
            <a:ahLst/>
            <a:cxnLst/>
            <a:rect l="l" t="t" r="r" b="b"/>
            <a:pathLst>
              <a:path w="4088964" h="4259405" extrusionOk="0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27"/>
          <p:cNvSpPr/>
          <p:nvPr/>
        </p:nvSpPr>
        <p:spPr>
          <a:xfrm>
            <a:off x="9223088" y="6147470"/>
            <a:ext cx="299874" cy="29987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2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08" name="Google Shape;1108;p28"/>
          <p:cNvSpPr/>
          <p:nvPr/>
        </p:nvSpPr>
        <p:spPr>
          <a:xfrm>
            <a:off x="8246029" y="1818952"/>
            <a:ext cx="377549" cy="994370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9" name="Google Shape;1109;p28"/>
          <p:cNvGrpSpPr/>
          <p:nvPr/>
        </p:nvGrpSpPr>
        <p:grpSpPr>
          <a:xfrm>
            <a:off x="7946315" y="2925084"/>
            <a:ext cx="976976" cy="994370"/>
            <a:chOff x="7954459" y="2876374"/>
            <a:chExt cx="976976" cy="994370"/>
          </a:xfrm>
        </p:grpSpPr>
        <p:sp>
          <p:nvSpPr>
            <p:cNvPr id="1110" name="Google Shape;1110;p28"/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28"/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28"/>
          <p:cNvGrpSpPr/>
          <p:nvPr/>
        </p:nvGrpSpPr>
        <p:grpSpPr>
          <a:xfrm>
            <a:off x="7643312" y="4031216"/>
            <a:ext cx="1582982" cy="994370"/>
            <a:chOff x="7654745" y="3989890"/>
            <a:chExt cx="1582982" cy="994370"/>
          </a:xfrm>
        </p:grpSpPr>
        <p:sp>
          <p:nvSpPr>
            <p:cNvPr id="1113" name="Google Shape;1113;p28"/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28"/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28"/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28"/>
          <p:cNvGrpSpPr/>
          <p:nvPr/>
        </p:nvGrpSpPr>
        <p:grpSpPr>
          <a:xfrm>
            <a:off x="7348455" y="5137348"/>
            <a:ext cx="2172697" cy="994370"/>
            <a:chOff x="7348454" y="5080197"/>
            <a:chExt cx="2172697" cy="994370"/>
          </a:xfrm>
        </p:grpSpPr>
        <p:sp>
          <p:nvSpPr>
            <p:cNvPr id="1117" name="Google Shape;1117;p28"/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28"/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28"/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8"/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28"/>
          <p:cNvGrpSpPr/>
          <p:nvPr/>
        </p:nvGrpSpPr>
        <p:grpSpPr>
          <a:xfrm>
            <a:off x="883712" y="1844584"/>
            <a:ext cx="5420370" cy="839461"/>
            <a:chOff x="467544" y="1934588"/>
            <a:chExt cx="4248200" cy="839461"/>
          </a:xfrm>
        </p:grpSpPr>
        <p:sp>
          <p:nvSpPr>
            <p:cNvPr id="1122" name="Google Shape;1122;p28"/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123" name="Google Shape;1123;p28"/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sz="20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4" name="Google Shape;1124;p28"/>
          <p:cNvGrpSpPr/>
          <p:nvPr/>
        </p:nvGrpSpPr>
        <p:grpSpPr>
          <a:xfrm>
            <a:off x="883712" y="2976205"/>
            <a:ext cx="5420370" cy="839461"/>
            <a:chOff x="467544" y="2816016"/>
            <a:chExt cx="4248200" cy="839461"/>
          </a:xfrm>
        </p:grpSpPr>
        <p:sp>
          <p:nvSpPr>
            <p:cNvPr id="1125" name="Google Shape;1125;p28"/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126" name="Google Shape;1126;p28"/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28"/>
          <p:cNvGrpSpPr/>
          <p:nvPr/>
        </p:nvGrpSpPr>
        <p:grpSpPr>
          <a:xfrm>
            <a:off x="883712" y="4107825"/>
            <a:ext cx="5420370" cy="839461"/>
            <a:chOff x="467544" y="3697444"/>
            <a:chExt cx="4248200" cy="839461"/>
          </a:xfrm>
        </p:grpSpPr>
        <p:sp>
          <p:nvSpPr>
            <p:cNvPr id="1128" name="Google Shape;1128;p28"/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129" name="Google Shape;1129;p28"/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63636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sz="20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28"/>
          <p:cNvGrpSpPr/>
          <p:nvPr/>
        </p:nvGrpSpPr>
        <p:grpSpPr>
          <a:xfrm>
            <a:off x="883712" y="5220152"/>
            <a:ext cx="5420370" cy="839461"/>
            <a:chOff x="467544" y="4578872"/>
            <a:chExt cx="4248200" cy="839461"/>
          </a:xfrm>
        </p:grpSpPr>
        <p:sp>
          <p:nvSpPr>
            <p:cNvPr id="1131" name="Google Shape;1131;p28"/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132" name="Google Shape;1132;p28"/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4. Contents Here D</a:t>
              </a:r>
              <a:endParaRPr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3" name="Google Shape;1133;p28"/>
          <p:cNvSpPr/>
          <p:nvPr/>
        </p:nvSpPr>
        <p:spPr>
          <a:xfrm>
            <a:off x="10049609" y="2033482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Text A</a:t>
            </a:r>
            <a:endParaRPr sz="28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28"/>
          <p:cNvSpPr/>
          <p:nvPr/>
        </p:nvSpPr>
        <p:spPr>
          <a:xfrm>
            <a:off x="10049609" y="3165102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Text B</a:t>
            </a:r>
            <a:endParaRPr sz="2800" b="1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28"/>
          <p:cNvSpPr/>
          <p:nvPr/>
        </p:nvSpPr>
        <p:spPr>
          <a:xfrm>
            <a:off x="10049609" y="4296722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Text C</a:t>
            </a:r>
            <a:endParaRPr sz="28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28"/>
          <p:cNvSpPr/>
          <p:nvPr/>
        </p:nvSpPr>
        <p:spPr>
          <a:xfrm>
            <a:off x="10049609" y="5409048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Text D</a:t>
            </a:r>
            <a:endParaRPr sz="2800" b="1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29"/>
          <p:cNvSpPr txBox="1"/>
          <p:nvPr/>
        </p:nvSpPr>
        <p:spPr>
          <a:xfrm>
            <a:off x="704851" y="741078"/>
            <a:ext cx="4672117" cy="187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 In </a:t>
            </a:r>
            <a:r>
              <a:rPr lang="en-US" sz="5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Social  Media</a:t>
            </a:r>
            <a:endParaRPr sz="54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29"/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29"/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9"/>
          <p:cNvSpPr txBox="1"/>
          <p:nvPr/>
        </p:nvSpPr>
        <p:spPr>
          <a:xfrm>
            <a:off x="5500794" y="2093677"/>
            <a:ext cx="3737060" cy="947456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 Influencer </a:t>
            </a:r>
            <a:r>
              <a:rPr lang="en-US"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Marketing </a:t>
            </a: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Revolution</a:t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29"/>
          <p:cNvSpPr>
            <a:spLocks noGrp="1"/>
          </p:cNvSpPr>
          <p:nvPr>
            <p:ph type="pic" idx="3"/>
          </p:nvPr>
        </p:nvSpPr>
        <p:spPr>
          <a:xfrm>
            <a:off x="7118317" y="932349"/>
            <a:ext cx="2719605" cy="21441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46" name="Google Shape;1146;p29"/>
          <p:cNvSpPr>
            <a:spLocks noGrp="1"/>
          </p:cNvSpPr>
          <p:nvPr>
            <p:ph type="pic" idx="2"/>
          </p:nvPr>
        </p:nvSpPr>
        <p:spPr>
          <a:xfrm>
            <a:off x="9030709" y="1366318"/>
            <a:ext cx="1822409" cy="25868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47" name="Google Shape;1147;p29"/>
          <p:cNvSpPr>
            <a:spLocks noGrp="1"/>
          </p:cNvSpPr>
          <p:nvPr>
            <p:ph type="pic" idx="4"/>
          </p:nvPr>
        </p:nvSpPr>
        <p:spPr>
          <a:xfrm>
            <a:off x="8112013" y="4022252"/>
            <a:ext cx="2626805" cy="15701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48" name="Google Shape;1148;p29"/>
          <p:cNvSpPr>
            <a:spLocks noGrp="1"/>
          </p:cNvSpPr>
          <p:nvPr>
            <p:ph type="pic" idx="5"/>
          </p:nvPr>
        </p:nvSpPr>
        <p:spPr>
          <a:xfrm>
            <a:off x="6392163" y="3145586"/>
            <a:ext cx="2195336" cy="24468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"/>
          <p:cNvSpPr txBox="1"/>
          <p:nvPr/>
        </p:nvSpPr>
        <p:spPr>
          <a:xfrm>
            <a:off x="1" y="2480642"/>
            <a:ext cx="6096000" cy="92333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5400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"/>
          <p:cNvSpPr txBox="1"/>
          <p:nvPr/>
        </p:nvSpPr>
        <p:spPr>
          <a:xfrm>
            <a:off x="-60" y="3320086"/>
            <a:ext cx="6095927" cy="830997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Insert the Sub Title of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sz="2400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0"/>
          <p:cNvSpPr txBox="1"/>
          <p:nvPr/>
        </p:nvSpPr>
        <p:spPr>
          <a:xfrm>
            <a:off x="5300155" y="266876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0"/>
          <p:cNvSpPr txBox="1"/>
          <p:nvPr/>
        </p:nvSpPr>
        <p:spPr>
          <a:xfrm>
            <a:off x="5294359" y="1146920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0"/>
          <p:cNvSpPr/>
          <p:nvPr/>
        </p:nvSpPr>
        <p:spPr>
          <a:xfrm>
            <a:off x="9045183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/>
          <p:nvPr/>
        </p:nvSpPr>
        <p:spPr>
          <a:xfrm>
            <a:off x="7285065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/>
          <p:nvPr/>
        </p:nvSpPr>
        <p:spPr>
          <a:xfrm>
            <a:off x="5722105" y="369010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/>
          <p:nvPr/>
        </p:nvSpPr>
        <p:spPr>
          <a:xfrm>
            <a:off x="7357101" y="5154342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8809584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 txBox="1"/>
          <p:nvPr/>
        </p:nvSpPr>
        <p:spPr>
          <a:xfrm>
            <a:off x="9998359" y="1967442"/>
            <a:ext cx="174346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 txBox="1"/>
          <p:nvPr/>
        </p:nvSpPr>
        <p:spPr>
          <a:xfrm>
            <a:off x="5224266" y="1967441"/>
            <a:ext cx="174346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 txBox="1"/>
          <p:nvPr/>
        </p:nvSpPr>
        <p:spPr>
          <a:xfrm>
            <a:off x="9998359" y="4972703"/>
            <a:ext cx="174346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 txBox="1"/>
          <p:nvPr/>
        </p:nvSpPr>
        <p:spPr>
          <a:xfrm>
            <a:off x="5224266" y="4972702"/>
            <a:ext cx="174346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0"/>
          <p:cNvSpPr txBox="1"/>
          <p:nvPr/>
        </p:nvSpPr>
        <p:spPr>
          <a:xfrm>
            <a:off x="7285065" y="3572799"/>
            <a:ext cx="43445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 </a:t>
            </a: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9" name="Google Shape;1169;p31"/>
          <p:cNvGraphicFramePr/>
          <p:nvPr/>
        </p:nvGraphicFramePr>
        <p:xfrm>
          <a:off x="4753761" y="202453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{8BBA4384-A4EB-4883-9335-DB1BD7B19ACB}</a:tableStyleId>
              </a:tblPr>
              <a:tblGrid>
                <a:gridCol w="2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2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70" name="Google Shape;1170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ct val="100000"/>
              <a:buNone/>
            </a:pPr>
            <a:r>
              <a:rPr lang="en-US">
                <a:solidFill>
                  <a:srgbClr val="FEB800"/>
                </a:solidFill>
              </a:rPr>
              <a:t>Infographic Style</a:t>
            </a:r>
            <a:endParaRPr/>
          </a:p>
        </p:txBody>
      </p:sp>
      <p:sp>
        <p:nvSpPr>
          <p:cNvPr id="1171" name="Google Shape;1171;p31"/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20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72" name="Google Shape;1172;p31"/>
          <p:cNvGraphicFramePr/>
          <p:nvPr/>
        </p:nvGraphicFramePr>
        <p:xfrm>
          <a:off x="9035338" y="205917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{8BBA4384-A4EB-4883-9335-DB1BD7B19ACB}</a:tableStyleId>
              </a:tblPr>
              <a:tblGrid>
                <a:gridCol w="2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2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73" name="Google Shape;1173;p31"/>
          <p:cNvGraphicFramePr/>
          <p:nvPr/>
        </p:nvGraphicFramePr>
        <p:xfrm>
          <a:off x="6731253" y="184317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{8BBA4384-A4EB-4883-9335-DB1BD7B19ACB}</a:tableStyleId>
              </a:tblPr>
              <a:tblGrid>
                <a:gridCol w="25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3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5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sz="15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5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74" name="Google Shape;1174;p31"/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80" name="Google Shape;1180;p32"/>
          <p:cNvSpPr/>
          <p:nvPr/>
        </p:nvSpPr>
        <p:spPr>
          <a:xfrm>
            <a:off x="4836596" y="3122298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 extrusionOk="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1" name="Google Shape;1181;p32"/>
          <p:cNvGrpSpPr/>
          <p:nvPr/>
        </p:nvGrpSpPr>
        <p:grpSpPr>
          <a:xfrm rot="-3060000">
            <a:off x="4565779" y="3130544"/>
            <a:ext cx="120077" cy="443661"/>
            <a:chOff x="1408027" y="3329887"/>
            <a:chExt cx="155342" cy="573958"/>
          </a:xfrm>
        </p:grpSpPr>
        <p:sp>
          <p:nvSpPr>
            <p:cNvPr id="1182" name="Google Shape;1182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2"/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5" name="Google Shape;1185;p32"/>
          <p:cNvSpPr/>
          <p:nvPr/>
        </p:nvSpPr>
        <p:spPr>
          <a:xfrm>
            <a:off x="3700642" y="2448217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32"/>
          <p:cNvSpPr/>
          <p:nvPr/>
        </p:nvSpPr>
        <p:spPr>
          <a:xfrm>
            <a:off x="5676070" y="1742695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32"/>
          <p:cNvSpPr/>
          <p:nvPr/>
        </p:nvSpPr>
        <p:spPr>
          <a:xfrm>
            <a:off x="7464154" y="2368171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32"/>
          <p:cNvSpPr/>
          <p:nvPr/>
        </p:nvSpPr>
        <p:spPr>
          <a:xfrm>
            <a:off x="2869182" y="4953012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32"/>
          <p:cNvSpPr/>
          <p:nvPr/>
        </p:nvSpPr>
        <p:spPr>
          <a:xfrm>
            <a:off x="4754290" y="4953012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2"/>
          <p:cNvSpPr/>
          <p:nvPr/>
        </p:nvSpPr>
        <p:spPr>
          <a:xfrm>
            <a:off x="6639769" y="4953012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32"/>
          <p:cNvSpPr/>
          <p:nvPr/>
        </p:nvSpPr>
        <p:spPr>
          <a:xfrm>
            <a:off x="8527971" y="4953012"/>
            <a:ext cx="797943" cy="797943"/>
          </a:xfrm>
          <a:prstGeom prst="ellipse">
            <a:avLst/>
          </a:prstGeom>
          <a:noFill/>
          <a:ln w="762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2" name="Google Shape;1192;p32"/>
          <p:cNvGrpSpPr/>
          <p:nvPr/>
        </p:nvGrpSpPr>
        <p:grpSpPr>
          <a:xfrm rot="3060000" flipH="1">
            <a:off x="7237481" y="3035762"/>
            <a:ext cx="120077" cy="443661"/>
            <a:chOff x="1408027" y="3329887"/>
            <a:chExt cx="155342" cy="573958"/>
          </a:xfrm>
        </p:grpSpPr>
        <p:sp>
          <p:nvSpPr>
            <p:cNvPr id="1193" name="Google Shape;1193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2"/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6" name="Google Shape;1196;p32"/>
          <p:cNvGrpSpPr/>
          <p:nvPr/>
        </p:nvGrpSpPr>
        <p:grpSpPr>
          <a:xfrm flipH="1">
            <a:off x="6015002" y="2628563"/>
            <a:ext cx="120077" cy="443661"/>
            <a:chOff x="1408027" y="3329887"/>
            <a:chExt cx="155342" cy="573958"/>
          </a:xfrm>
        </p:grpSpPr>
        <p:sp>
          <p:nvSpPr>
            <p:cNvPr id="1197" name="Google Shape;1197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2"/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0" name="Google Shape;1200;p32"/>
          <p:cNvGrpSpPr/>
          <p:nvPr/>
        </p:nvGrpSpPr>
        <p:grpSpPr>
          <a:xfrm rot="2880000">
            <a:off x="4516343" y="4215286"/>
            <a:ext cx="120077" cy="443661"/>
            <a:chOff x="1408027" y="3329887"/>
            <a:chExt cx="155342" cy="573958"/>
          </a:xfrm>
        </p:grpSpPr>
        <p:sp>
          <p:nvSpPr>
            <p:cNvPr id="1201" name="Google Shape;1201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2"/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32"/>
          <p:cNvGrpSpPr/>
          <p:nvPr/>
        </p:nvGrpSpPr>
        <p:grpSpPr>
          <a:xfrm rot="-2880000" flipH="1">
            <a:off x="7610019" y="4155419"/>
            <a:ext cx="120077" cy="443661"/>
            <a:chOff x="1408027" y="3329887"/>
            <a:chExt cx="155342" cy="573958"/>
          </a:xfrm>
        </p:grpSpPr>
        <p:sp>
          <p:nvSpPr>
            <p:cNvPr id="1205" name="Google Shape;1205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2"/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8" name="Google Shape;1208;p32"/>
          <p:cNvGrpSpPr/>
          <p:nvPr/>
        </p:nvGrpSpPr>
        <p:grpSpPr>
          <a:xfrm rot="1380000">
            <a:off x="5363532" y="4497400"/>
            <a:ext cx="120077" cy="443661"/>
            <a:chOff x="1408027" y="3329887"/>
            <a:chExt cx="155342" cy="573958"/>
          </a:xfrm>
        </p:grpSpPr>
        <p:sp>
          <p:nvSpPr>
            <p:cNvPr id="1209" name="Google Shape;1209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2"/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32"/>
          <p:cNvGrpSpPr/>
          <p:nvPr/>
        </p:nvGrpSpPr>
        <p:grpSpPr>
          <a:xfrm rot="-1680000" flipH="1">
            <a:off x="6585823" y="4577738"/>
            <a:ext cx="120077" cy="443661"/>
            <a:chOff x="1408027" y="3329887"/>
            <a:chExt cx="155350" cy="573958"/>
          </a:xfrm>
        </p:grpSpPr>
        <p:sp>
          <p:nvSpPr>
            <p:cNvPr id="1213" name="Google Shape;1213;p32"/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2"/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2"/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6" name="Google Shape;1216;p32"/>
          <p:cNvSpPr txBox="1"/>
          <p:nvPr/>
        </p:nvSpPr>
        <p:spPr>
          <a:xfrm>
            <a:off x="5198249" y="3910906"/>
            <a:ext cx="17776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Title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32"/>
          <p:cNvSpPr txBox="1"/>
          <p:nvPr/>
        </p:nvSpPr>
        <p:spPr>
          <a:xfrm>
            <a:off x="6594634" y="1990200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2"/>
          <p:cNvSpPr txBox="1"/>
          <p:nvPr/>
        </p:nvSpPr>
        <p:spPr>
          <a:xfrm>
            <a:off x="8400256" y="2593858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32"/>
          <p:cNvSpPr txBox="1"/>
          <p:nvPr/>
        </p:nvSpPr>
        <p:spPr>
          <a:xfrm>
            <a:off x="2098720" y="2695610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32"/>
          <p:cNvSpPr txBox="1"/>
          <p:nvPr/>
        </p:nvSpPr>
        <p:spPr>
          <a:xfrm>
            <a:off x="2532714" y="5796580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32"/>
          <p:cNvSpPr txBox="1"/>
          <p:nvPr/>
        </p:nvSpPr>
        <p:spPr>
          <a:xfrm>
            <a:off x="4418976" y="5796580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32"/>
          <p:cNvSpPr txBox="1"/>
          <p:nvPr/>
        </p:nvSpPr>
        <p:spPr>
          <a:xfrm>
            <a:off x="6305240" y="5796580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32"/>
          <p:cNvSpPr txBox="1"/>
          <p:nvPr/>
        </p:nvSpPr>
        <p:spPr>
          <a:xfrm>
            <a:off x="8191502" y="5796580"/>
            <a:ext cx="14708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32"/>
          <p:cNvSpPr txBox="1"/>
          <p:nvPr/>
        </p:nvSpPr>
        <p:spPr>
          <a:xfrm>
            <a:off x="8175403" y="3341620"/>
            <a:ext cx="3204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32"/>
          <p:cNvSpPr txBox="1"/>
          <p:nvPr/>
        </p:nvSpPr>
        <p:spPr>
          <a:xfrm>
            <a:off x="850656" y="3341620"/>
            <a:ext cx="3204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32"/>
          <p:cNvSpPr/>
          <p:nvPr/>
        </p:nvSpPr>
        <p:spPr>
          <a:xfrm flipH="1">
            <a:off x="3918730" y="26731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2"/>
          <p:cNvSpPr/>
          <p:nvPr/>
        </p:nvSpPr>
        <p:spPr>
          <a:xfrm>
            <a:off x="4994656" y="51938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32"/>
          <p:cNvSpPr/>
          <p:nvPr/>
        </p:nvSpPr>
        <p:spPr>
          <a:xfrm>
            <a:off x="3096288" y="5180118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2"/>
          <p:cNvSpPr/>
          <p:nvPr/>
        </p:nvSpPr>
        <p:spPr>
          <a:xfrm flipH="1">
            <a:off x="6842898" y="5190426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2"/>
          <p:cNvSpPr/>
          <p:nvPr/>
        </p:nvSpPr>
        <p:spPr>
          <a:xfrm rot="9900000">
            <a:off x="8764109" y="51888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32"/>
          <p:cNvSpPr/>
          <p:nvPr/>
        </p:nvSpPr>
        <p:spPr>
          <a:xfrm>
            <a:off x="5901172" y="19827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32"/>
          <p:cNvSpPr/>
          <p:nvPr/>
        </p:nvSpPr>
        <p:spPr>
          <a:xfrm>
            <a:off x="7697745" y="25829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3" name="Google Shape;1233;p32"/>
          <p:cNvGrpSpPr/>
          <p:nvPr/>
        </p:nvGrpSpPr>
        <p:grpSpPr>
          <a:xfrm>
            <a:off x="5804503" y="3369751"/>
            <a:ext cx="576195" cy="510310"/>
            <a:chOff x="1481943" y="1694572"/>
            <a:chExt cx="3165229" cy="2803300"/>
          </a:xfrm>
        </p:grpSpPr>
        <p:sp>
          <p:nvSpPr>
            <p:cNvPr id="1234" name="Google Shape;1234;p32"/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2"/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/>
              <a:ahLst/>
              <a:cxnLst/>
              <a:rect l="l" t="t" r="r" b="b"/>
              <a:pathLst>
                <a:path w="2373922" h="2803300" extrusionOk="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41" name="Google Shape;1241;p33"/>
          <p:cNvGrpSpPr/>
          <p:nvPr/>
        </p:nvGrpSpPr>
        <p:grpSpPr>
          <a:xfrm>
            <a:off x="698169" y="4940880"/>
            <a:ext cx="5259010" cy="1083795"/>
            <a:chOff x="683567" y="4854158"/>
            <a:chExt cx="4320547" cy="1083795"/>
          </a:xfrm>
        </p:grpSpPr>
        <p:sp>
          <p:nvSpPr>
            <p:cNvPr id="1242" name="Google Shape;1242;p33"/>
            <p:cNvSpPr txBox="1"/>
            <p:nvPr/>
          </p:nvSpPr>
          <p:spPr>
            <a:xfrm>
              <a:off x="683568" y="4854158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3"/>
            <p:cNvSpPr txBox="1"/>
            <p:nvPr/>
          </p:nvSpPr>
          <p:spPr>
            <a:xfrm>
              <a:off x="683567" y="5106956"/>
              <a:ext cx="432054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4" name="Google Shape;1244;p33"/>
          <p:cNvSpPr txBox="1"/>
          <p:nvPr/>
        </p:nvSpPr>
        <p:spPr>
          <a:xfrm>
            <a:off x="722640" y="3965397"/>
            <a:ext cx="52345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33"/>
          <p:cNvSpPr txBox="1"/>
          <p:nvPr/>
        </p:nvSpPr>
        <p:spPr>
          <a:xfrm>
            <a:off x="722641" y="3413806"/>
            <a:ext cx="38639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Business</a:t>
            </a:r>
            <a:endParaRPr/>
          </a:p>
        </p:txBody>
      </p:sp>
      <p:sp>
        <p:nvSpPr>
          <p:cNvPr id="1246" name="Google Shape;1246;p33"/>
          <p:cNvSpPr>
            <a:spLocks noGrp="1"/>
          </p:cNvSpPr>
          <p:nvPr>
            <p:ph type="pic" idx="7"/>
          </p:nvPr>
        </p:nvSpPr>
        <p:spPr>
          <a:xfrm>
            <a:off x="4429129" y="1766364"/>
            <a:ext cx="2052000" cy="11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7" name="Google Shape;1247;p33"/>
          <p:cNvSpPr>
            <a:spLocks noGrp="1"/>
          </p:cNvSpPr>
          <p:nvPr>
            <p:ph type="pic" idx="2"/>
          </p:nvPr>
        </p:nvSpPr>
        <p:spPr>
          <a:xfrm>
            <a:off x="6575840" y="1478364"/>
            <a:ext cx="205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8" name="Google Shape;1248;p33"/>
          <p:cNvSpPr>
            <a:spLocks noGrp="1"/>
          </p:cNvSpPr>
          <p:nvPr>
            <p:ph type="pic" idx="3"/>
          </p:nvPr>
        </p:nvSpPr>
        <p:spPr>
          <a:xfrm>
            <a:off x="6575840" y="3120588"/>
            <a:ext cx="205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9" name="Google Shape;1249;p33"/>
          <p:cNvSpPr>
            <a:spLocks noGrp="1"/>
          </p:cNvSpPr>
          <p:nvPr>
            <p:ph type="pic" idx="5"/>
          </p:nvPr>
        </p:nvSpPr>
        <p:spPr>
          <a:xfrm>
            <a:off x="8716377" y="3120588"/>
            <a:ext cx="169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0" name="Google Shape;1250;p33"/>
          <p:cNvSpPr>
            <a:spLocks noGrp="1"/>
          </p:cNvSpPr>
          <p:nvPr>
            <p:ph type="pic" idx="6"/>
          </p:nvPr>
        </p:nvSpPr>
        <p:spPr>
          <a:xfrm>
            <a:off x="10500000" y="3120588"/>
            <a:ext cx="169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1" name="Google Shape;1251;p33"/>
          <p:cNvSpPr>
            <a:spLocks noGrp="1"/>
          </p:cNvSpPr>
          <p:nvPr>
            <p:ph type="pic" idx="4"/>
          </p:nvPr>
        </p:nvSpPr>
        <p:spPr>
          <a:xfrm>
            <a:off x="6575840" y="4762777"/>
            <a:ext cx="2052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57" name="Google Shape;1257;p34"/>
          <p:cNvSpPr/>
          <p:nvPr/>
        </p:nvSpPr>
        <p:spPr>
          <a:xfrm>
            <a:off x="627960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noFill/>
          <a:ln w="539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34"/>
          <p:cNvSpPr/>
          <p:nvPr/>
        </p:nvSpPr>
        <p:spPr>
          <a:xfrm>
            <a:off x="324233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34"/>
          <p:cNvSpPr/>
          <p:nvPr/>
        </p:nvSpPr>
        <p:spPr>
          <a:xfrm>
            <a:off x="5169330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0" name="Google Shape;1260;p34"/>
          <p:cNvGrpSpPr/>
          <p:nvPr/>
        </p:nvGrpSpPr>
        <p:grpSpPr>
          <a:xfrm>
            <a:off x="5878631" y="1742081"/>
            <a:ext cx="4616540" cy="668469"/>
            <a:chOff x="4716014" y="1639851"/>
            <a:chExt cx="3888434" cy="668179"/>
          </a:xfrm>
        </p:grpSpPr>
        <p:sp>
          <p:nvSpPr>
            <p:cNvPr id="1261" name="Google Shape;1261;p34"/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4"/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3" name="Google Shape;1263;p34"/>
          <p:cNvSpPr/>
          <p:nvPr/>
        </p:nvSpPr>
        <p:spPr>
          <a:xfrm>
            <a:off x="6114957" y="3661611"/>
            <a:ext cx="549613" cy="549613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4" name="Google Shape;1264;p34"/>
          <p:cNvGrpSpPr/>
          <p:nvPr/>
        </p:nvGrpSpPr>
        <p:grpSpPr>
          <a:xfrm>
            <a:off x="6824258" y="3578327"/>
            <a:ext cx="4616540" cy="668469"/>
            <a:chOff x="4716014" y="1639851"/>
            <a:chExt cx="3888434" cy="668179"/>
          </a:xfrm>
        </p:grpSpPr>
        <p:sp>
          <p:nvSpPr>
            <p:cNvPr id="1265" name="Google Shape;1265;p34"/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4"/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7" name="Google Shape;1267;p34"/>
          <p:cNvSpPr/>
          <p:nvPr/>
        </p:nvSpPr>
        <p:spPr>
          <a:xfrm>
            <a:off x="5045503" y="5497857"/>
            <a:ext cx="549613" cy="549613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8" name="Google Shape;1268;p34"/>
          <p:cNvGrpSpPr/>
          <p:nvPr/>
        </p:nvGrpSpPr>
        <p:grpSpPr>
          <a:xfrm>
            <a:off x="5754804" y="5414573"/>
            <a:ext cx="4616540" cy="668469"/>
            <a:chOff x="4716014" y="1639851"/>
            <a:chExt cx="3888434" cy="668179"/>
          </a:xfrm>
        </p:grpSpPr>
        <p:sp>
          <p:nvSpPr>
            <p:cNvPr id="1269" name="Google Shape;1269;p34"/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4"/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1" name="Google Shape;1271;p34"/>
          <p:cNvSpPr/>
          <p:nvPr/>
        </p:nvSpPr>
        <p:spPr>
          <a:xfrm>
            <a:off x="5865025" y="2743488"/>
            <a:ext cx="549613" cy="549613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2" name="Google Shape;1272;p34"/>
          <p:cNvGrpSpPr/>
          <p:nvPr/>
        </p:nvGrpSpPr>
        <p:grpSpPr>
          <a:xfrm>
            <a:off x="6574326" y="2660203"/>
            <a:ext cx="4616540" cy="668469"/>
            <a:chOff x="4716014" y="1639851"/>
            <a:chExt cx="3888434" cy="668179"/>
          </a:xfrm>
        </p:grpSpPr>
        <p:sp>
          <p:nvSpPr>
            <p:cNvPr id="1273" name="Google Shape;1273;p34"/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4"/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5" name="Google Shape;1275;p34"/>
          <p:cNvSpPr/>
          <p:nvPr/>
        </p:nvSpPr>
        <p:spPr>
          <a:xfrm>
            <a:off x="5889408" y="4579734"/>
            <a:ext cx="549613" cy="549613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6" name="Google Shape;1276;p34"/>
          <p:cNvGrpSpPr/>
          <p:nvPr/>
        </p:nvGrpSpPr>
        <p:grpSpPr>
          <a:xfrm>
            <a:off x="6598709" y="4496449"/>
            <a:ext cx="4616540" cy="668469"/>
            <a:chOff x="4716014" y="1639851"/>
            <a:chExt cx="3888434" cy="668179"/>
          </a:xfrm>
        </p:grpSpPr>
        <p:sp>
          <p:nvSpPr>
            <p:cNvPr id="1277" name="Google Shape;1277;p34"/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4"/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9" name="Google Shape;1279;p34"/>
          <p:cNvSpPr/>
          <p:nvPr/>
        </p:nvSpPr>
        <p:spPr>
          <a:xfrm>
            <a:off x="4271386" y="2886580"/>
            <a:ext cx="216118" cy="216118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34"/>
          <p:cNvSpPr/>
          <p:nvPr/>
        </p:nvSpPr>
        <p:spPr>
          <a:xfrm>
            <a:off x="4504262" y="3804702"/>
            <a:ext cx="216118" cy="21611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34"/>
          <p:cNvSpPr/>
          <p:nvPr/>
        </p:nvSpPr>
        <p:spPr>
          <a:xfrm>
            <a:off x="4250934" y="4722826"/>
            <a:ext cx="216118" cy="216118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34"/>
          <p:cNvSpPr/>
          <p:nvPr/>
        </p:nvSpPr>
        <p:spPr>
          <a:xfrm>
            <a:off x="3242330" y="5640948"/>
            <a:ext cx="216118" cy="216118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83" name="Google Shape;1283;p34"/>
          <p:cNvCxnSpPr/>
          <p:nvPr/>
        </p:nvCxnSpPr>
        <p:spPr>
          <a:xfrm>
            <a:off x="3773842" y="2076563"/>
            <a:ext cx="1080470" cy="1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284" name="Google Shape;1284;p34"/>
          <p:cNvCxnSpPr/>
          <p:nvPr/>
        </p:nvCxnSpPr>
        <p:spPr>
          <a:xfrm>
            <a:off x="4636218" y="2994686"/>
            <a:ext cx="1080470" cy="1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285" name="Google Shape;1285;p34"/>
          <p:cNvCxnSpPr/>
          <p:nvPr/>
        </p:nvCxnSpPr>
        <p:spPr>
          <a:xfrm>
            <a:off x="4877622" y="3912809"/>
            <a:ext cx="1080470" cy="1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286" name="Google Shape;1286;p34"/>
          <p:cNvCxnSpPr/>
          <p:nvPr/>
        </p:nvCxnSpPr>
        <p:spPr>
          <a:xfrm>
            <a:off x="4638184" y="4830932"/>
            <a:ext cx="1080470" cy="1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287" name="Google Shape;1287;p34"/>
          <p:cNvCxnSpPr/>
          <p:nvPr/>
        </p:nvCxnSpPr>
        <p:spPr>
          <a:xfrm>
            <a:off x="3711928" y="5749055"/>
            <a:ext cx="1080470" cy="1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1288" name="Google Shape;1288;p34"/>
          <p:cNvSpPr/>
          <p:nvPr/>
        </p:nvSpPr>
        <p:spPr>
          <a:xfrm flipH="1">
            <a:off x="5186914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34"/>
          <p:cNvSpPr/>
          <p:nvPr/>
        </p:nvSpPr>
        <p:spPr>
          <a:xfrm>
            <a:off x="5262902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34"/>
          <p:cNvSpPr/>
          <p:nvPr/>
        </p:nvSpPr>
        <p:spPr>
          <a:xfrm>
            <a:off x="5999795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4"/>
          <p:cNvSpPr/>
          <p:nvPr/>
        </p:nvSpPr>
        <p:spPr>
          <a:xfrm>
            <a:off x="598502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4"/>
          <p:cNvSpPr/>
          <p:nvPr/>
        </p:nvSpPr>
        <p:spPr>
          <a:xfrm>
            <a:off x="6278740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3" name="Google Shape;129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789" y="2332450"/>
            <a:ext cx="3673768" cy="3160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35"/>
          <p:cNvSpPr txBox="1"/>
          <p:nvPr/>
        </p:nvSpPr>
        <p:spPr>
          <a:xfrm>
            <a:off x="786644" y="570000"/>
            <a:ext cx="5161208" cy="1152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Influencer </a:t>
            </a:r>
            <a:r>
              <a:rPr lang="en-US" sz="4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Marketing</a:t>
            </a:r>
            <a:r>
              <a:rPr lang="en-US" sz="4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Revolution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35"/>
          <p:cNvSpPr txBox="1"/>
          <p:nvPr/>
        </p:nvSpPr>
        <p:spPr>
          <a:xfrm>
            <a:off x="786644" y="2066401"/>
            <a:ext cx="51612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35"/>
          <p:cNvSpPr txBox="1"/>
          <p:nvPr/>
        </p:nvSpPr>
        <p:spPr>
          <a:xfrm>
            <a:off x="792409" y="3451359"/>
            <a:ext cx="2115133" cy="690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35"/>
          <p:cNvSpPr txBox="1"/>
          <p:nvPr/>
        </p:nvSpPr>
        <p:spPr>
          <a:xfrm>
            <a:off x="3283527" y="3451359"/>
            <a:ext cx="2115133" cy="690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35"/>
          <p:cNvSpPr txBox="1"/>
          <p:nvPr/>
        </p:nvSpPr>
        <p:spPr>
          <a:xfrm>
            <a:off x="792409" y="4856739"/>
            <a:ext cx="2115133" cy="690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35"/>
          <p:cNvSpPr txBox="1"/>
          <p:nvPr/>
        </p:nvSpPr>
        <p:spPr>
          <a:xfrm>
            <a:off x="3283527" y="4856739"/>
            <a:ext cx="2115133" cy="690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35"/>
          <p:cNvSpPr txBox="1"/>
          <p:nvPr/>
        </p:nvSpPr>
        <p:spPr>
          <a:xfrm>
            <a:off x="1974314" y="5832255"/>
            <a:ext cx="2086792" cy="36000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/>
          </a:p>
        </p:txBody>
      </p:sp>
      <p:sp>
        <p:nvSpPr>
          <p:cNvPr id="1305" name="Google Shape;1305;p35"/>
          <p:cNvSpPr/>
          <p:nvPr/>
        </p:nvSpPr>
        <p:spPr>
          <a:xfrm>
            <a:off x="4135305" y="4349051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35"/>
          <p:cNvSpPr/>
          <p:nvPr/>
        </p:nvSpPr>
        <p:spPr>
          <a:xfrm>
            <a:off x="1637454" y="294777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35"/>
          <p:cNvSpPr/>
          <p:nvPr/>
        </p:nvSpPr>
        <p:spPr>
          <a:xfrm>
            <a:off x="4114745" y="2875135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5"/>
          <p:cNvSpPr/>
          <p:nvPr/>
        </p:nvSpPr>
        <p:spPr>
          <a:xfrm>
            <a:off x="1680423" y="438204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35"/>
          <p:cNvSpPr>
            <a:spLocks noGrp="1"/>
          </p:cNvSpPr>
          <p:nvPr>
            <p:ph type="pic" idx="2"/>
          </p:nvPr>
        </p:nvSpPr>
        <p:spPr>
          <a:xfrm>
            <a:off x="6205954" y="982983"/>
            <a:ext cx="5161209" cy="489203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15" name="Google Shape;1315;p36"/>
          <p:cNvGraphicFramePr/>
          <p:nvPr/>
        </p:nvGraphicFramePr>
        <p:xfrm>
          <a:off x="5476875" y="2391508"/>
          <a:ext cx="6388344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16" name="Google Shape;1316;p36"/>
          <p:cNvGrpSpPr/>
          <p:nvPr/>
        </p:nvGrpSpPr>
        <p:grpSpPr>
          <a:xfrm rot="4158308">
            <a:off x="5796884" y="2015435"/>
            <a:ext cx="1407008" cy="1259767"/>
            <a:chOff x="3999680" y="339065"/>
            <a:chExt cx="1693881" cy="1516620"/>
          </a:xfrm>
        </p:grpSpPr>
        <p:sp>
          <p:nvSpPr>
            <p:cNvPr id="1317" name="Google Shape;1317;p36"/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 extrusionOk="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6"/>
            <p:cNvSpPr txBox="1"/>
            <p:nvPr/>
          </p:nvSpPr>
          <p:spPr>
            <a:xfrm rot="-4158308">
              <a:off x="4198225" y="911883"/>
              <a:ext cx="1024002" cy="259371"/>
            </a:xfrm>
            <a:prstGeom prst="rect">
              <a:avLst/>
            </a:prstGeom>
            <a:solidFill>
              <a:srgbClr val="363636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319" name="Google Shape;1319;p36"/>
          <p:cNvGrpSpPr/>
          <p:nvPr/>
        </p:nvGrpSpPr>
        <p:grpSpPr>
          <a:xfrm rot="4158308">
            <a:off x="10232742" y="1683349"/>
            <a:ext cx="1407008" cy="1259767"/>
            <a:chOff x="3999680" y="339065"/>
            <a:chExt cx="1693881" cy="1516620"/>
          </a:xfrm>
        </p:grpSpPr>
        <p:sp>
          <p:nvSpPr>
            <p:cNvPr id="1320" name="Google Shape;1320;p36"/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 extrusionOk="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6"/>
            <p:cNvSpPr txBox="1"/>
            <p:nvPr/>
          </p:nvSpPr>
          <p:spPr>
            <a:xfrm rot="-4158308">
              <a:off x="4198225" y="911883"/>
              <a:ext cx="1024002" cy="25937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322" name="Google Shape;1322;p36"/>
          <p:cNvGrpSpPr/>
          <p:nvPr/>
        </p:nvGrpSpPr>
        <p:grpSpPr>
          <a:xfrm rot="4158308">
            <a:off x="7363209" y="1967549"/>
            <a:ext cx="1407008" cy="1259767"/>
            <a:chOff x="3999680" y="339065"/>
            <a:chExt cx="1693881" cy="1516620"/>
          </a:xfrm>
        </p:grpSpPr>
        <p:sp>
          <p:nvSpPr>
            <p:cNvPr id="1323" name="Google Shape;1323;p36"/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 extrusionOk="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6"/>
            <p:cNvSpPr txBox="1"/>
            <p:nvPr/>
          </p:nvSpPr>
          <p:spPr>
            <a:xfrm rot="-4158308">
              <a:off x="4198225" y="911883"/>
              <a:ext cx="1024002" cy="259371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>
            <a:off x="6221737" y="5833930"/>
            <a:ext cx="1296144" cy="192651"/>
            <a:chOff x="7452320" y="1292132"/>
            <a:chExt cx="1296144" cy="192651"/>
          </a:xfrm>
        </p:grpSpPr>
        <p:sp>
          <p:nvSpPr>
            <p:cNvPr id="1326" name="Google Shape;1326;p36"/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6"/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328" name="Google Shape;1328;p36"/>
          <p:cNvGrpSpPr/>
          <p:nvPr/>
        </p:nvGrpSpPr>
        <p:grpSpPr>
          <a:xfrm>
            <a:off x="8148813" y="5833930"/>
            <a:ext cx="1296144" cy="192651"/>
            <a:chOff x="7452320" y="1292132"/>
            <a:chExt cx="1296144" cy="192651"/>
          </a:xfrm>
        </p:grpSpPr>
        <p:sp>
          <p:nvSpPr>
            <p:cNvPr id="1329" name="Google Shape;1329;p36"/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6"/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331" name="Google Shape;1331;p36"/>
          <p:cNvGrpSpPr/>
          <p:nvPr/>
        </p:nvGrpSpPr>
        <p:grpSpPr>
          <a:xfrm>
            <a:off x="10075890" y="5833930"/>
            <a:ext cx="1296144" cy="192651"/>
            <a:chOff x="7452320" y="1292132"/>
            <a:chExt cx="1296144" cy="192651"/>
          </a:xfrm>
        </p:grpSpPr>
        <p:sp>
          <p:nvSpPr>
            <p:cNvPr id="1332" name="Google Shape;1332;p36"/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6"/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334" name="Google Shape;1334;p36"/>
          <p:cNvGrpSpPr/>
          <p:nvPr/>
        </p:nvGrpSpPr>
        <p:grpSpPr>
          <a:xfrm>
            <a:off x="990383" y="4847672"/>
            <a:ext cx="3677214" cy="1122027"/>
            <a:chOff x="1346041" y="4916856"/>
            <a:chExt cx="3677214" cy="1122027"/>
          </a:xfrm>
        </p:grpSpPr>
        <p:sp>
          <p:nvSpPr>
            <p:cNvPr id="1335" name="Google Shape;1335;p36"/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1" name="Google Shape;1341;p36"/>
          <p:cNvGrpSpPr/>
          <p:nvPr/>
        </p:nvGrpSpPr>
        <p:grpSpPr>
          <a:xfrm>
            <a:off x="940401" y="3610418"/>
            <a:ext cx="3777179" cy="1122027"/>
            <a:chOff x="1296059" y="3679602"/>
            <a:chExt cx="3777179" cy="1122027"/>
          </a:xfrm>
        </p:grpSpPr>
        <p:sp>
          <p:nvSpPr>
            <p:cNvPr id="1342" name="Google Shape;1342;p36"/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6"/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6"/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6"/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6"/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6"/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8" name="Google Shape;1348;p36"/>
          <p:cNvSpPr/>
          <p:nvPr/>
        </p:nvSpPr>
        <p:spPr>
          <a:xfrm rot="10800000">
            <a:off x="567057" y="1732722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 extrusionOk="0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9" name="Google Shape;1349;p36"/>
          <p:cNvGrpSpPr/>
          <p:nvPr/>
        </p:nvGrpSpPr>
        <p:grpSpPr>
          <a:xfrm>
            <a:off x="780477" y="1857691"/>
            <a:ext cx="4066996" cy="1162992"/>
            <a:chOff x="962204" y="1926874"/>
            <a:chExt cx="3443321" cy="1162992"/>
          </a:xfrm>
        </p:grpSpPr>
        <p:sp>
          <p:nvSpPr>
            <p:cNvPr id="1350" name="Google Shape;1350;p36"/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6"/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57" name="Google Shape;1357;p37"/>
          <p:cNvGrpSpPr/>
          <p:nvPr/>
        </p:nvGrpSpPr>
        <p:grpSpPr>
          <a:xfrm>
            <a:off x="942417" y="1733147"/>
            <a:ext cx="2155752" cy="1100913"/>
            <a:chOff x="474140" y="1335958"/>
            <a:chExt cx="2421972" cy="1236868"/>
          </a:xfrm>
        </p:grpSpPr>
        <p:sp>
          <p:nvSpPr>
            <p:cNvPr id="1358" name="Google Shape;1358;p37"/>
            <p:cNvSpPr/>
            <p:nvPr/>
          </p:nvSpPr>
          <p:spPr>
            <a:xfrm rot="-5400000">
              <a:off x="1744048" y="1378393"/>
              <a:ext cx="1152128" cy="1152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7"/>
            <p:cNvSpPr/>
            <p:nvPr/>
          </p:nvSpPr>
          <p:spPr>
            <a:xfrm rot="5400000">
              <a:off x="639556" y="1170542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 extrusionOk="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rgbClr val="FEB800"/>
            </a:solidFill>
            <a:ln w="889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0" name="Google Shape;1360;p37"/>
          <p:cNvSpPr/>
          <p:nvPr/>
        </p:nvSpPr>
        <p:spPr>
          <a:xfrm>
            <a:off x="1316148" y="205277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37"/>
          <p:cNvSpPr/>
          <p:nvPr/>
        </p:nvSpPr>
        <p:spPr>
          <a:xfrm>
            <a:off x="1200792" y="1990152"/>
            <a:ext cx="586900" cy="586900"/>
          </a:xfrm>
          <a:prstGeom prst="ellipse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37"/>
          <p:cNvSpPr/>
          <p:nvPr/>
        </p:nvSpPr>
        <p:spPr>
          <a:xfrm>
            <a:off x="1316148" y="205277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3" name="Google Shape;1363;p37"/>
          <p:cNvGrpSpPr/>
          <p:nvPr/>
        </p:nvGrpSpPr>
        <p:grpSpPr>
          <a:xfrm>
            <a:off x="3301789" y="1850703"/>
            <a:ext cx="4718380" cy="867914"/>
            <a:chOff x="3017860" y="4283314"/>
            <a:chExt cx="2531875" cy="867914"/>
          </a:xfrm>
        </p:grpSpPr>
        <p:sp>
          <p:nvSpPr>
            <p:cNvPr id="1364" name="Google Shape;1364;p37"/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7"/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6" name="Google Shape;1366;p37"/>
          <p:cNvGrpSpPr/>
          <p:nvPr/>
        </p:nvGrpSpPr>
        <p:grpSpPr>
          <a:xfrm>
            <a:off x="3157872" y="3915302"/>
            <a:ext cx="2155753" cy="1100913"/>
            <a:chOff x="474139" y="1335958"/>
            <a:chExt cx="2421974" cy="1236868"/>
          </a:xfrm>
        </p:grpSpPr>
        <p:sp>
          <p:nvSpPr>
            <p:cNvPr id="1367" name="Google Shape;1367;p37"/>
            <p:cNvSpPr/>
            <p:nvPr/>
          </p:nvSpPr>
          <p:spPr>
            <a:xfrm rot="-5400000">
              <a:off x="1744049" y="1378392"/>
              <a:ext cx="1152128" cy="1152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7"/>
            <p:cNvSpPr/>
            <p:nvPr/>
          </p:nvSpPr>
          <p:spPr>
            <a:xfrm rot="5400000">
              <a:off x="639556" y="1170542"/>
              <a:ext cx="1236868" cy="1567701"/>
            </a:xfrm>
            <a:custGeom>
              <a:avLst/>
              <a:gdLst/>
              <a:ahLst/>
              <a:cxnLst/>
              <a:rect l="l" t="t" r="r" b="b"/>
              <a:pathLst>
                <a:path w="1080000" h="1368874" extrusionOk="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rgbClr val="7F7F7F"/>
            </a:solidFill>
            <a:ln w="889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9" name="Google Shape;1369;p37"/>
          <p:cNvSpPr/>
          <p:nvPr/>
        </p:nvSpPr>
        <p:spPr>
          <a:xfrm>
            <a:off x="3415960" y="4172307"/>
            <a:ext cx="586900" cy="586900"/>
          </a:xfrm>
          <a:prstGeom prst="ellipse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7"/>
          <p:cNvSpPr/>
          <p:nvPr/>
        </p:nvSpPr>
        <p:spPr>
          <a:xfrm>
            <a:off x="3536777" y="4234926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1" name="Google Shape;1371;p37"/>
          <p:cNvGrpSpPr/>
          <p:nvPr/>
        </p:nvGrpSpPr>
        <p:grpSpPr>
          <a:xfrm>
            <a:off x="5509407" y="4026503"/>
            <a:ext cx="4718380" cy="867914"/>
            <a:chOff x="3017860" y="4283314"/>
            <a:chExt cx="2531875" cy="867914"/>
          </a:xfrm>
        </p:grpSpPr>
        <p:sp>
          <p:nvSpPr>
            <p:cNvPr id="1372" name="Google Shape;1372;p37"/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7"/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37"/>
          <p:cNvGrpSpPr/>
          <p:nvPr/>
        </p:nvGrpSpPr>
        <p:grpSpPr>
          <a:xfrm>
            <a:off x="2050144" y="2832699"/>
            <a:ext cx="2155752" cy="1100913"/>
            <a:chOff x="1744111" y="2572826"/>
            <a:chExt cx="2421972" cy="1236868"/>
          </a:xfrm>
        </p:grpSpPr>
        <p:sp>
          <p:nvSpPr>
            <p:cNvPr id="1375" name="Google Shape;1375;p37"/>
            <p:cNvSpPr/>
            <p:nvPr/>
          </p:nvSpPr>
          <p:spPr>
            <a:xfrm rot="-5400000">
              <a:off x="3014019" y="2615261"/>
              <a:ext cx="1152128" cy="115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7"/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 extrusionOk="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rgbClr val="BFBFBF"/>
            </a:solidFill>
            <a:ln w="889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7" name="Google Shape;1377;p37"/>
          <p:cNvSpPr/>
          <p:nvPr/>
        </p:nvSpPr>
        <p:spPr>
          <a:xfrm>
            <a:off x="2320547" y="3089704"/>
            <a:ext cx="586900" cy="586900"/>
          </a:xfrm>
          <a:prstGeom prst="ellipse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7"/>
          <p:cNvSpPr/>
          <p:nvPr/>
        </p:nvSpPr>
        <p:spPr>
          <a:xfrm>
            <a:off x="2435903" y="3152323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9" name="Google Shape;1379;p37"/>
          <p:cNvGrpSpPr/>
          <p:nvPr/>
        </p:nvGrpSpPr>
        <p:grpSpPr>
          <a:xfrm>
            <a:off x="4405598" y="2938603"/>
            <a:ext cx="4718380" cy="867914"/>
            <a:chOff x="3017860" y="4283314"/>
            <a:chExt cx="2531875" cy="867914"/>
          </a:xfrm>
        </p:grpSpPr>
        <p:sp>
          <p:nvSpPr>
            <p:cNvPr id="1380" name="Google Shape;1380;p37"/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7"/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2" name="Google Shape;1382;p37"/>
          <p:cNvGrpSpPr/>
          <p:nvPr/>
        </p:nvGrpSpPr>
        <p:grpSpPr>
          <a:xfrm>
            <a:off x="4265598" y="4997904"/>
            <a:ext cx="2155752" cy="1100913"/>
            <a:chOff x="1744111" y="2572826"/>
            <a:chExt cx="2421972" cy="1236868"/>
          </a:xfrm>
        </p:grpSpPr>
        <p:sp>
          <p:nvSpPr>
            <p:cNvPr id="1383" name="Google Shape;1383;p37"/>
            <p:cNvSpPr/>
            <p:nvPr/>
          </p:nvSpPr>
          <p:spPr>
            <a:xfrm rot="-5400000">
              <a:off x="3014019" y="2615261"/>
              <a:ext cx="1152128" cy="1152000"/>
            </a:xfrm>
            <a:prstGeom prst="rect">
              <a:avLst/>
            </a:pr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7"/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 extrusionOk="0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rgbClr val="BFBFBF"/>
            </a:solidFill>
            <a:ln w="889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5" name="Google Shape;1385;p37"/>
          <p:cNvSpPr/>
          <p:nvPr/>
        </p:nvSpPr>
        <p:spPr>
          <a:xfrm>
            <a:off x="4544727" y="5254909"/>
            <a:ext cx="586900" cy="586900"/>
          </a:xfrm>
          <a:prstGeom prst="ellipse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7"/>
          <p:cNvSpPr/>
          <p:nvPr/>
        </p:nvSpPr>
        <p:spPr>
          <a:xfrm>
            <a:off x="4668304" y="5317528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7" name="Google Shape;1387;p37"/>
          <p:cNvGrpSpPr/>
          <p:nvPr/>
        </p:nvGrpSpPr>
        <p:grpSpPr>
          <a:xfrm>
            <a:off x="6613216" y="5114402"/>
            <a:ext cx="4826278" cy="867914"/>
            <a:chOff x="3017860" y="4283314"/>
            <a:chExt cx="2295676" cy="867914"/>
          </a:xfrm>
        </p:grpSpPr>
        <p:sp>
          <p:nvSpPr>
            <p:cNvPr id="1388" name="Google Shape;1388;p37"/>
            <p:cNvSpPr txBox="1"/>
            <p:nvPr/>
          </p:nvSpPr>
          <p:spPr>
            <a:xfrm>
              <a:off x="3021855" y="4504897"/>
              <a:ext cx="22908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7"/>
            <p:cNvSpPr txBox="1"/>
            <p:nvPr/>
          </p:nvSpPr>
          <p:spPr>
            <a:xfrm>
              <a:off x="3017860" y="4283314"/>
              <a:ext cx="22956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0" name="Google Shape;1390;p37"/>
          <p:cNvSpPr/>
          <p:nvPr/>
        </p:nvSpPr>
        <p:spPr>
          <a:xfrm flipH="1">
            <a:off x="5906641" y="5426638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7"/>
          <p:cNvSpPr/>
          <p:nvPr/>
        </p:nvSpPr>
        <p:spPr>
          <a:xfrm>
            <a:off x="3672328" y="324152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7"/>
          <p:cNvSpPr/>
          <p:nvPr/>
        </p:nvSpPr>
        <p:spPr>
          <a:xfrm>
            <a:off x="4729682" y="42435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7"/>
          <p:cNvSpPr/>
          <p:nvPr/>
        </p:nvSpPr>
        <p:spPr>
          <a:xfrm rot="9900000">
            <a:off x="2548779" y="21463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3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99" name="Google Shape;1399;p38"/>
          <p:cNvSpPr txBox="1"/>
          <p:nvPr/>
        </p:nvSpPr>
        <p:spPr>
          <a:xfrm>
            <a:off x="1011583" y="4099213"/>
            <a:ext cx="14040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8"/>
          <p:cNvSpPr txBox="1"/>
          <p:nvPr/>
        </p:nvSpPr>
        <p:spPr>
          <a:xfrm>
            <a:off x="5380984" y="4099213"/>
            <a:ext cx="14040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8"/>
          <p:cNvSpPr txBox="1"/>
          <p:nvPr/>
        </p:nvSpPr>
        <p:spPr>
          <a:xfrm>
            <a:off x="9693811" y="4099213"/>
            <a:ext cx="14040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8"/>
          <p:cNvSpPr txBox="1"/>
          <p:nvPr/>
        </p:nvSpPr>
        <p:spPr>
          <a:xfrm>
            <a:off x="7533596" y="5542152"/>
            <a:ext cx="14040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38"/>
          <p:cNvSpPr txBox="1"/>
          <p:nvPr/>
        </p:nvSpPr>
        <p:spPr>
          <a:xfrm>
            <a:off x="7533596" y="2643164"/>
            <a:ext cx="14040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38"/>
          <p:cNvSpPr/>
          <p:nvPr/>
        </p:nvSpPr>
        <p:spPr>
          <a:xfrm>
            <a:off x="10278285" y="3556966"/>
            <a:ext cx="377965" cy="371904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38"/>
          <p:cNvSpPr/>
          <p:nvPr/>
        </p:nvSpPr>
        <p:spPr>
          <a:xfrm>
            <a:off x="5877756" y="3505088"/>
            <a:ext cx="416826" cy="42378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38"/>
          <p:cNvSpPr/>
          <p:nvPr/>
        </p:nvSpPr>
        <p:spPr>
          <a:xfrm rot="2700000">
            <a:off x="8166356" y="4971170"/>
            <a:ext cx="129493" cy="51915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38"/>
          <p:cNvSpPr/>
          <p:nvPr/>
        </p:nvSpPr>
        <p:spPr>
          <a:xfrm>
            <a:off x="1535750" y="3545219"/>
            <a:ext cx="416826" cy="41682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38"/>
          <p:cNvSpPr/>
          <p:nvPr/>
        </p:nvSpPr>
        <p:spPr>
          <a:xfrm flipH="1">
            <a:off x="7982714" y="2104775"/>
            <a:ext cx="477719" cy="394088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38"/>
          <p:cNvSpPr txBox="1"/>
          <p:nvPr/>
        </p:nvSpPr>
        <p:spPr>
          <a:xfrm>
            <a:off x="1206726" y="1751884"/>
            <a:ext cx="541370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800" dirty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800" dirty="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38"/>
          <p:cNvSpPr txBox="1"/>
          <p:nvPr/>
        </p:nvSpPr>
        <p:spPr>
          <a:xfrm>
            <a:off x="716189" y="4921148"/>
            <a:ext cx="408398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1411" name="Google Shape;1411;p38"/>
          <p:cNvSpPr>
            <a:spLocks noGrp="1"/>
          </p:cNvSpPr>
          <p:nvPr>
            <p:ph type="pic" idx="6"/>
          </p:nvPr>
        </p:nvSpPr>
        <p:spPr>
          <a:xfrm>
            <a:off x="2835166" y="3209360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12" name="Google Shape;1412;p38"/>
          <p:cNvSpPr>
            <a:spLocks noGrp="1"/>
          </p:cNvSpPr>
          <p:nvPr>
            <p:ph type="pic" idx="5"/>
          </p:nvPr>
        </p:nvSpPr>
        <p:spPr>
          <a:xfrm>
            <a:off x="4994903" y="4645814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13" name="Google Shape;1413;p38"/>
          <p:cNvSpPr>
            <a:spLocks noGrp="1"/>
          </p:cNvSpPr>
          <p:nvPr>
            <p:ph type="pic" idx="4"/>
          </p:nvPr>
        </p:nvSpPr>
        <p:spPr>
          <a:xfrm>
            <a:off x="7155596" y="3209360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14" name="Google Shape;1414;p38"/>
          <p:cNvSpPr>
            <a:spLocks noGrp="1"/>
          </p:cNvSpPr>
          <p:nvPr>
            <p:ph type="pic" idx="2"/>
          </p:nvPr>
        </p:nvSpPr>
        <p:spPr>
          <a:xfrm>
            <a:off x="9315811" y="1773034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15" name="Google Shape;1415;p38"/>
          <p:cNvSpPr>
            <a:spLocks noGrp="1"/>
          </p:cNvSpPr>
          <p:nvPr>
            <p:ph type="pic" idx="3"/>
          </p:nvPr>
        </p:nvSpPr>
        <p:spPr>
          <a:xfrm>
            <a:off x="9315811" y="4645814"/>
            <a:ext cx="216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39"/>
          <p:cNvSpPr/>
          <p:nvPr/>
        </p:nvSpPr>
        <p:spPr>
          <a:xfrm>
            <a:off x="0" y="3924300"/>
            <a:ext cx="12192000" cy="29337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21" name="Google Shape;1421;p39"/>
          <p:cNvGraphicFramePr/>
          <p:nvPr/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22" name="Google Shape;1422;p39"/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</a:t>
            </a:r>
            <a:endParaRPr/>
          </a:p>
        </p:txBody>
      </p:sp>
      <p:graphicFrame>
        <p:nvGraphicFramePr>
          <p:cNvPr id="1423" name="Google Shape;1423;p39"/>
          <p:cNvGraphicFramePr/>
          <p:nvPr/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24" name="Google Shape;1424;p39"/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39"/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39"/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39"/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39"/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39"/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39"/>
          <p:cNvSpPr txBox="1"/>
          <p:nvPr/>
        </p:nvSpPr>
        <p:spPr>
          <a:xfrm>
            <a:off x="762249" y="4178182"/>
            <a:ext cx="3545182" cy="129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Worldmap Infographic</a:t>
            </a:r>
            <a:endParaRPr sz="40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1" name="Google Shape;1431;p39"/>
          <p:cNvGrpSpPr/>
          <p:nvPr/>
        </p:nvGrpSpPr>
        <p:grpSpPr>
          <a:xfrm>
            <a:off x="1358774" y="387936"/>
            <a:ext cx="9303002" cy="3302446"/>
            <a:chOff x="635000" y="1382713"/>
            <a:chExt cx="7869238" cy="4572000"/>
          </a:xfrm>
        </p:grpSpPr>
        <p:sp>
          <p:nvSpPr>
            <p:cNvPr id="1432" name="Google Shape;1432;p39"/>
            <p:cNvSpPr/>
            <p:nvPr/>
          </p:nvSpPr>
          <p:spPr>
            <a:xfrm>
              <a:off x="811213" y="3267075"/>
              <a:ext cx="7478713" cy="2654300"/>
            </a:xfrm>
            <a:custGeom>
              <a:avLst/>
              <a:gdLst/>
              <a:ahLst/>
              <a:cxnLst/>
              <a:rect l="l" t="t" r="r" b="b"/>
              <a:pathLst>
                <a:path w="4711" h="1672" extrusionOk="0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635000" y="2108200"/>
              <a:ext cx="7697788" cy="3846513"/>
            </a:xfrm>
            <a:custGeom>
              <a:avLst/>
              <a:gdLst/>
              <a:ahLst/>
              <a:cxnLst/>
              <a:rect l="l" t="t" r="r" b="b"/>
              <a:pathLst>
                <a:path w="4849" h="2423" extrusionOk="0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1595438" y="1790700"/>
              <a:ext cx="6908800" cy="3509963"/>
            </a:xfrm>
            <a:custGeom>
              <a:avLst/>
              <a:gdLst/>
              <a:ahLst/>
              <a:cxnLst/>
              <a:rect l="l" t="t" r="r" b="b"/>
              <a:pathLst>
                <a:path w="4352" h="2211" extrusionOk="0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2097088" y="1382713"/>
              <a:ext cx="4552950" cy="1549400"/>
            </a:xfrm>
            <a:custGeom>
              <a:avLst/>
              <a:gdLst/>
              <a:ahLst/>
              <a:cxnLst/>
              <a:rect l="l" t="t" r="r" b="b"/>
              <a:pathLst>
                <a:path w="2868" h="976" extrusionOk="0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/>
          <p:cNvSpPr txBox="1">
            <a:spLocks noGrp="1"/>
          </p:cNvSpPr>
          <p:nvPr>
            <p:ph type="body" idx="1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/>
          </a:p>
        </p:txBody>
      </p:sp>
      <p:sp>
        <p:nvSpPr>
          <p:cNvPr id="204" name="Google Shape;204;p4"/>
          <p:cNvSpPr/>
          <p:nvPr/>
        </p:nvSpPr>
        <p:spPr>
          <a:xfrm>
            <a:off x="1037143" y="34037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"/>
          <p:cNvSpPr txBox="1"/>
          <p:nvPr/>
        </p:nvSpPr>
        <p:spPr>
          <a:xfrm>
            <a:off x="1077170" y="3403737"/>
            <a:ext cx="3229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"/>
          <p:cNvSpPr/>
          <p:nvPr/>
        </p:nvSpPr>
        <p:spPr>
          <a:xfrm>
            <a:off x="10679593" y="24131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"/>
          <p:cNvSpPr txBox="1"/>
          <p:nvPr/>
        </p:nvSpPr>
        <p:spPr>
          <a:xfrm>
            <a:off x="10719620" y="2413137"/>
            <a:ext cx="3229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/>
          <p:cNvSpPr/>
          <p:nvPr/>
        </p:nvSpPr>
        <p:spPr>
          <a:xfrm>
            <a:off x="6791429" y="53849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/>
          <p:cNvSpPr txBox="1"/>
          <p:nvPr/>
        </p:nvSpPr>
        <p:spPr>
          <a:xfrm>
            <a:off x="6831456" y="5384937"/>
            <a:ext cx="3229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"/>
          <p:cNvSpPr txBox="1"/>
          <p:nvPr/>
        </p:nvSpPr>
        <p:spPr>
          <a:xfrm>
            <a:off x="8520649" y="3111936"/>
            <a:ext cx="3090326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JAMES JONSSON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"/>
          <p:cNvSpPr txBox="1"/>
          <p:nvPr/>
        </p:nvSpPr>
        <p:spPr>
          <a:xfrm>
            <a:off x="4618510" y="6007192"/>
            <a:ext cx="3090326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MICHAEL WILSON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" name="Google Shape;212;p4"/>
          <p:cNvGrpSpPr/>
          <p:nvPr/>
        </p:nvGrpSpPr>
        <p:grpSpPr>
          <a:xfrm>
            <a:off x="8802343" y="3658740"/>
            <a:ext cx="2526938" cy="1355870"/>
            <a:chOff x="8928335" y="3801615"/>
            <a:chExt cx="2526938" cy="1355870"/>
          </a:xfrm>
        </p:grpSpPr>
        <p:sp>
          <p:nvSpPr>
            <p:cNvPr id="213" name="Google Shape;213;p4"/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 extrusionOk="0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abcd@company.com</a:t>
              </a: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Facebook.com/abcd</a:t>
              </a:r>
              <a:endParaRPr sz="1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Twiter.com/abcd</a:t>
              </a:r>
              <a:endParaRPr sz="1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4"/>
          <p:cNvGrpSpPr/>
          <p:nvPr/>
        </p:nvGrpSpPr>
        <p:grpSpPr>
          <a:xfrm>
            <a:off x="875892" y="4671235"/>
            <a:ext cx="2526938" cy="1355870"/>
            <a:chOff x="8928335" y="3801615"/>
            <a:chExt cx="2526938" cy="1355870"/>
          </a:xfrm>
        </p:grpSpPr>
        <p:sp>
          <p:nvSpPr>
            <p:cNvPr id="220" name="Google Shape;220;p4"/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 extrusionOk="0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abcd@company.com</a:t>
              </a:r>
              <a:endParaRPr/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Facebook.com/abcd</a:t>
              </a:r>
              <a:endParaRPr sz="1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Twiter.com/abcd</a:t>
              </a:r>
              <a:endParaRPr sz="1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4900204" y="2599633"/>
            <a:ext cx="2526938" cy="1355870"/>
            <a:chOff x="8928335" y="3801615"/>
            <a:chExt cx="2526938" cy="1355870"/>
          </a:xfrm>
        </p:grpSpPr>
        <p:sp>
          <p:nvSpPr>
            <p:cNvPr id="227" name="Google Shape;227;p4"/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 extrusionOk="0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abcd@company.com</a:t>
              </a: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Facebook.com/abcd</a:t>
              </a:r>
              <a:endParaRPr sz="1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EB800"/>
                  </a:solidFill>
                  <a:latin typeface="Arial"/>
                  <a:ea typeface="Arial"/>
                  <a:cs typeface="Arial"/>
                  <a:sym typeface="Arial"/>
                </a:rPr>
                <a:t>Twiter.com/abcd</a:t>
              </a:r>
              <a:endParaRPr sz="1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4"/>
          <p:cNvSpPr txBox="1"/>
          <p:nvPr/>
        </p:nvSpPr>
        <p:spPr>
          <a:xfrm>
            <a:off x="594198" y="4063180"/>
            <a:ext cx="3090326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JOHN DOE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4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41" name="Google Shape;1441;p40"/>
          <p:cNvGrpSpPr/>
          <p:nvPr/>
        </p:nvGrpSpPr>
        <p:grpSpPr>
          <a:xfrm>
            <a:off x="930876" y="1779534"/>
            <a:ext cx="10330248" cy="2160000"/>
            <a:chOff x="1524000" y="1672440"/>
            <a:chExt cx="9144000" cy="2160000"/>
          </a:xfrm>
        </p:grpSpPr>
        <p:sp>
          <p:nvSpPr>
            <p:cNvPr id="1442" name="Google Shape;1442;p40"/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7" name="Google Shape;1447;p40"/>
          <p:cNvGrpSpPr/>
          <p:nvPr/>
        </p:nvGrpSpPr>
        <p:grpSpPr>
          <a:xfrm>
            <a:off x="1213085" y="2734994"/>
            <a:ext cx="1521441" cy="865061"/>
            <a:chOff x="3131840" y="2204865"/>
            <a:chExt cx="3096344" cy="865061"/>
          </a:xfrm>
        </p:grpSpPr>
        <p:sp>
          <p:nvSpPr>
            <p:cNvPr id="1448" name="Google Shape;1448;p40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0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0" name="Google Shape;1450;p40"/>
          <p:cNvGrpSpPr/>
          <p:nvPr/>
        </p:nvGrpSpPr>
        <p:grpSpPr>
          <a:xfrm>
            <a:off x="3279351" y="2734994"/>
            <a:ext cx="1521441" cy="865061"/>
            <a:chOff x="3131840" y="2204865"/>
            <a:chExt cx="3096344" cy="865061"/>
          </a:xfrm>
        </p:grpSpPr>
        <p:sp>
          <p:nvSpPr>
            <p:cNvPr id="1451" name="Google Shape;1451;p40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0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3" name="Google Shape;1453;p40"/>
          <p:cNvGrpSpPr/>
          <p:nvPr/>
        </p:nvGrpSpPr>
        <p:grpSpPr>
          <a:xfrm>
            <a:off x="5345617" y="2734994"/>
            <a:ext cx="1521441" cy="865061"/>
            <a:chOff x="3131840" y="2204865"/>
            <a:chExt cx="3096344" cy="865061"/>
          </a:xfrm>
        </p:grpSpPr>
        <p:sp>
          <p:nvSpPr>
            <p:cNvPr id="1454" name="Google Shape;1454;p40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0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6" name="Google Shape;1456;p40"/>
          <p:cNvGrpSpPr/>
          <p:nvPr/>
        </p:nvGrpSpPr>
        <p:grpSpPr>
          <a:xfrm>
            <a:off x="7411883" y="2734994"/>
            <a:ext cx="1521441" cy="865061"/>
            <a:chOff x="3131840" y="2204865"/>
            <a:chExt cx="3096344" cy="865061"/>
          </a:xfrm>
        </p:grpSpPr>
        <p:sp>
          <p:nvSpPr>
            <p:cNvPr id="1457" name="Google Shape;1457;p40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0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9" name="Google Shape;1459;p40"/>
          <p:cNvGrpSpPr/>
          <p:nvPr/>
        </p:nvGrpSpPr>
        <p:grpSpPr>
          <a:xfrm>
            <a:off x="9478149" y="2734994"/>
            <a:ext cx="1521441" cy="865061"/>
            <a:chOff x="3131840" y="2204865"/>
            <a:chExt cx="3096344" cy="865061"/>
          </a:xfrm>
        </p:grpSpPr>
        <p:sp>
          <p:nvSpPr>
            <p:cNvPr id="1460" name="Google Shape;1460;p40"/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0"/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2" name="Google Shape;1462;p40"/>
          <p:cNvSpPr txBox="1"/>
          <p:nvPr/>
        </p:nvSpPr>
        <p:spPr>
          <a:xfrm>
            <a:off x="3572032" y="4001527"/>
            <a:ext cx="13003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40"/>
          <p:cNvSpPr txBox="1"/>
          <p:nvPr/>
        </p:nvSpPr>
        <p:spPr>
          <a:xfrm>
            <a:off x="7334150" y="4001527"/>
            <a:ext cx="13003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4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40"/>
          <p:cNvSpPr/>
          <p:nvPr/>
        </p:nvSpPr>
        <p:spPr>
          <a:xfrm>
            <a:off x="5056588" y="4067127"/>
            <a:ext cx="582983" cy="7921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40"/>
          <p:cNvSpPr/>
          <p:nvPr/>
        </p:nvSpPr>
        <p:spPr>
          <a:xfrm rot="10800000">
            <a:off x="6545754" y="4067127"/>
            <a:ext cx="582983" cy="7921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6" name="Google Shape;1466;p40"/>
          <p:cNvGrpSpPr/>
          <p:nvPr/>
        </p:nvGrpSpPr>
        <p:grpSpPr>
          <a:xfrm>
            <a:off x="1459355" y="4107607"/>
            <a:ext cx="1928437" cy="711174"/>
            <a:chOff x="3131840" y="2220253"/>
            <a:chExt cx="3096344" cy="711174"/>
          </a:xfrm>
        </p:grpSpPr>
        <p:sp>
          <p:nvSpPr>
            <p:cNvPr id="1467" name="Google Shape;1467;p40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0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 </a:t>
              </a:r>
              <a:endParaRPr/>
            </a:p>
          </p:txBody>
        </p:sp>
      </p:grpSp>
      <p:grpSp>
        <p:nvGrpSpPr>
          <p:cNvPr id="1469" name="Google Shape;1469;p40"/>
          <p:cNvGrpSpPr/>
          <p:nvPr/>
        </p:nvGrpSpPr>
        <p:grpSpPr>
          <a:xfrm>
            <a:off x="8839878" y="4107607"/>
            <a:ext cx="1892769" cy="711174"/>
            <a:chOff x="3131840" y="2220253"/>
            <a:chExt cx="3096344" cy="711174"/>
          </a:xfrm>
        </p:grpSpPr>
        <p:sp>
          <p:nvSpPr>
            <p:cNvPr id="1470" name="Google Shape;1470;p40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0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/>
            </a:p>
          </p:txBody>
        </p:sp>
      </p:grpSp>
      <p:sp>
        <p:nvSpPr>
          <p:cNvPr id="1472" name="Google Shape;1472;p40"/>
          <p:cNvSpPr/>
          <p:nvPr/>
        </p:nvSpPr>
        <p:spPr>
          <a:xfrm>
            <a:off x="930876" y="4962091"/>
            <a:ext cx="5004000" cy="1074815"/>
          </a:xfrm>
          <a:prstGeom prst="rect">
            <a:avLst/>
          </a:prstGeom>
          <a:noFill/>
          <a:ln w="1905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3" name="Google Shape;1473;p40"/>
          <p:cNvGrpSpPr/>
          <p:nvPr/>
        </p:nvGrpSpPr>
        <p:grpSpPr>
          <a:xfrm>
            <a:off x="1200372" y="5078436"/>
            <a:ext cx="4465010" cy="860596"/>
            <a:chOff x="2079598" y="4287457"/>
            <a:chExt cx="2262901" cy="860596"/>
          </a:xfrm>
        </p:grpSpPr>
        <p:sp>
          <p:nvSpPr>
            <p:cNvPr id="1474" name="Google Shape;1474;p40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/>
            </a:p>
          </p:txBody>
        </p:sp>
        <p:sp>
          <p:nvSpPr>
            <p:cNvPr id="1475" name="Google Shape;1475;p40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6" name="Google Shape;1476;p40"/>
          <p:cNvSpPr/>
          <p:nvPr/>
        </p:nvSpPr>
        <p:spPr>
          <a:xfrm>
            <a:off x="6257124" y="4962091"/>
            <a:ext cx="5004000" cy="1074815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7" name="Google Shape;1477;p40"/>
          <p:cNvGrpSpPr/>
          <p:nvPr/>
        </p:nvGrpSpPr>
        <p:grpSpPr>
          <a:xfrm>
            <a:off x="6526620" y="5078436"/>
            <a:ext cx="4465010" cy="860596"/>
            <a:chOff x="2079598" y="4287457"/>
            <a:chExt cx="2262901" cy="860596"/>
          </a:xfrm>
        </p:grpSpPr>
        <p:sp>
          <p:nvSpPr>
            <p:cNvPr id="1478" name="Google Shape;1478;p40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/>
            </a:p>
          </p:txBody>
        </p:sp>
        <p:sp>
          <p:nvSpPr>
            <p:cNvPr id="1479" name="Google Shape;1479;p40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0" name="Google Shape;1480;p40"/>
          <p:cNvSpPr/>
          <p:nvPr/>
        </p:nvSpPr>
        <p:spPr>
          <a:xfrm>
            <a:off x="3923209" y="21507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40"/>
          <p:cNvSpPr/>
          <p:nvPr/>
        </p:nvSpPr>
        <p:spPr>
          <a:xfrm>
            <a:off x="1735352" y="21429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40"/>
          <p:cNvSpPr/>
          <p:nvPr/>
        </p:nvSpPr>
        <p:spPr>
          <a:xfrm>
            <a:off x="10068144" y="215920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40"/>
          <p:cNvSpPr/>
          <p:nvPr/>
        </p:nvSpPr>
        <p:spPr>
          <a:xfrm>
            <a:off x="7999404" y="2185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40"/>
          <p:cNvSpPr/>
          <p:nvPr/>
        </p:nvSpPr>
        <p:spPr>
          <a:xfrm>
            <a:off x="5919912" y="2166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41"/>
          <p:cNvSpPr/>
          <p:nvPr/>
        </p:nvSpPr>
        <p:spPr>
          <a:xfrm>
            <a:off x="4904349" y="505913"/>
            <a:ext cx="6383216" cy="4024765"/>
          </a:xfrm>
          <a:custGeom>
            <a:avLst/>
            <a:gdLst/>
            <a:ahLst/>
            <a:cxnLst/>
            <a:rect l="l" t="t" r="r" b="b"/>
            <a:pathLst>
              <a:path w="6383216" h="4024765" extrusionOk="0">
                <a:moveTo>
                  <a:pt x="208475" y="0"/>
                </a:moveTo>
                <a:lnTo>
                  <a:pt x="6174741" y="0"/>
                </a:lnTo>
                <a:cubicBezTo>
                  <a:pt x="6289879" y="0"/>
                  <a:pt x="6383216" y="93337"/>
                  <a:pt x="6383216" y="208475"/>
                </a:cubicBezTo>
                <a:lnTo>
                  <a:pt x="6383216" y="3205223"/>
                </a:lnTo>
                <a:cubicBezTo>
                  <a:pt x="6383216" y="3320361"/>
                  <a:pt x="6289879" y="3413698"/>
                  <a:pt x="6174741" y="3413698"/>
                </a:cubicBezTo>
                <a:lnTo>
                  <a:pt x="1145932" y="3413698"/>
                </a:lnTo>
                <a:lnTo>
                  <a:pt x="1145932" y="4024765"/>
                </a:lnTo>
                <a:lnTo>
                  <a:pt x="556953" y="3413698"/>
                </a:lnTo>
                <a:lnTo>
                  <a:pt x="208475" y="3413698"/>
                </a:lnTo>
                <a:cubicBezTo>
                  <a:pt x="93337" y="3413698"/>
                  <a:pt x="0" y="3320361"/>
                  <a:pt x="0" y="3205223"/>
                </a:cubicBezTo>
                <a:lnTo>
                  <a:pt x="0" y="208475"/>
                </a:lnTo>
                <a:cubicBezTo>
                  <a:pt x="0" y="93337"/>
                  <a:pt x="93337" y="0"/>
                  <a:pt x="208475" y="0"/>
                </a:cubicBezTo>
                <a:close/>
              </a:path>
            </a:pathLst>
          </a:custGeom>
          <a:noFill/>
          <a:ln w="38100" cap="flat" cmpd="sng">
            <a:solidFill>
              <a:srgbClr val="FEB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41"/>
          <p:cNvSpPr/>
          <p:nvPr/>
        </p:nvSpPr>
        <p:spPr>
          <a:xfrm>
            <a:off x="413238" y="1477108"/>
            <a:ext cx="45719" cy="45719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 cap="flat" cmpd="sng">
            <a:solidFill>
              <a:srgbClr val="245E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41"/>
          <p:cNvSpPr/>
          <p:nvPr/>
        </p:nvSpPr>
        <p:spPr>
          <a:xfrm>
            <a:off x="10471637" y="297992"/>
            <a:ext cx="1294229" cy="1333111"/>
          </a:xfrm>
          <a:prstGeom prst="rect">
            <a:avLst/>
          </a:prstGeom>
          <a:solidFill>
            <a:srgbClr val="78B8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41"/>
          <p:cNvSpPr/>
          <p:nvPr/>
        </p:nvSpPr>
        <p:spPr>
          <a:xfrm>
            <a:off x="10699377" y="257004"/>
            <a:ext cx="1066489" cy="986343"/>
          </a:xfrm>
          <a:custGeom>
            <a:avLst/>
            <a:gdLst/>
            <a:ahLst/>
            <a:cxnLst/>
            <a:rect l="l" t="t" r="r" b="b"/>
            <a:pathLst>
              <a:path w="115863" h="107156" extrusionOk="0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41"/>
          <p:cNvSpPr txBox="1"/>
          <p:nvPr/>
        </p:nvSpPr>
        <p:spPr>
          <a:xfrm>
            <a:off x="7849772" y="4091829"/>
            <a:ext cx="3437793" cy="1536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sz="54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41"/>
          <p:cNvSpPr txBox="1"/>
          <p:nvPr/>
        </p:nvSpPr>
        <p:spPr>
          <a:xfrm>
            <a:off x="5380892" y="835412"/>
            <a:ext cx="50907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INVEST IN SOCIAL  MEDIA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41"/>
          <p:cNvSpPr txBox="1"/>
          <p:nvPr/>
        </p:nvSpPr>
        <p:spPr>
          <a:xfrm>
            <a:off x="5380892" y="1493396"/>
            <a:ext cx="53184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41"/>
          <p:cNvSpPr txBox="1"/>
          <p:nvPr/>
        </p:nvSpPr>
        <p:spPr>
          <a:xfrm>
            <a:off x="5380892" y="2018859"/>
            <a:ext cx="531848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42"/>
          <p:cNvSpPr txBox="1"/>
          <p:nvPr/>
        </p:nvSpPr>
        <p:spPr>
          <a:xfrm>
            <a:off x="566230" y="333551"/>
            <a:ext cx="57994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sz="54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2" name="Google Shape;1502;p42"/>
          <p:cNvGrpSpPr/>
          <p:nvPr/>
        </p:nvGrpSpPr>
        <p:grpSpPr>
          <a:xfrm>
            <a:off x="1406817" y="2577047"/>
            <a:ext cx="4118226" cy="523797"/>
            <a:chOff x="1311030" y="1951389"/>
            <a:chExt cx="4118226" cy="523797"/>
          </a:xfrm>
        </p:grpSpPr>
        <p:sp>
          <p:nvSpPr>
            <p:cNvPr id="1503" name="Google Shape;1503;p42"/>
            <p:cNvSpPr/>
            <p:nvPr/>
          </p:nvSpPr>
          <p:spPr>
            <a:xfrm>
              <a:off x="3099671" y="1958316"/>
              <a:ext cx="516870" cy="516870"/>
            </a:xfrm>
            <a:custGeom>
              <a:avLst/>
              <a:gdLst/>
              <a:ahLst/>
              <a:cxnLst/>
              <a:rect l="l" t="t" r="r" b="b"/>
              <a:pathLst>
                <a:path w="923925" h="923925" extrusionOk="0">
                  <a:moveTo>
                    <a:pt x="0" y="462915"/>
                  </a:moveTo>
                  <a:cubicBezTo>
                    <a:pt x="0" y="358140"/>
                    <a:pt x="0" y="253365"/>
                    <a:pt x="0" y="148590"/>
                  </a:cubicBezTo>
                  <a:cubicBezTo>
                    <a:pt x="0" y="60008"/>
                    <a:pt x="60008" y="0"/>
                    <a:pt x="148590" y="0"/>
                  </a:cubicBezTo>
                  <a:cubicBezTo>
                    <a:pt x="358140" y="0"/>
                    <a:pt x="567690" y="0"/>
                    <a:pt x="778193" y="0"/>
                  </a:cubicBezTo>
                  <a:cubicBezTo>
                    <a:pt x="862965" y="0"/>
                    <a:pt x="925830" y="60960"/>
                    <a:pt x="925830" y="145733"/>
                  </a:cubicBezTo>
                  <a:cubicBezTo>
                    <a:pt x="926783" y="357188"/>
                    <a:pt x="926783" y="568643"/>
                    <a:pt x="925830" y="779145"/>
                  </a:cubicBezTo>
                  <a:cubicBezTo>
                    <a:pt x="925830" y="862965"/>
                    <a:pt x="862965" y="924878"/>
                    <a:pt x="780097" y="924878"/>
                  </a:cubicBezTo>
                  <a:cubicBezTo>
                    <a:pt x="568643" y="925830"/>
                    <a:pt x="357188" y="925830"/>
                    <a:pt x="146685" y="924878"/>
                  </a:cubicBezTo>
                  <a:cubicBezTo>
                    <a:pt x="60960" y="924878"/>
                    <a:pt x="953" y="862013"/>
                    <a:pt x="953" y="777240"/>
                  </a:cubicBezTo>
                  <a:cubicBezTo>
                    <a:pt x="0" y="672465"/>
                    <a:pt x="0" y="567690"/>
                    <a:pt x="0" y="462915"/>
                  </a:cubicBezTo>
                  <a:close/>
                  <a:moveTo>
                    <a:pt x="493395" y="678180"/>
                  </a:moveTo>
                  <a:cubicBezTo>
                    <a:pt x="493395" y="718185"/>
                    <a:pt x="494347" y="758190"/>
                    <a:pt x="493395" y="799147"/>
                  </a:cubicBezTo>
                  <a:cubicBezTo>
                    <a:pt x="492443" y="821055"/>
                    <a:pt x="501015" y="828675"/>
                    <a:pt x="521970" y="826770"/>
                  </a:cubicBezTo>
                  <a:cubicBezTo>
                    <a:pt x="540068" y="825818"/>
                    <a:pt x="559118" y="826770"/>
                    <a:pt x="578168" y="826770"/>
                  </a:cubicBezTo>
                  <a:cubicBezTo>
                    <a:pt x="607695" y="826770"/>
                    <a:pt x="608647" y="826770"/>
                    <a:pt x="608647" y="797243"/>
                  </a:cubicBezTo>
                  <a:cubicBezTo>
                    <a:pt x="608647" y="718185"/>
                    <a:pt x="608647" y="639128"/>
                    <a:pt x="608647" y="561022"/>
                  </a:cubicBezTo>
                  <a:cubicBezTo>
                    <a:pt x="608647" y="531495"/>
                    <a:pt x="608647" y="531495"/>
                    <a:pt x="639128" y="531495"/>
                  </a:cubicBezTo>
                  <a:cubicBezTo>
                    <a:pt x="654368" y="531495"/>
                    <a:pt x="670560" y="530543"/>
                    <a:pt x="685800" y="531495"/>
                  </a:cubicBezTo>
                  <a:cubicBezTo>
                    <a:pt x="701993" y="532447"/>
                    <a:pt x="708660" y="524828"/>
                    <a:pt x="710565" y="510540"/>
                  </a:cubicBezTo>
                  <a:cubicBezTo>
                    <a:pt x="713422" y="486728"/>
                    <a:pt x="716280" y="462915"/>
                    <a:pt x="720090" y="440055"/>
                  </a:cubicBezTo>
                  <a:cubicBezTo>
                    <a:pt x="721995" y="427672"/>
                    <a:pt x="717233" y="421958"/>
                    <a:pt x="703897" y="421958"/>
                  </a:cubicBezTo>
                  <a:cubicBezTo>
                    <a:pt x="681038" y="421958"/>
                    <a:pt x="658178" y="421005"/>
                    <a:pt x="634365" y="421958"/>
                  </a:cubicBezTo>
                  <a:cubicBezTo>
                    <a:pt x="613410" y="422910"/>
                    <a:pt x="606743" y="414338"/>
                    <a:pt x="607695" y="394335"/>
                  </a:cubicBezTo>
                  <a:cubicBezTo>
                    <a:pt x="608647" y="376238"/>
                    <a:pt x="607695" y="359092"/>
                    <a:pt x="607695" y="340995"/>
                  </a:cubicBezTo>
                  <a:cubicBezTo>
                    <a:pt x="608647" y="304800"/>
                    <a:pt x="622935" y="288608"/>
                    <a:pt x="658178" y="286703"/>
                  </a:cubicBezTo>
                  <a:cubicBezTo>
                    <a:pt x="673418" y="285750"/>
                    <a:pt x="687705" y="285750"/>
                    <a:pt x="702945" y="286703"/>
                  </a:cubicBezTo>
                  <a:cubicBezTo>
                    <a:pt x="718185" y="287655"/>
                    <a:pt x="724853" y="282892"/>
                    <a:pt x="724853" y="266700"/>
                  </a:cubicBezTo>
                  <a:cubicBezTo>
                    <a:pt x="723900" y="247650"/>
                    <a:pt x="723900" y="227647"/>
                    <a:pt x="724853" y="208597"/>
                  </a:cubicBezTo>
                  <a:cubicBezTo>
                    <a:pt x="724853" y="193358"/>
                    <a:pt x="719138" y="186690"/>
                    <a:pt x="703897" y="186690"/>
                  </a:cubicBezTo>
                  <a:cubicBezTo>
                    <a:pt x="675322" y="186690"/>
                    <a:pt x="645795" y="184785"/>
                    <a:pt x="617220" y="186690"/>
                  </a:cubicBezTo>
                  <a:cubicBezTo>
                    <a:pt x="556260" y="190500"/>
                    <a:pt x="511493" y="230505"/>
                    <a:pt x="499110" y="290513"/>
                  </a:cubicBezTo>
                  <a:cubicBezTo>
                    <a:pt x="491490" y="326708"/>
                    <a:pt x="495300" y="362903"/>
                    <a:pt x="495300" y="399097"/>
                  </a:cubicBezTo>
                  <a:cubicBezTo>
                    <a:pt x="495300" y="416242"/>
                    <a:pt x="488633" y="423863"/>
                    <a:pt x="471488" y="422910"/>
                  </a:cubicBezTo>
                  <a:cubicBezTo>
                    <a:pt x="451485" y="421958"/>
                    <a:pt x="431483" y="422910"/>
                    <a:pt x="411480" y="422910"/>
                  </a:cubicBezTo>
                  <a:cubicBezTo>
                    <a:pt x="400050" y="422910"/>
                    <a:pt x="395288" y="426720"/>
                    <a:pt x="395288" y="438150"/>
                  </a:cubicBezTo>
                  <a:cubicBezTo>
                    <a:pt x="396240" y="462915"/>
                    <a:pt x="396240" y="487680"/>
                    <a:pt x="395288" y="511492"/>
                  </a:cubicBezTo>
                  <a:cubicBezTo>
                    <a:pt x="395288" y="526733"/>
                    <a:pt x="401955" y="532447"/>
                    <a:pt x="417195" y="532447"/>
                  </a:cubicBezTo>
                  <a:cubicBezTo>
                    <a:pt x="435293" y="531495"/>
                    <a:pt x="453390" y="533400"/>
                    <a:pt x="470535" y="532447"/>
                  </a:cubicBezTo>
                  <a:cubicBezTo>
                    <a:pt x="489585" y="531495"/>
                    <a:pt x="495300" y="540068"/>
                    <a:pt x="495300" y="557213"/>
                  </a:cubicBezTo>
                  <a:cubicBezTo>
                    <a:pt x="493395" y="596265"/>
                    <a:pt x="493395" y="637222"/>
                    <a:pt x="493395" y="6781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2"/>
            <p:cNvSpPr/>
            <p:nvPr/>
          </p:nvSpPr>
          <p:spPr>
            <a:xfrm>
              <a:off x="4907057" y="1952987"/>
              <a:ext cx="522199" cy="522199"/>
            </a:xfrm>
            <a:custGeom>
              <a:avLst/>
              <a:gdLst/>
              <a:ahLst/>
              <a:cxnLst/>
              <a:rect l="l" t="t" r="r" b="b"/>
              <a:pathLst>
                <a:path w="933450" h="933450" extrusionOk="0">
                  <a:moveTo>
                    <a:pt x="470535" y="0"/>
                  </a:moveTo>
                  <a:cubicBezTo>
                    <a:pt x="574357" y="0"/>
                    <a:pt x="679132" y="0"/>
                    <a:pt x="782955" y="0"/>
                  </a:cubicBezTo>
                  <a:cubicBezTo>
                    <a:pt x="881063" y="0"/>
                    <a:pt x="939165" y="59055"/>
                    <a:pt x="939165" y="157163"/>
                  </a:cubicBezTo>
                  <a:cubicBezTo>
                    <a:pt x="939165" y="362903"/>
                    <a:pt x="939165" y="569595"/>
                    <a:pt x="939165" y="775335"/>
                  </a:cubicBezTo>
                  <a:cubicBezTo>
                    <a:pt x="939165" y="875348"/>
                    <a:pt x="883920" y="936308"/>
                    <a:pt x="783907" y="937260"/>
                  </a:cubicBezTo>
                  <a:cubicBezTo>
                    <a:pt x="575310" y="939165"/>
                    <a:pt x="367665" y="939165"/>
                    <a:pt x="159068" y="937260"/>
                  </a:cubicBezTo>
                  <a:cubicBezTo>
                    <a:pt x="56197" y="936308"/>
                    <a:pt x="952" y="875348"/>
                    <a:pt x="0" y="773430"/>
                  </a:cubicBezTo>
                  <a:cubicBezTo>
                    <a:pt x="0" y="567690"/>
                    <a:pt x="0" y="362903"/>
                    <a:pt x="0" y="157163"/>
                  </a:cubicBezTo>
                  <a:cubicBezTo>
                    <a:pt x="0" y="75248"/>
                    <a:pt x="45720" y="16193"/>
                    <a:pt x="119063" y="1905"/>
                  </a:cubicBezTo>
                  <a:cubicBezTo>
                    <a:pt x="130493" y="0"/>
                    <a:pt x="142875" y="0"/>
                    <a:pt x="154305" y="0"/>
                  </a:cubicBezTo>
                  <a:cubicBezTo>
                    <a:pt x="260985" y="0"/>
                    <a:pt x="365760" y="0"/>
                    <a:pt x="470535" y="0"/>
                  </a:cubicBezTo>
                  <a:close/>
                  <a:moveTo>
                    <a:pt x="781050" y="259080"/>
                  </a:moveTo>
                  <a:cubicBezTo>
                    <a:pt x="762952" y="265748"/>
                    <a:pt x="748665" y="270510"/>
                    <a:pt x="734377" y="276225"/>
                  </a:cubicBezTo>
                  <a:cubicBezTo>
                    <a:pt x="720090" y="281940"/>
                    <a:pt x="708660" y="280035"/>
                    <a:pt x="695325" y="269558"/>
                  </a:cubicBezTo>
                  <a:cubicBezTo>
                    <a:pt x="656272" y="240030"/>
                    <a:pt x="614363" y="234315"/>
                    <a:pt x="569595" y="256223"/>
                  </a:cubicBezTo>
                  <a:cubicBezTo>
                    <a:pt x="524827" y="278130"/>
                    <a:pt x="503872" y="314325"/>
                    <a:pt x="502920" y="363855"/>
                  </a:cubicBezTo>
                  <a:cubicBezTo>
                    <a:pt x="501968" y="394335"/>
                    <a:pt x="502920" y="394335"/>
                    <a:pt x="471488" y="390525"/>
                  </a:cubicBezTo>
                  <a:cubicBezTo>
                    <a:pt x="467677" y="390525"/>
                    <a:pt x="463868" y="389573"/>
                    <a:pt x="460057" y="388620"/>
                  </a:cubicBezTo>
                  <a:cubicBezTo>
                    <a:pt x="384810" y="375285"/>
                    <a:pt x="320040" y="340995"/>
                    <a:pt x="266700" y="284798"/>
                  </a:cubicBezTo>
                  <a:cubicBezTo>
                    <a:pt x="250507" y="268605"/>
                    <a:pt x="246697" y="269558"/>
                    <a:pt x="240982" y="292418"/>
                  </a:cubicBezTo>
                  <a:cubicBezTo>
                    <a:pt x="230505" y="337185"/>
                    <a:pt x="239077" y="376238"/>
                    <a:pt x="271463" y="409575"/>
                  </a:cubicBezTo>
                  <a:cubicBezTo>
                    <a:pt x="276225" y="414338"/>
                    <a:pt x="282893" y="416243"/>
                    <a:pt x="283845" y="425768"/>
                  </a:cubicBezTo>
                  <a:cubicBezTo>
                    <a:pt x="271463" y="429578"/>
                    <a:pt x="260985" y="424815"/>
                    <a:pt x="249555" y="421958"/>
                  </a:cubicBezTo>
                  <a:cubicBezTo>
                    <a:pt x="237172" y="418148"/>
                    <a:pt x="235268" y="421958"/>
                    <a:pt x="237172" y="433388"/>
                  </a:cubicBezTo>
                  <a:cubicBezTo>
                    <a:pt x="243840" y="474345"/>
                    <a:pt x="267652" y="501968"/>
                    <a:pt x="302895" y="521018"/>
                  </a:cubicBezTo>
                  <a:cubicBezTo>
                    <a:pt x="309563" y="524828"/>
                    <a:pt x="319088" y="524828"/>
                    <a:pt x="322897" y="533400"/>
                  </a:cubicBezTo>
                  <a:cubicBezTo>
                    <a:pt x="315277" y="541973"/>
                    <a:pt x="304800" y="539115"/>
                    <a:pt x="295275" y="539115"/>
                  </a:cubicBezTo>
                  <a:cubicBezTo>
                    <a:pt x="281940" y="539115"/>
                    <a:pt x="279082" y="543878"/>
                    <a:pt x="285750" y="555308"/>
                  </a:cubicBezTo>
                  <a:cubicBezTo>
                    <a:pt x="301943" y="584835"/>
                    <a:pt x="326707" y="603885"/>
                    <a:pt x="359093" y="613410"/>
                  </a:cubicBezTo>
                  <a:cubicBezTo>
                    <a:pt x="367665" y="616268"/>
                    <a:pt x="378143" y="614363"/>
                    <a:pt x="386715" y="623888"/>
                  </a:cubicBezTo>
                  <a:cubicBezTo>
                    <a:pt x="339090" y="661988"/>
                    <a:pt x="283845" y="675323"/>
                    <a:pt x="221932" y="676275"/>
                  </a:cubicBezTo>
                  <a:cubicBezTo>
                    <a:pt x="356235" y="753428"/>
                    <a:pt x="535305" y="730568"/>
                    <a:pt x="638175" y="623888"/>
                  </a:cubicBezTo>
                  <a:cubicBezTo>
                    <a:pt x="694372" y="564833"/>
                    <a:pt x="728663" y="495300"/>
                    <a:pt x="736282" y="413385"/>
                  </a:cubicBezTo>
                  <a:cubicBezTo>
                    <a:pt x="739140" y="381000"/>
                    <a:pt x="741997" y="350520"/>
                    <a:pt x="773430" y="331470"/>
                  </a:cubicBezTo>
                  <a:cubicBezTo>
                    <a:pt x="780097" y="327660"/>
                    <a:pt x="786765" y="320040"/>
                    <a:pt x="788670" y="309563"/>
                  </a:cubicBezTo>
                  <a:cubicBezTo>
                    <a:pt x="770572" y="310515"/>
                    <a:pt x="755332" y="321945"/>
                    <a:pt x="731520" y="317183"/>
                  </a:cubicBezTo>
                  <a:cubicBezTo>
                    <a:pt x="754380" y="300038"/>
                    <a:pt x="770572" y="283845"/>
                    <a:pt x="781050" y="2590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2"/>
            <p:cNvSpPr/>
            <p:nvPr/>
          </p:nvSpPr>
          <p:spPr>
            <a:xfrm>
              <a:off x="1900996" y="1958316"/>
              <a:ext cx="516870" cy="516870"/>
            </a:xfrm>
            <a:custGeom>
              <a:avLst/>
              <a:gdLst/>
              <a:ahLst/>
              <a:cxnLst/>
              <a:rect l="l" t="t" r="r" b="b"/>
              <a:pathLst>
                <a:path w="923925" h="923925" extrusionOk="0">
                  <a:moveTo>
                    <a:pt x="1134" y="464829"/>
                  </a:moveTo>
                  <a:cubicBezTo>
                    <a:pt x="1134" y="365769"/>
                    <a:pt x="3991" y="266709"/>
                    <a:pt x="181" y="167649"/>
                  </a:cubicBezTo>
                  <a:cubicBezTo>
                    <a:pt x="-3629" y="73352"/>
                    <a:pt x="52569" y="-943"/>
                    <a:pt x="168774" y="9"/>
                  </a:cubicBezTo>
                  <a:cubicBezTo>
                    <a:pt x="316411" y="1914"/>
                    <a:pt x="465001" y="9"/>
                    <a:pt x="612639" y="962"/>
                  </a:cubicBezTo>
                  <a:cubicBezTo>
                    <a:pt x="670742" y="962"/>
                    <a:pt x="728844" y="-1896"/>
                    <a:pt x="786946" y="2867"/>
                  </a:cubicBezTo>
                  <a:cubicBezTo>
                    <a:pt x="876481" y="10487"/>
                    <a:pt x="926964" y="67637"/>
                    <a:pt x="927917" y="158124"/>
                  </a:cubicBezTo>
                  <a:cubicBezTo>
                    <a:pt x="927917" y="325764"/>
                    <a:pt x="927917" y="492452"/>
                    <a:pt x="927917" y="660092"/>
                  </a:cubicBezTo>
                  <a:cubicBezTo>
                    <a:pt x="927917" y="694382"/>
                    <a:pt x="927917" y="728672"/>
                    <a:pt x="927917" y="762962"/>
                  </a:cubicBezTo>
                  <a:cubicBezTo>
                    <a:pt x="927917" y="869642"/>
                    <a:pt x="869814" y="928697"/>
                    <a:pt x="762181" y="928697"/>
                  </a:cubicBezTo>
                  <a:cubicBezTo>
                    <a:pt x="620259" y="928697"/>
                    <a:pt x="478336" y="929649"/>
                    <a:pt x="336414" y="928697"/>
                  </a:cubicBezTo>
                  <a:cubicBezTo>
                    <a:pt x="266881" y="928697"/>
                    <a:pt x="198301" y="932507"/>
                    <a:pt x="128769" y="925839"/>
                  </a:cubicBezTo>
                  <a:cubicBezTo>
                    <a:pt x="57331" y="919172"/>
                    <a:pt x="3039" y="861069"/>
                    <a:pt x="2086" y="787727"/>
                  </a:cubicBezTo>
                  <a:cubicBezTo>
                    <a:pt x="181" y="681047"/>
                    <a:pt x="1134" y="572462"/>
                    <a:pt x="1134" y="464829"/>
                  </a:cubicBezTo>
                  <a:cubicBezTo>
                    <a:pt x="1134" y="464829"/>
                    <a:pt x="1134" y="464829"/>
                    <a:pt x="1134" y="464829"/>
                  </a:cubicBezTo>
                  <a:close/>
                  <a:moveTo>
                    <a:pt x="443094" y="180032"/>
                  </a:moveTo>
                  <a:cubicBezTo>
                    <a:pt x="364989" y="178127"/>
                    <a:pt x="292599" y="212417"/>
                    <a:pt x="235449" y="274329"/>
                  </a:cubicBezTo>
                  <a:cubicBezTo>
                    <a:pt x="167821" y="346719"/>
                    <a:pt x="142104" y="434349"/>
                    <a:pt x="160201" y="532457"/>
                  </a:cubicBezTo>
                  <a:cubicBezTo>
                    <a:pt x="177346" y="622944"/>
                    <a:pt x="227829" y="691524"/>
                    <a:pt x="307839" y="737244"/>
                  </a:cubicBezTo>
                  <a:cubicBezTo>
                    <a:pt x="315459" y="741054"/>
                    <a:pt x="325936" y="750579"/>
                    <a:pt x="327842" y="731529"/>
                  </a:cubicBezTo>
                  <a:cubicBezTo>
                    <a:pt x="333556" y="668664"/>
                    <a:pt x="352606" y="609609"/>
                    <a:pt x="366894" y="548649"/>
                  </a:cubicBezTo>
                  <a:cubicBezTo>
                    <a:pt x="370704" y="531504"/>
                    <a:pt x="371656" y="515312"/>
                    <a:pt x="366894" y="498167"/>
                  </a:cubicBezTo>
                  <a:cubicBezTo>
                    <a:pt x="358321" y="464829"/>
                    <a:pt x="364036" y="432444"/>
                    <a:pt x="388801" y="406727"/>
                  </a:cubicBezTo>
                  <a:cubicBezTo>
                    <a:pt x="404042" y="391487"/>
                    <a:pt x="422139" y="386724"/>
                    <a:pt x="442142" y="395297"/>
                  </a:cubicBezTo>
                  <a:cubicBezTo>
                    <a:pt x="462144" y="403869"/>
                    <a:pt x="469764" y="422919"/>
                    <a:pt x="466906" y="442922"/>
                  </a:cubicBezTo>
                  <a:cubicBezTo>
                    <a:pt x="465001" y="459114"/>
                    <a:pt x="460239" y="475307"/>
                    <a:pt x="456429" y="490547"/>
                  </a:cubicBezTo>
                  <a:cubicBezTo>
                    <a:pt x="452619" y="505787"/>
                    <a:pt x="446904" y="520074"/>
                    <a:pt x="443094" y="535314"/>
                  </a:cubicBezTo>
                  <a:cubicBezTo>
                    <a:pt x="438331" y="555317"/>
                    <a:pt x="437379" y="574367"/>
                    <a:pt x="455476" y="588654"/>
                  </a:cubicBezTo>
                  <a:cubicBezTo>
                    <a:pt x="474526" y="602942"/>
                    <a:pt x="494529" y="601037"/>
                    <a:pt x="514531" y="591512"/>
                  </a:cubicBezTo>
                  <a:cubicBezTo>
                    <a:pt x="535486" y="581034"/>
                    <a:pt x="548821" y="562937"/>
                    <a:pt x="558346" y="541982"/>
                  </a:cubicBezTo>
                  <a:cubicBezTo>
                    <a:pt x="575492" y="504834"/>
                    <a:pt x="580254" y="464829"/>
                    <a:pt x="577396" y="423872"/>
                  </a:cubicBezTo>
                  <a:cubicBezTo>
                    <a:pt x="575492" y="400059"/>
                    <a:pt x="565014" y="380057"/>
                    <a:pt x="547869" y="362912"/>
                  </a:cubicBezTo>
                  <a:cubicBezTo>
                    <a:pt x="488814" y="306714"/>
                    <a:pt x="373561" y="323859"/>
                    <a:pt x="332604" y="396249"/>
                  </a:cubicBezTo>
                  <a:cubicBezTo>
                    <a:pt x="307839" y="439112"/>
                    <a:pt x="302124" y="483879"/>
                    <a:pt x="330699" y="528647"/>
                  </a:cubicBezTo>
                  <a:cubicBezTo>
                    <a:pt x="341176" y="544839"/>
                    <a:pt x="336414" y="563889"/>
                    <a:pt x="324031" y="575319"/>
                  </a:cubicBezTo>
                  <a:cubicBezTo>
                    <a:pt x="311649" y="586749"/>
                    <a:pt x="299267" y="573414"/>
                    <a:pt x="288789" y="564842"/>
                  </a:cubicBezTo>
                  <a:cubicBezTo>
                    <a:pt x="261166" y="541982"/>
                    <a:pt x="249736" y="510549"/>
                    <a:pt x="248784" y="476259"/>
                  </a:cubicBezTo>
                  <a:cubicBezTo>
                    <a:pt x="243069" y="372437"/>
                    <a:pt x="324031" y="284807"/>
                    <a:pt x="430711" y="273377"/>
                  </a:cubicBezTo>
                  <a:cubicBezTo>
                    <a:pt x="505006" y="265757"/>
                    <a:pt x="568824" y="282902"/>
                    <a:pt x="619306" y="340052"/>
                  </a:cubicBezTo>
                  <a:cubicBezTo>
                    <a:pt x="686934" y="417204"/>
                    <a:pt x="656454" y="563889"/>
                    <a:pt x="589779" y="618182"/>
                  </a:cubicBezTo>
                  <a:cubicBezTo>
                    <a:pt x="538344" y="660092"/>
                    <a:pt x="489767" y="664854"/>
                    <a:pt x="431664" y="631517"/>
                  </a:cubicBezTo>
                  <a:cubicBezTo>
                    <a:pt x="419281" y="623897"/>
                    <a:pt x="418329" y="631517"/>
                    <a:pt x="415471" y="640089"/>
                  </a:cubicBezTo>
                  <a:cubicBezTo>
                    <a:pt x="406899" y="673427"/>
                    <a:pt x="401184" y="708669"/>
                    <a:pt x="383086" y="739149"/>
                  </a:cubicBezTo>
                  <a:cubicBezTo>
                    <a:pt x="372609" y="756294"/>
                    <a:pt x="378324" y="762009"/>
                    <a:pt x="396421" y="764867"/>
                  </a:cubicBezTo>
                  <a:cubicBezTo>
                    <a:pt x="599304" y="801062"/>
                    <a:pt x="766944" y="637232"/>
                    <a:pt x="748846" y="448637"/>
                  </a:cubicBezTo>
                  <a:cubicBezTo>
                    <a:pt x="732654" y="292427"/>
                    <a:pt x="609781" y="179079"/>
                    <a:pt x="443094" y="1800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2"/>
            <p:cNvSpPr/>
            <p:nvPr/>
          </p:nvSpPr>
          <p:spPr>
            <a:xfrm>
              <a:off x="4298289" y="1951389"/>
              <a:ext cx="526328" cy="523797"/>
            </a:xfrm>
            <a:custGeom>
              <a:avLst/>
              <a:gdLst/>
              <a:ahLst/>
              <a:cxnLst/>
              <a:rect l="l" t="t" r="r" b="b"/>
              <a:pathLst>
                <a:path w="940832" h="936308" extrusionOk="0">
                  <a:moveTo>
                    <a:pt x="677823" y="434340"/>
                  </a:moveTo>
                  <a:cubicBezTo>
                    <a:pt x="684847" y="435769"/>
                    <a:pt x="690324" y="440531"/>
                    <a:pt x="691276" y="454342"/>
                  </a:cubicBezTo>
                  <a:cubicBezTo>
                    <a:pt x="691276" y="523875"/>
                    <a:pt x="691276" y="592455"/>
                    <a:pt x="691276" y="661987"/>
                  </a:cubicBezTo>
                  <a:cubicBezTo>
                    <a:pt x="691276" y="682942"/>
                    <a:pt x="678894" y="691515"/>
                    <a:pt x="657939" y="691515"/>
                  </a:cubicBezTo>
                  <a:cubicBezTo>
                    <a:pt x="597932" y="691515"/>
                    <a:pt x="536972" y="691515"/>
                    <a:pt x="476964" y="691515"/>
                  </a:cubicBezTo>
                  <a:cubicBezTo>
                    <a:pt x="417909" y="691515"/>
                    <a:pt x="359807" y="691515"/>
                    <a:pt x="300751" y="691515"/>
                  </a:cubicBezTo>
                  <a:cubicBezTo>
                    <a:pt x="271224" y="691515"/>
                    <a:pt x="264557" y="684847"/>
                    <a:pt x="264557" y="656272"/>
                  </a:cubicBezTo>
                  <a:cubicBezTo>
                    <a:pt x="264557" y="590550"/>
                    <a:pt x="264557" y="525780"/>
                    <a:pt x="264557" y="460057"/>
                  </a:cubicBezTo>
                  <a:cubicBezTo>
                    <a:pt x="264557" y="451485"/>
                    <a:pt x="261699" y="440055"/>
                    <a:pt x="273129" y="437197"/>
                  </a:cubicBezTo>
                  <a:cubicBezTo>
                    <a:pt x="285511" y="434340"/>
                    <a:pt x="299799" y="432435"/>
                    <a:pt x="312182" y="438150"/>
                  </a:cubicBezTo>
                  <a:cubicBezTo>
                    <a:pt x="319801" y="441007"/>
                    <a:pt x="315991" y="450532"/>
                    <a:pt x="315039" y="456247"/>
                  </a:cubicBezTo>
                  <a:cubicBezTo>
                    <a:pt x="298847" y="545782"/>
                    <a:pt x="357901" y="612457"/>
                    <a:pt x="416957" y="634365"/>
                  </a:cubicBezTo>
                  <a:cubicBezTo>
                    <a:pt x="492204" y="661987"/>
                    <a:pt x="577929" y="634365"/>
                    <a:pt x="618886" y="568642"/>
                  </a:cubicBezTo>
                  <a:cubicBezTo>
                    <a:pt x="639841" y="534352"/>
                    <a:pt x="648414" y="497205"/>
                    <a:pt x="640794" y="457200"/>
                  </a:cubicBezTo>
                  <a:cubicBezTo>
                    <a:pt x="637936" y="443865"/>
                    <a:pt x="638889" y="433387"/>
                    <a:pt x="655082" y="434340"/>
                  </a:cubicBezTo>
                  <a:cubicBezTo>
                    <a:pt x="662226" y="434816"/>
                    <a:pt x="670798" y="432911"/>
                    <a:pt x="677823" y="434340"/>
                  </a:cubicBezTo>
                  <a:close/>
                  <a:moveTo>
                    <a:pt x="479821" y="370522"/>
                  </a:moveTo>
                  <a:cubicBezTo>
                    <a:pt x="540781" y="371475"/>
                    <a:pt x="588406" y="419100"/>
                    <a:pt x="588406" y="479107"/>
                  </a:cubicBezTo>
                  <a:cubicBezTo>
                    <a:pt x="588406" y="538162"/>
                    <a:pt x="537923" y="586740"/>
                    <a:pt x="477916" y="586740"/>
                  </a:cubicBezTo>
                  <a:cubicBezTo>
                    <a:pt x="417909" y="586740"/>
                    <a:pt x="367426" y="537210"/>
                    <a:pt x="367426" y="478155"/>
                  </a:cubicBezTo>
                  <a:cubicBezTo>
                    <a:pt x="367426" y="417195"/>
                    <a:pt x="416956" y="369570"/>
                    <a:pt x="479821" y="370522"/>
                  </a:cubicBezTo>
                  <a:close/>
                  <a:moveTo>
                    <a:pt x="628412" y="264795"/>
                  </a:moveTo>
                  <a:cubicBezTo>
                    <a:pt x="635080" y="264795"/>
                    <a:pt x="641747" y="264795"/>
                    <a:pt x="648414" y="264795"/>
                  </a:cubicBezTo>
                  <a:cubicBezTo>
                    <a:pt x="680799" y="265748"/>
                    <a:pt x="690324" y="276225"/>
                    <a:pt x="690324" y="308610"/>
                  </a:cubicBezTo>
                  <a:cubicBezTo>
                    <a:pt x="690324" y="312420"/>
                    <a:pt x="690324" y="316230"/>
                    <a:pt x="690324" y="320040"/>
                  </a:cubicBezTo>
                  <a:cubicBezTo>
                    <a:pt x="690324" y="376237"/>
                    <a:pt x="688420" y="378143"/>
                    <a:pt x="631270" y="378143"/>
                  </a:cubicBezTo>
                  <a:cubicBezTo>
                    <a:pt x="576024" y="378143"/>
                    <a:pt x="573167" y="374332"/>
                    <a:pt x="573167" y="320992"/>
                  </a:cubicBezTo>
                  <a:cubicBezTo>
                    <a:pt x="574120" y="271462"/>
                    <a:pt x="580787" y="264795"/>
                    <a:pt x="628412" y="264795"/>
                  </a:cubicBezTo>
                  <a:close/>
                  <a:moveTo>
                    <a:pt x="282654" y="212408"/>
                  </a:moveTo>
                  <a:cubicBezTo>
                    <a:pt x="234077" y="212408"/>
                    <a:pt x="207407" y="238125"/>
                    <a:pt x="207407" y="286703"/>
                  </a:cubicBezTo>
                  <a:cubicBezTo>
                    <a:pt x="207407" y="415290"/>
                    <a:pt x="207407" y="543878"/>
                    <a:pt x="207407" y="672465"/>
                  </a:cubicBezTo>
                  <a:cubicBezTo>
                    <a:pt x="207407" y="721043"/>
                    <a:pt x="233124" y="746760"/>
                    <a:pt x="281702" y="746760"/>
                  </a:cubicBezTo>
                  <a:cubicBezTo>
                    <a:pt x="346472" y="746760"/>
                    <a:pt x="411242" y="746760"/>
                    <a:pt x="476012" y="746760"/>
                  </a:cubicBezTo>
                  <a:cubicBezTo>
                    <a:pt x="540782" y="746760"/>
                    <a:pt x="605552" y="746760"/>
                    <a:pt x="670322" y="746760"/>
                  </a:cubicBezTo>
                  <a:cubicBezTo>
                    <a:pt x="720805" y="746760"/>
                    <a:pt x="745570" y="721043"/>
                    <a:pt x="745570" y="671513"/>
                  </a:cubicBezTo>
                  <a:cubicBezTo>
                    <a:pt x="745570" y="543878"/>
                    <a:pt x="745570" y="415290"/>
                    <a:pt x="745570" y="287655"/>
                  </a:cubicBezTo>
                  <a:cubicBezTo>
                    <a:pt x="745570" y="239078"/>
                    <a:pt x="718899" y="212408"/>
                    <a:pt x="671274" y="212408"/>
                  </a:cubicBezTo>
                  <a:cubicBezTo>
                    <a:pt x="541735" y="212408"/>
                    <a:pt x="412195" y="212408"/>
                    <a:pt x="282654" y="212408"/>
                  </a:cubicBezTo>
                  <a:close/>
                  <a:moveTo>
                    <a:pt x="153114" y="0"/>
                  </a:moveTo>
                  <a:cubicBezTo>
                    <a:pt x="365522" y="0"/>
                    <a:pt x="576977" y="0"/>
                    <a:pt x="789385" y="0"/>
                  </a:cubicBezTo>
                  <a:cubicBezTo>
                    <a:pt x="877967" y="0"/>
                    <a:pt x="939880" y="60960"/>
                    <a:pt x="939880" y="149543"/>
                  </a:cubicBezTo>
                  <a:cubicBezTo>
                    <a:pt x="939880" y="360998"/>
                    <a:pt x="939880" y="572453"/>
                    <a:pt x="940832" y="783908"/>
                  </a:cubicBezTo>
                  <a:cubicBezTo>
                    <a:pt x="939880" y="876300"/>
                    <a:pt x="878920" y="936308"/>
                    <a:pt x="787480" y="936308"/>
                  </a:cubicBezTo>
                  <a:cubicBezTo>
                    <a:pt x="681752" y="936308"/>
                    <a:pt x="576024" y="936308"/>
                    <a:pt x="470297" y="936308"/>
                  </a:cubicBezTo>
                  <a:cubicBezTo>
                    <a:pt x="364570" y="936308"/>
                    <a:pt x="258842" y="936308"/>
                    <a:pt x="153114" y="936308"/>
                  </a:cubicBezTo>
                  <a:cubicBezTo>
                    <a:pt x="62627" y="935355"/>
                    <a:pt x="714" y="874395"/>
                    <a:pt x="714" y="784860"/>
                  </a:cubicBezTo>
                  <a:cubicBezTo>
                    <a:pt x="-238" y="574358"/>
                    <a:pt x="-238" y="362903"/>
                    <a:pt x="714" y="151448"/>
                  </a:cubicBezTo>
                  <a:cubicBezTo>
                    <a:pt x="1667" y="60960"/>
                    <a:pt x="62627" y="0"/>
                    <a:pt x="153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2"/>
            <p:cNvSpPr/>
            <p:nvPr/>
          </p:nvSpPr>
          <p:spPr>
            <a:xfrm>
              <a:off x="2500305" y="1958260"/>
              <a:ext cx="516927" cy="516926"/>
            </a:xfrm>
            <a:custGeom>
              <a:avLst/>
              <a:gdLst/>
              <a:ahLst/>
              <a:cxnLst/>
              <a:rect l="l" t="t" r="r" b="b"/>
              <a:pathLst>
                <a:path w="3960440" h="3960440" extrusionOk="0">
                  <a:moveTo>
                    <a:pt x="2607490" y="1396226"/>
                  </a:moveTo>
                  <a:lnTo>
                    <a:pt x="2607493" y="1396226"/>
                  </a:lnTo>
                  <a:lnTo>
                    <a:pt x="2900480" y="1396226"/>
                  </a:lnTo>
                  <a:cubicBezTo>
                    <a:pt x="2950186" y="1396226"/>
                    <a:pt x="2990480" y="1436520"/>
                    <a:pt x="2990480" y="1486226"/>
                  </a:cubicBezTo>
                  <a:cubicBezTo>
                    <a:pt x="2990480" y="1535932"/>
                    <a:pt x="2950186" y="1576226"/>
                    <a:pt x="2900480" y="1576226"/>
                  </a:cubicBezTo>
                  <a:lnTo>
                    <a:pt x="2697490" y="1576226"/>
                  </a:lnTo>
                  <a:lnTo>
                    <a:pt x="2697490" y="1706676"/>
                  </a:lnTo>
                  <a:lnTo>
                    <a:pt x="2900480" y="1706676"/>
                  </a:lnTo>
                  <a:cubicBezTo>
                    <a:pt x="2950186" y="1706676"/>
                    <a:pt x="2990480" y="1746970"/>
                    <a:pt x="2990480" y="1796676"/>
                  </a:cubicBezTo>
                  <a:cubicBezTo>
                    <a:pt x="2990480" y="1846382"/>
                    <a:pt x="2950186" y="1886676"/>
                    <a:pt x="2900480" y="1886676"/>
                  </a:cubicBezTo>
                  <a:lnTo>
                    <a:pt x="2697490" y="1886676"/>
                  </a:lnTo>
                  <a:lnTo>
                    <a:pt x="2697490" y="1987805"/>
                  </a:lnTo>
                  <a:lnTo>
                    <a:pt x="2900480" y="1987805"/>
                  </a:lnTo>
                  <a:cubicBezTo>
                    <a:pt x="2950186" y="1987805"/>
                    <a:pt x="2990480" y="2028099"/>
                    <a:pt x="2990480" y="2077805"/>
                  </a:cubicBezTo>
                  <a:cubicBezTo>
                    <a:pt x="2990480" y="2127511"/>
                    <a:pt x="2950186" y="2167805"/>
                    <a:pt x="2900480" y="2167805"/>
                  </a:cubicBezTo>
                  <a:lnTo>
                    <a:pt x="2607491" y="2167805"/>
                  </a:lnTo>
                  <a:cubicBezTo>
                    <a:pt x="2557785" y="2167805"/>
                    <a:pt x="2517491" y="2127511"/>
                    <a:pt x="2517491" y="2077805"/>
                  </a:cubicBezTo>
                  <a:lnTo>
                    <a:pt x="2518558" y="2072520"/>
                  </a:lnTo>
                  <a:cubicBezTo>
                    <a:pt x="2517543" y="2070807"/>
                    <a:pt x="2517490" y="2069026"/>
                    <a:pt x="2517490" y="2067233"/>
                  </a:cubicBezTo>
                  <a:lnTo>
                    <a:pt x="2517490" y="1486226"/>
                  </a:lnTo>
                  <a:cubicBezTo>
                    <a:pt x="2517490" y="1436520"/>
                    <a:pt x="2557784" y="1396226"/>
                    <a:pt x="2607490" y="1396226"/>
                  </a:cubicBezTo>
                  <a:close/>
                  <a:moveTo>
                    <a:pt x="1892179" y="1396226"/>
                  </a:moveTo>
                  <a:cubicBezTo>
                    <a:pt x="1933277" y="1396226"/>
                    <a:pt x="1967940" y="1423772"/>
                    <a:pt x="1977253" y="1461826"/>
                  </a:cubicBezTo>
                  <a:cubicBezTo>
                    <a:pt x="1983784" y="1464928"/>
                    <a:pt x="1988782" y="1470082"/>
                    <a:pt x="1993205" y="1475928"/>
                  </a:cubicBezTo>
                  <a:lnTo>
                    <a:pt x="2249400" y="1814563"/>
                  </a:lnTo>
                  <a:lnTo>
                    <a:pt x="2249400" y="1486226"/>
                  </a:lnTo>
                  <a:cubicBezTo>
                    <a:pt x="2249400" y="1436520"/>
                    <a:pt x="2289694" y="1396226"/>
                    <a:pt x="2339400" y="1396226"/>
                  </a:cubicBezTo>
                  <a:cubicBezTo>
                    <a:pt x="2389106" y="1396226"/>
                    <a:pt x="2429400" y="1436520"/>
                    <a:pt x="2429400" y="1486226"/>
                  </a:cubicBezTo>
                  <a:lnTo>
                    <a:pt x="2429400" y="2067233"/>
                  </a:lnTo>
                  <a:cubicBezTo>
                    <a:pt x="2429400" y="2116939"/>
                    <a:pt x="2389106" y="2157233"/>
                    <a:pt x="2339400" y="2157233"/>
                  </a:cubicBezTo>
                  <a:lnTo>
                    <a:pt x="2314279" y="2152162"/>
                  </a:lnTo>
                  <a:cubicBezTo>
                    <a:pt x="2312282" y="2152300"/>
                    <a:pt x="2310334" y="2152010"/>
                    <a:pt x="2308518" y="2150998"/>
                  </a:cubicBezTo>
                  <a:cubicBezTo>
                    <a:pt x="2306291" y="2150974"/>
                    <a:pt x="2304354" y="2150181"/>
                    <a:pt x="2302610" y="2148976"/>
                  </a:cubicBezTo>
                  <a:cubicBezTo>
                    <a:pt x="2283211" y="2145448"/>
                    <a:pt x="2265611" y="2134330"/>
                    <a:pt x="2252821" y="2117425"/>
                  </a:cubicBezTo>
                  <a:lnTo>
                    <a:pt x="1982179" y="1759694"/>
                  </a:lnTo>
                  <a:lnTo>
                    <a:pt x="1982179" y="2067233"/>
                  </a:lnTo>
                  <a:cubicBezTo>
                    <a:pt x="1982179" y="2116939"/>
                    <a:pt x="1941885" y="2157233"/>
                    <a:pt x="1892179" y="2157233"/>
                  </a:cubicBezTo>
                  <a:cubicBezTo>
                    <a:pt x="1842473" y="2157233"/>
                    <a:pt x="1802179" y="2116939"/>
                    <a:pt x="1802179" y="2067233"/>
                  </a:cubicBezTo>
                  <a:lnTo>
                    <a:pt x="1802179" y="1486226"/>
                  </a:lnTo>
                  <a:cubicBezTo>
                    <a:pt x="1802179" y="1436520"/>
                    <a:pt x="1842473" y="1396226"/>
                    <a:pt x="1892179" y="1396226"/>
                  </a:cubicBezTo>
                  <a:close/>
                  <a:moveTo>
                    <a:pt x="1624958" y="1396226"/>
                  </a:moveTo>
                  <a:cubicBezTo>
                    <a:pt x="1674664" y="1396226"/>
                    <a:pt x="1714958" y="1436520"/>
                    <a:pt x="1714958" y="1486226"/>
                  </a:cubicBezTo>
                  <a:lnTo>
                    <a:pt x="1714958" y="2067233"/>
                  </a:lnTo>
                  <a:cubicBezTo>
                    <a:pt x="1714958" y="2116939"/>
                    <a:pt x="1674664" y="2157233"/>
                    <a:pt x="1624958" y="2157233"/>
                  </a:cubicBezTo>
                  <a:cubicBezTo>
                    <a:pt x="1575252" y="2157233"/>
                    <a:pt x="1534958" y="2116939"/>
                    <a:pt x="1534958" y="2067233"/>
                  </a:cubicBezTo>
                  <a:lnTo>
                    <a:pt x="1534958" y="1486226"/>
                  </a:lnTo>
                  <a:cubicBezTo>
                    <a:pt x="1534958" y="1436520"/>
                    <a:pt x="1575252" y="1396226"/>
                    <a:pt x="1624958" y="1396226"/>
                  </a:cubicBezTo>
                  <a:close/>
                  <a:moveTo>
                    <a:pt x="1107687" y="1396226"/>
                  </a:moveTo>
                  <a:cubicBezTo>
                    <a:pt x="1157393" y="1396226"/>
                    <a:pt x="1197687" y="1436520"/>
                    <a:pt x="1197687" y="1486226"/>
                  </a:cubicBezTo>
                  <a:lnTo>
                    <a:pt x="1197687" y="1987804"/>
                  </a:lnTo>
                  <a:lnTo>
                    <a:pt x="1392703" y="1987804"/>
                  </a:lnTo>
                  <a:cubicBezTo>
                    <a:pt x="1442409" y="1987804"/>
                    <a:pt x="1482703" y="2028098"/>
                    <a:pt x="1482703" y="2077804"/>
                  </a:cubicBezTo>
                  <a:cubicBezTo>
                    <a:pt x="1482703" y="2127510"/>
                    <a:pt x="1442409" y="2167804"/>
                    <a:pt x="1392703" y="2167804"/>
                  </a:cubicBezTo>
                  <a:lnTo>
                    <a:pt x="1107687" y="2167804"/>
                  </a:lnTo>
                  <a:cubicBezTo>
                    <a:pt x="1057981" y="2167804"/>
                    <a:pt x="1017687" y="2127510"/>
                    <a:pt x="1017687" y="2077804"/>
                  </a:cubicBezTo>
                  <a:lnTo>
                    <a:pt x="1018754" y="2072519"/>
                  </a:lnTo>
                  <a:cubicBezTo>
                    <a:pt x="1017739" y="2070806"/>
                    <a:pt x="1017687" y="2069025"/>
                    <a:pt x="1017687" y="2067233"/>
                  </a:cubicBezTo>
                  <a:lnTo>
                    <a:pt x="1017687" y="1486226"/>
                  </a:lnTo>
                  <a:cubicBezTo>
                    <a:pt x="1017687" y="1436520"/>
                    <a:pt x="1057981" y="1396226"/>
                    <a:pt x="1107687" y="1396226"/>
                  </a:cubicBezTo>
                  <a:close/>
                  <a:moveTo>
                    <a:pt x="1980220" y="564375"/>
                  </a:moveTo>
                  <a:cubicBezTo>
                    <a:pt x="1154987" y="564375"/>
                    <a:pt x="486004" y="1107581"/>
                    <a:pt x="486004" y="1777659"/>
                  </a:cubicBezTo>
                  <a:cubicBezTo>
                    <a:pt x="486004" y="2401690"/>
                    <a:pt x="1066203" y="2915687"/>
                    <a:pt x="1812523" y="2982830"/>
                  </a:cubicBezTo>
                  <a:cubicBezTo>
                    <a:pt x="1958634" y="3025646"/>
                    <a:pt x="1856317" y="3253652"/>
                    <a:pt x="1853662" y="3361912"/>
                  </a:cubicBezTo>
                  <a:cubicBezTo>
                    <a:pt x="1848214" y="3540567"/>
                    <a:pt x="2675239" y="2976604"/>
                    <a:pt x="3034494" y="2637275"/>
                  </a:cubicBezTo>
                  <a:cubicBezTo>
                    <a:pt x="3306277" y="2417674"/>
                    <a:pt x="3474436" y="2113612"/>
                    <a:pt x="3474436" y="1777659"/>
                  </a:cubicBezTo>
                  <a:cubicBezTo>
                    <a:pt x="3474436" y="1107581"/>
                    <a:pt x="2805453" y="564375"/>
                    <a:pt x="1980220" y="564375"/>
                  </a:cubicBezTo>
                  <a:close/>
                  <a:moveTo>
                    <a:pt x="660087" y="0"/>
                  </a:moveTo>
                  <a:lnTo>
                    <a:pt x="3300353" y="0"/>
                  </a:lnTo>
                  <a:cubicBezTo>
                    <a:pt x="3664909" y="0"/>
                    <a:pt x="3960440" y="295531"/>
                    <a:pt x="3960440" y="660087"/>
                  </a:cubicBezTo>
                  <a:lnTo>
                    <a:pt x="3960440" y="3300353"/>
                  </a:lnTo>
                  <a:cubicBezTo>
                    <a:pt x="3960440" y="3664909"/>
                    <a:pt x="3664909" y="3960440"/>
                    <a:pt x="3300353" y="3960440"/>
                  </a:cubicBezTo>
                  <a:lnTo>
                    <a:pt x="660087" y="3960440"/>
                  </a:lnTo>
                  <a:cubicBezTo>
                    <a:pt x="295531" y="3960440"/>
                    <a:pt x="0" y="3664909"/>
                    <a:pt x="0" y="3300353"/>
                  </a:cubicBezTo>
                  <a:lnTo>
                    <a:pt x="0" y="660087"/>
                  </a:lnTo>
                  <a:cubicBezTo>
                    <a:pt x="0" y="295531"/>
                    <a:pt x="295531" y="0"/>
                    <a:pt x="6600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2"/>
            <p:cNvSpPr/>
            <p:nvPr/>
          </p:nvSpPr>
          <p:spPr>
            <a:xfrm>
              <a:off x="1311030" y="1958260"/>
              <a:ext cx="507527" cy="516926"/>
            </a:xfrm>
            <a:custGeom>
              <a:avLst/>
              <a:gdLst/>
              <a:ahLst/>
              <a:cxnLst/>
              <a:rect l="l" t="t" r="r" b="b"/>
              <a:pathLst>
                <a:path w="3888432" h="3960440" extrusionOk="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close/>
                  <a:moveTo>
                    <a:pt x="2688485" y="1475633"/>
                  </a:moveTo>
                  <a:cubicBezTo>
                    <a:pt x="2399554" y="1478429"/>
                    <a:pt x="2281670" y="1553418"/>
                    <a:pt x="2136833" y="1663036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lnTo>
                    <a:pt x="2136833" y="2084121"/>
                  </a:lnTo>
                  <a:cubicBezTo>
                    <a:pt x="2259735" y="1821652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235101" y="1504458"/>
                    <a:pt x="2840340" y="1479943"/>
                  </a:cubicBezTo>
                  <a:cubicBezTo>
                    <a:pt x="2784850" y="1476574"/>
                    <a:pt x="2734498" y="1475188"/>
                    <a:pt x="2688485" y="147563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2"/>
            <p:cNvSpPr/>
            <p:nvPr/>
          </p:nvSpPr>
          <p:spPr>
            <a:xfrm>
              <a:off x="3698980" y="1958317"/>
              <a:ext cx="516870" cy="516869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0" name="Google Shape;1510;p42"/>
          <p:cNvSpPr txBox="1"/>
          <p:nvPr/>
        </p:nvSpPr>
        <p:spPr>
          <a:xfrm>
            <a:off x="566230" y="1455299"/>
            <a:ext cx="57994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1511" name="Google Shape;1511;p42"/>
          <p:cNvSpPr txBox="1"/>
          <p:nvPr/>
        </p:nvSpPr>
        <p:spPr>
          <a:xfrm>
            <a:off x="566230" y="3299263"/>
            <a:ext cx="5799401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</a:t>
            </a:r>
            <a:endParaRPr sz="12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6" name="Google Shape;151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4529" y="-94098"/>
            <a:ext cx="12359283" cy="6952097"/>
          </a:xfrm>
          <a:prstGeom prst="rect">
            <a:avLst/>
          </a:prstGeom>
          <a:noFill/>
          <a:ln>
            <a:noFill/>
          </a:ln>
        </p:spPr>
      </p:pic>
      <p:sp>
        <p:nvSpPr>
          <p:cNvPr id="1517" name="Google Shape;1517;p43"/>
          <p:cNvSpPr txBox="1"/>
          <p:nvPr/>
        </p:nvSpPr>
        <p:spPr>
          <a:xfrm>
            <a:off x="6867524" y="2746073"/>
            <a:ext cx="5324475" cy="995209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43"/>
          <p:cNvSpPr txBox="1"/>
          <p:nvPr/>
        </p:nvSpPr>
        <p:spPr>
          <a:xfrm>
            <a:off x="6867442" y="3608091"/>
            <a:ext cx="5324410" cy="379656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45"/>
          <p:cNvSpPr txBox="1">
            <a:spLocks noGrp="1"/>
          </p:cNvSpPr>
          <p:nvPr>
            <p:ph type="body" idx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B800"/>
              </a:buClr>
              <a:buSzPts val="3600"/>
              <a:buNone/>
            </a:pPr>
            <a:r>
              <a:rPr lang="en-US" sz="3600">
                <a:solidFill>
                  <a:srgbClr val="FEB800"/>
                </a:solidFill>
              </a:rPr>
              <a:t>Fully Editable Shapes</a:t>
            </a:r>
            <a:endParaRPr/>
          </a:p>
        </p:txBody>
      </p:sp>
      <p:pic>
        <p:nvPicPr>
          <p:cNvPr id="1529" name="Google Shape;1529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5268" y="969639"/>
            <a:ext cx="7749717" cy="5459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46"/>
          <p:cNvSpPr txBox="1">
            <a:spLocks noGrp="1"/>
          </p:cNvSpPr>
          <p:nvPr>
            <p:ph type="body" idx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535" name="Google Shape;1535;p46"/>
          <p:cNvGrpSpPr/>
          <p:nvPr/>
        </p:nvGrpSpPr>
        <p:grpSpPr>
          <a:xfrm>
            <a:off x="1007612" y="4091412"/>
            <a:ext cx="2313581" cy="2312394"/>
            <a:chOff x="4574848" y="1897856"/>
            <a:chExt cx="3028217" cy="3026664"/>
          </a:xfrm>
        </p:grpSpPr>
        <p:sp>
          <p:nvSpPr>
            <p:cNvPr id="1536" name="Google Shape;1536;p46"/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/>
              <a:ahLst/>
              <a:cxnLst/>
              <a:rect l="l" t="t" r="r" b="b"/>
              <a:pathLst>
                <a:path w="3057525" h="3057525" extrusionOk="0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25618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6"/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/>
              <a:ahLst/>
              <a:cxnLst/>
              <a:rect l="l" t="t" r="r" b="b"/>
              <a:pathLst>
                <a:path w="3028217" h="2962327" extrusionOk="0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8" name="Google Shape;1538;p46"/>
          <p:cNvGrpSpPr/>
          <p:nvPr/>
        </p:nvGrpSpPr>
        <p:grpSpPr>
          <a:xfrm>
            <a:off x="9895864" y="3279103"/>
            <a:ext cx="2036171" cy="3539759"/>
            <a:chOff x="8591850" y="3249752"/>
            <a:chExt cx="2036171" cy="3539759"/>
          </a:xfrm>
        </p:grpSpPr>
        <p:grpSp>
          <p:nvGrpSpPr>
            <p:cNvPr id="1539" name="Google Shape;1539;p46"/>
            <p:cNvGrpSpPr/>
            <p:nvPr/>
          </p:nvGrpSpPr>
          <p:grpSpPr>
            <a:xfrm>
              <a:off x="8591850" y="3249752"/>
              <a:ext cx="1369129" cy="2616029"/>
              <a:chOff x="3688167" y="3417317"/>
              <a:chExt cx="1152686" cy="2202466"/>
            </a:xfrm>
          </p:grpSpPr>
          <p:sp>
            <p:nvSpPr>
              <p:cNvPr id="1540" name="Google Shape;1540;p46"/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46"/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46"/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6"/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6"/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 cap="flat" cmpd="sng">
                <a:solidFill>
                  <a:srgbClr val="262626">
                    <a:alpha val="21960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46"/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/>
                <a:ahLst/>
                <a:cxnLst/>
                <a:rect l="l" t="t" r="r" b="b"/>
                <a:pathLst>
                  <a:path w="1349069" h="533856" extrusionOk="0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>
                  <a:alpha val="15686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6" name="Google Shape;1546;p46"/>
            <p:cNvGrpSpPr/>
            <p:nvPr/>
          </p:nvGrpSpPr>
          <p:grpSpPr>
            <a:xfrm>
              <a:off x="9309223" y="4431518"/>
              <a:ext cx="1318798" cy="2357993"/>
              <a:chOff x="4170900" y="0"/>
              <a:chExt cx="3835079" cy="6857067"/>
            </a:xfrm>
          </p:grpSpPr>
          <p:sp>
            <p:nvSpPr>
              <p:cNvPr id="1547" name="Google Shape;1547;p46"/>
              <p:cNvSpPr/>
              <p:nvPr/>
            </p:nvSpPr>
            <p:spPr>
              <a:xfrm>
                <a:off x="4170900" y="0"/>
                <a:ext cx="3835079" cy="6857067"/>
              </a:xfrm>
              <a:custGeom>
                <a:avLst/>
                <a:gdLst/>
                <a:ahLst/>
                <a:cxnLst/>
                <a:rect l="l" t="t" r="r" b="b"/>
                <a:pathLst>
                  <a:path w="3835079" h="6857067" extrusionOk="0">
                    <a:moveTo>
                      <a:pt x="1876584" y="0"/>
                    </a:moveTo>
                    <a:cubicBezTo>
                      <a:pt x="2380437" y="78377"/>
                      <a:pt x="2558652" y="523447"/>
                      <a:pt x="2735933" y="937727"/>
                    </a:cubicBezTo>
                    <a:cubicBezTo>
                      <a:pt x="2956136" y="1453709"/>
                      <a:pt x="3344289" y="1891315"/>
                      <a:pt x="3421733" y="2455817"/>
                    </a:cubicBezTo>
                    <a:cubicBezTo>
                      <a:pt x="3527169" y="3221860"/>
                      <a:pt x="3383478" y="4014030"/>
                      <a:pt x="3414269" y="4784738"/>
                    </a:cubicBezTo>
                    <a:cubicBezTo>
                      <a:pt x="3443194" y="5498530"/>
                      <a:pt x="3721246" y="6157271"/>
                      <a:pt x="3835080" y="6857067"/>
                    </a:cubicBezTo>
                    <a:lnTo>
                      <a:pt x="1626524" y="6857067"/>
                    </a:lnTo>
                    <a:cubicBezTo>
                      <a:pt x="1579871" y="6623802"/>
                      <a:pt x="1662291" y="6691962"/>
                      <a:pt x="1486565" y="6241247"/>
                    </a:cubicBezTo>
                    <a:cubicBezTo>
                      <a:pt x="1310839" y="5790532"/>
                      <a:pt x="535776" y="4930019"/>
                      <a:pt x="572166" y="4152778"/>
                    </a:cubicBezTo>
                    <a:cubicBezTo>
                      <a:pt x="599224" y="3570548"/>
                      <a:pt x="661157" y="3044425"/>
                      <a:pt x="333301" y="2427826"/>
                    </a:cubicBezTo>
                    <a:cubicBezTo>
                      <a:pt x="160822" y="2079489"/>
                      <a:pt x="-287185" y="1240971"/>
                      <a:pt x="272652" y="1045029"/>
                    </a:cubicBezTo>
                    <a:cubicBezTo>
                      <a:pt x="811062" y="816322"/>
                      <a:pt x="1111150" y="1517480"/>
                      <a:pt x="1349547" y="1773450"/>
                    </a:cubicBezTo>
                    <a:cubicBezTo>
                      <a:pt x="1587944" y="2029420"/>
                      <a:pt x="1620251" y="2888219"/>
                      <a:pt x="1703035" y="2580848"/>
                    </a:cubicBezTo>
                    <a:cubicBezTo>
                      <a:pt x="2060397" y="1828800"/>
                      <a:pt x="1874718" y="807098"/>
                      <a:pt x="187658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46"/>
              <p:cNvSpPr/>
              <p:nvPr/>
            </p:nvSpPr>
            <p:spPr>
              <a:xfrm>
                <a:off x="4430993" y="974000"/>
                <a:ext cx="846423" cy="721829"/>
              </a:xfrm>
              <a:custGeom>
                <a:avLst/>
                <a:gdLst/>
                <a:ahLst/>
                <a:cxnLst/>
                <a:rect l="l" t="t" r="r" b="b"/>
                <a:pathLst>
                  <a:path w="846422" h="721827" extrusionOk="0">
                    <a:moveTo>
                      <a:pt x="181925" y="12690"/>
                    </a:moveTo>
                    <a:cubicBezTo>
                      <a:pt x="568699" y="-73151"/>
                      <a:pt x="767112" y="298693"/>
                      <a:pt x="846422" y="461046"/>
                    </a:cubicBezTo>
                    <a:cubicBezTo>
                      <a:pt x="676940" y="439722"/>
                      <a:pt x="430013" y="516522"/>
                      <a:pt x="186930" y="721827"/>
                    </a:cubicBezTo>
                    <a:cubicBezTo>
                      <a:pt x="18046" y="360732"/>
                      <a:pt x="-129423" y="90762"/>
                      <a:pt x="181925" y="1269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49" name="Google Shape;1549;p46"/>
          <p:cNvGrpSpPr/>
          <p:nvPr/>
        </p:nvGrpSpPr>
        <p:grpSpPr>
          <a:xfrm>
            <a:off x="6405660" y="2868396"/>
            <a:ext cx="4525265" cy="4579480"/>
            <a:chOff x="3745062" y="1049691"/>
            <a:chExt cx="6541960" cy="6620335"/>
          </a:xfrm>
        </p:grpSpPr>
        <p:sp>
          <p:nvSpPr>
            <p:cNvPr id="1550" name="Google Shape;1550;p46"/>
            <p:cNvSpPr/>
            <p:nvPr/>
          </p:nvSpPr>
          <p:spPr>
            <a:xfrm rot="2483232">
              <a:off x="4904494" y="1808566"/>
              <a:ext cx="4223096" cy="5102585"/>
            </a:xfrm>
            <a:custGeom>
              <a:avLst/>
              <a:gdLst/>
              <a:ahLst/>
              <a:cxnLst/>
              <a:rect l="l" t="t" r="r" b="b"/>
              <a:pathLst>
                <a:path w="2651771" h="3204020" extrusionOk="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1" name="Google Shape;1551;p46"/>
            <p:cNvGrpSpPr/>
            <p:nvPr/>
          </p:nvGrpSpPr>
          <p:grpSpPr>
            <a:xfrm rot="-877147">
              <a:off x="6154530" y="1324389"/>
              <a:ext cx="1957012" cy="3534846"/>
              <a:chOff x="445712" y="1449040"/>
              <a:chExt cx="2113018" cy="3924176"/>
            </a:xfrm>
          </p:grpSpPr>
          <p:sp>
            <p:nvSpPr>
              <p:cNvPr id="1552" name="Google Shape;1552;p46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6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54" name="Google Shape;1554;p46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555" name="Google Shape;1555;p46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6" name="Google Shape;1556;p46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57" name="Google Shape;1557;p46"/>
            <p:cNvSpPr txBox="1"/>
            <p:nvPr/>
          </p:nvSpPr>
          <p:spPr>
            <a:xfrm rot="-900000">
              <a:off x="6242702" y="1622744"/>
              <a:ext cx="1786145" cy="29000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Picture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8" name="Google Shape;1558;p46"/>
            <p:cNvGrpSpPr/>
            <p:nvPr/>
          </p:nvGrpSpPr>
          <p:grpSpPr>
            <a:xfrm>
              <a:off x="7678849" y="2453117"/>
              <a:ext cx="856920" cy="1834431"/>
              <a:chOff x="4628259" y="1995686"/>
              <a:chExt cx="567649" cy="948854"/>
            </a:xfrm>
          </p:grpSpPr>
          <p:sp>
            <p:nvSpPr>
              <p:cNvPr id="1559" name="Google Shape;1559;p46"/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46"/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46"/>
              <p:cNvSpPr/>
              <p:nvPr/>
            </p:nvSpPr>
            <p:spPr>
              <a:xfrm rot="3148397">
                <a:off x="4839828" y="2532616"/>
                <a:ext cx="251279" cy="388138"/>
              </a:xfrm>
              <a:prstGeom prst="roundRect">
                <a:avLst>
                  <a:gd name="adj" fmla="val 50000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62" name="Google Shape;1562;p46"/>
          <p:cNvSpPr/>
          <p:nvPr/>
        </p:nvSpPr>
        <p:spPr>
          <a:xfrm>
            <a:off x="5009534" y="1202612"/>
            <a:ext cx="1551185" cy="1863786"/>
          </a:xfrm>
          <a:prstGeom prst="roundRect">
            <a:avLst>
              <a:gd name="adj" fmla="val 6085"/>
            </a:avLst>
          </a:prstGeom>
          <a:solidFill>
            <a:srgbClr val="D2E6F4"/>
          </a:solidFill>
          <a:ln w="269875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381000" dist="127000" dir="14400000" sy="23000" kx="1200000" algn="b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3" name="Google Shape;1563;p46"/>
          <p:cNvGrpSpPr/>
          <p:nvPr/>
        </p:nvGrpSpPr>
        <p:grpSpPr>
          <a:xfrm>
            <a:off x="5202196" y="3281774"/>
            <a:ext cx="2258877" cy="3576226"/>
            <a:chOff x="4432451" y="4164605"/>
            <a:chExt cx="1701248" cy="2693395"/>
          </a:xfrm>
        </p:grpSpPr>
        <p:grpSp>
          <p:nvGrpSpPr>
            <p:cNvPr id="1564" name="Google Shape;1564;p46"/>
            <p:cNvGrpSpPr/>
            <p:nvPr/>
          </p:nvGrpSpPr>
          <p:grpSpPr>
            <a:xfrm>
              <a:off x="4640902" y="4164605"/>
              <a:ext cx="1093501" cy="1741554"/>
              <a:chOff x="6867874" y="3721883"/>
              <a:chExt cx="1093501" cy="1741553"/>
            </a:xfrm>
          </p:grpSpPr>
          <p:sp>
            <p:nvSpPr>
              <p:cNvPr id="1565" name="Google Shape;1565;p46"/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 extrusionOk="0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rgbClr val="184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6"/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7" name="Google Shape;1567;p46"/>
            <p:cNvSpPr/>
            <p:nvPr/>
          </p:nvSpPr>
          <p:spPr>
            <a:xfrm>
              <a:off x="4432451" y="4551393"/>
              <a:ext cx="1701248" cy="2306607"/>
            </a:xfrm>
            <a:custGeom>
              <a:avLst/>
              <a:gdLst/>
              <a:ahLst/>
              <a:cxnLst/>
              <a:rect l="l" t="t" r="r" b="b"/>
              <a:pathLst>
                <a:path w="1518129" h="2058325" extrusionOk="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58830"/>
                    <a:pt x="462841" y="1707258"/>
                  </a:cubicBezTo>
                  <a:cubicBezTo>
                    <a:pt x="565096" y="1853074"/>
                    <a:pt x="560763" y="1906764"/>
                    <a:pt x="661537" y="2053119"/>
                  </a:cubicBezTo>
                  <a:cubicBezTo>
                    <a:pt x="864977" y="2059061"/>
                    <a:pt x="1062335" y="2054157"/>
                    <a:pt x="1358105" y="2058325"/>
                  </a:cubicBezTo>
                  <a:cubicBezTo>
                    <a:pt x="1487137" y="1727973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8" name="Google Shape;1568;p46"/>
          <p:cNvGrpSpPr/>
          <p:nvPr/>
        </p:nvGrpSpPr>
        <p:grpSpPr>
          <a:xfrm>
            <a:off x="9917224" y="634627"/>
            <a:ext cx="1939323" cy="2504455"/>
            <a:chOff x="7343518" y="1287638"/>
            <a:chExt cx="4047314" cy="5226730"/>
          </a:xfrm>
        </p:grpSpPr>
        <p:grpSp>
          <p:nvGrpSpPr>
            <p:cNvPr id="1569" name="Google Shape;1569;p46"/>
            <p:cNvGrpSpPr/>
            <p:nvPr/>
          </p:nvGrpSpPr>
          <p:grpSpPr>
            <a:xfrm>
              <a:off x="7343518" y="1287638"/>
              <a:ext cx="4047314" cy="4306063"/>
              <a:chOff x="6067786" y="3608724"/>
              <a:chExt cx="2439251" cy="2595195"/>
            </a:xfrm>
          </p:grpSpPr>
          <p:grpSp>
            <p:nvGrpSpPr>
              <p:cNvPr id="1570" name="Google Shape;1570;p46"/>
              <p:cNvGrpSpPr/>
              <p:nvPr/>
            </p:nvGrpSpPr>
            <p:grpSpPr>
              <a:xfrm>
                <a:off x="6067786" y="3608724"/>
                <a:ext cx="2029036" cy="2595195"/>
                <a:chOff x="6430566" y="2542744"/>
                <a:chExt cx="2713434" cy="3470560"/>
              </a:xfrm>
            </p:grpSpPr>
            <p:sp>
              <p:nvSpPr>
                <p:cNvPr id="1571" name="Google Shape;1571;p46"/>
                <p:cNvSpPr/>
                <p:nvPr/>
              </p:nvSpPr>
              <p:spPr>
                <a:xfrm>
                  <a:off x="6444208" y="3881706"/>
                  <a:ext cx="2681090" cy="1516843"/>
                </a:xfrm>
                <a:prstGeom prst="rect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2" name="Google Shape;1572;p46"/>
                <p:cNvSpPr/>
                <p:nvPr/>
              </p:nvSpPr>
              <p:spPr>
                <a:xfrm rot="8100000">
                  <a:off x="6825200" y="2937378"/>
                  <a:ext cx="1905463" cy="1905463"/>
                </a:xfrm>
                <a:prstGeom prst="rtTriangle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3" name="Google Shape;1573;p46"/>
                <p:cNvSpPr/>
                <p:nvPr/>
              </p:nvSpPr>
              <p:spPr>
                <a:xfrm>
                  <a:off x="6723224" y="3012357"/>
                  <a:ext cx="2141760" cy="2955203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4" name="Google Shape;1574;p46"/>
                <p:cNvSpPr/>
                <p:nvPr/>
              </p:nvSpPr>
              <p:spPr>
                <a:xfrm>
                  <a:off x="6444208" y="4800600"/>
                  <a:ext cx="2699792" cy="1212704"/>
                </a:xfrm>
                <a:prstGeom prst="trapezoid">
                  <a:avLst>
                    <a:gd name="adj" fmla="val 59461"/>
                  </a:avLst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5" name="Google Shape;1575;p46"/>
                <p:cNvSpPr/>
                <p:nvPr/>
              </p:nvSpPr>
              <p:spPr>
                <a:xfrm rot="5400000">
                  <a:off x="5737292" y="4575557"/>
                  <a:ext cx="2152504" cy="722990"/>
                </a:xfrm>
                <a:prstGeom prst="triangle">
                  <a:avLst>
                    <a:gd name="adj" fmla="val 44691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6" name="Google Shape;1576;p46"/>
                <p:cNvSpPr/>
                <p:nvPr/>
              </p:nvSpPr>
              <p:spPr>
                <a:xfrm rot="-5400000">
                  <a:off x="7687550" y="4575557"/>
                  <a:ext cx="2152504" cy="722990"/>
                </a:xfrm>
                <a:prstGeom prst="triangle">
                  <a:avLst>
                    <a:gd name="adj" fmla="val 55311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77" name="Google Shape;1577;p46"/>
              <p:cNvGrpSpPr/>
              <p:nvPr/>
            </p:nvGrpSpPr>
            <p:grpSpPr>
              <a:xfrm>
                <a:off x="6348905" y="4100168"/>
                <a:ext cx="2158132" cy="821159"/>
                <a:chOff x="6715125" y="3133725"/>
                <a:chExt cx="2886075" cy="1098138"/>
              </a:xfrm>
            </p:grpSpPr>
            <p:sp>
              <p:nvSpPr>
                <p:cNvPr id="1578" name="Google Shape;1578;p46"/>
                <p:cNvSpPr/>
                <p:nvPr/>
              </p:nvSpPr>
              <p:spPr>
                <a:xfrm>
                  <a:off x="6715125" y="3133725"/>
                  <a:ext cx="2886075" cy="106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6075" h="1066800" extrusionOk="0">
                      <a:moveTo>
                        <a:pt x="0" y="1066800"/>
                      </a:moveTo>
                      <a:lnTo>
                        <a:pt x="561975" y="571500"/>
                      </a:lnTo>
                      <a:lnTo>
                        <a:pt x="981075" y="1047750"/>
                      </a:lnTo>
                      <a:lnTo>
                        <a:pt x="1504950" y="295275"/>
                      </a:lnTo>
                      <a:lnTo>
                        <a:pt x="1838325" y="695325"/>
                      </a:lnTo>
                      <a:lnTo>
                        <a:pt x="2886075" y="0"/>
                      </a:lnTo>
                    </a:path>
                  </a:pathLst>
                </a:custGeom>
                <a:noFill/>
                <a:ln w="381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9" name="Google Shape;1579;p46"/>
                <p:cNvSpPr/>
                <p:nvPr/>
              </p:nvSpPr>
              <p:spPr>
                <a:xfrm>
                  <a:off x="7179700" y="3644816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0" name="Google Shape;1580;p46"/>
                <p:cNvSpPr/>
                <p:nvPr/>
              </p:nvSpPr>
              <p:spPr>
                <a:xfrm>
                  <a:off x="7633915" y="4087847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1" name="Google Shape;1581;p46"/>
                <p:cNvSpPr/>
                <p:nvPr/>
              </p:nvSpPr>
              <p:spPr>
                <a:xfrm>
                  <a:off x="8153399" y="3387877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2" name="Google Shape;1582;p46"/>
                <p:cNvSpPr/>
                <p:nvPr/>
              </p:nvSpPr>
              <p:spPr>
                <a:xfrm>
                  <a:off x="8520283" y="3746093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583" name="Google Shape;1583;p46"/>
            <p:cNvGrpSpPr/>
            <p:nvPr/>
          </p:nvGrpSpPr>
          <p:grpSpPr>
            <a:xfrm>
              <a:off x="8472687" y="3573016"/>
              <a:ext cx="1750634" cy="2483590"/>
              <a:chOff x="5563086" y="2852936"/>
              <a:chExt cx="646663" cy="917408"/>
            </a:xfrm>
          </p:grpSpPr>
          <p:sp>
            <p:nvSpPr>
              <p:cNvPr id="1584" name="Google Shape;1584;p46"/>
              <p:cNvSpPr/>
              <p:nvPr/>
            </p:nvSpPr>
            <p:spPr>
              <a:xfrm>
                <a:off x="5563086" y="2852936"/>
                <a:ext cx="646663" cy="676077"/>
              </a:xfrm>
              <a:custGeom>
                <a:avLst/>
                <a:gdLst/>
                <a:ahLst/>
                <a:cxnLst/>
                <a:rect l="l" t="t" r="r" b="b"/>
                <a:pathLst>
                  <a:path w="646663" h="676077" extrusionOk="0">
                    <a:moveTo>
                      <a:pt x="324036" y="0"/>
                    </a:moveTo>
                    <a:cubicBezTo>
                      <a:pt x="497105" y="0"/>
                      <a:pt x="655153" y="90439"/>
                      <a:pt x="646309" y="306546"/>
                    </a:cubicBezTo>
                    <a:cubicBezTo>
                      <a:pt x="624862" y="449930"/>
                      <a:pt x="405773" y="495682"/>
                      <a:pt x="403374" y="586679"/>
                    </a:cubicBezTo>
                    <a:lnTo>
                      <a:pt x="403374" y="671314"/>
                    </a:lnTo>
                    <a:lnTo>
                      <a:pt x="243051" y="676077"/>
                    </a:lnTo>
                    <a:cubicBezTo>
                      <a:pt x="243470" y="648613"/>
                      <a:pt x="243888" y="621150"/>
                      <a:pt x="244307" y="593686"/>
                    </a:cubicBezTo>
                    <a:cubicBezTo>
                      <a:pt x="253833" y="433696"/>
                      <a:pt x="475381" y="376021"/>
                      <a:pt x="483654" y="297745"/>
                    </a:cubicBezTo>
                    <a:cubicBezTo>
                      <a:pt x="483620" y="186880"/>
                      <a:pt x="377642" y="157636"/>
                      <a:pt x="324036" y="162018"/>
                    </a:cubicBezTo>
                    <a:cubicBezTo>
                      <a:pt x="270430" y="166400"/>
                      <a:pt x="162018" y="234556"/>
                      <a:pt x="162018" y="324036"/>
                    </a:cubicBezTo>
                    <a:lnTo>
                      <a:pt x="0" y="324036"/>
                    </a:lnTo>
                    <a:cubicBezTo>
                      <a:pt x="0" y="145076"/>
                      <a:pt x="145076" y="0"/>
                      <a:pt x="3240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6"/>
              <p:cNvSpPr/>
              <p:nvPr/>
            </p:nvSpPr>
            <p:spPr>
              <a:xfrm>
                <a:off x="5805770" y="3581400"/>
                <a:ext cx="162704" cy="18894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6" name="Google Shape;1586;p46"/>
            <p:cNvGrpSpPr/>
            <p:nvPr/>
          </p:nvGrpSpPr>
          <p:grpSpPr>
            <a:xfrm>
              <a:off x="9433559" y="4420099"/>
              <a:ext cx="1586375" cy="2094269"/>
              <a:chOff x="4020203" y="419231"/>
              <a:chExt cx="4367084" cy="5765249"/>
            </a:xfrm>
          </p:grpSpPr>
          <p:sp>
            <p:nvSpPr>
              <p:cNvPr id="1587" name="Google Shape;1587;p46"/>
              <p:cNvSpPr/>
              <p:nvPr/>
            </p:nvSpPr>
            <p:spPr>
              <a:xfrm>
                <a:off x="4045205" y="619882"/>
                <a:ext cx="4294509" cy="5398073"/>
              </a:xfrm>
              <a:custGeom>
                <a:avLst/>
                <a:gdLst/>
                <a:ahLst/>
                <a:cxnLst/>
                <a:rect l="l" t="t" r="r" b="b"/>
                <a:pathLst>
                  <a:path w="4294511" h="5398073" extrusionOk="0">
                    <a:moveTo>
                      <a:pt x="1162213" y="0"/>
                    </a:moveTo>
                    <a:lnTo>
                      <a:pt x="1680726" y="0"/>
                    </a:lnTo>
                    <a:lnTo>
                      <a:pt x="1680726" y="2407824"/>
                    </a:lnTo>
                    <a:lnTo>
                      <a:pt x="1881378" y="2407824"/>
                    </a:lnTo>
                    <a:lnTo>
                      <a:pt x="1881378" y="1306295"/>
                    </a:lnTo>
                    <a:lnTo>
                      <a:pt x="2508555" y="1306295"/>
                    </a:lnTo>
                    <a:lnTo>
                      <a:pt x="2508555" y="2407824"/>
                    </a:lnTo>
                    <a:lnTo>
                      <a:pt x="2683986" y="2407824"/>
                    </a:lnTo>
                    <a:lnTo>
                      <a:pt x="2683986" y="1456809"/>
                    </a:lnTo>
                    <a:lnTo>
                      <a:pt x="3311163" y="1456809"/>
                    </a:lnTo>
                    <a:lnTo>
                      <a:pt x="3311163" y="2407824"/>
                    </a:lnTo>
                    <a:lnTo>
                      <a:pt x="3320378" y="2407824"/>
                    </a:lnTo>
                    <a:lnTo>
                      <a:pt x="3320378" y="1649240"/>
                    </a:lnTo>
                    <a:lnTo>
                      <a:pt x="3940780" y="1649240"/>
                    </a:lnTo>
                    <a:lnTo>
                      <a:pt x="3940780" y="2107035"/>
                    </a:lnTo>
                    <a:lnTo>
                      <a:pt x="4294511" y="2107035"/>
                    </a:lnTo>
                    <a:lnTo>
                      <a:pt x="4294511" y="3912904"/>
                    </a:lnTo>
                    <a:lnTo>
                      <a:pt x="3940780" y="3912904"/>
                    </a:lnTo>
                    <a:lnTo>
                      <a:pt x="3940780" y="4715513"/>
                    </a:lnTo>
                    <a:lnTo>
                      <a:pt x="3847228" y="4715513"/>
                    </a:lnTo>
                    <a:lnTo>
                      <a:pt x="3847228" y="5398073"/>
                    </a:lnTo>
                    <a:lnTo>
                      <a:pt x="1083968" y="5398073"/>
                    </a:lnTo>
                    <a:lnTo>
                      <a:pt x="1083968" y="4814946"/>
                    </a:lnTo>
                    <a:lnTo>
                      <a:pt x="959432" y="4814946"/>
                    </a:lnTo>
                    <a:lnTo>
                      <a:pt x="959432" y="4325080"/>
                    </a:lnTo>
                    <a:lnTo>
                      <a:pt x="708694" y="4325080"/>
                    </a:lnTo>
                    <a:lnTo>
                      <a:pt x="708694" y="3823450"/>
                    </a:lnTo>
                    <a:lnTo>
                      <a:pt x="457956" y="3823450"/>
                    </a:lnTo>
                    <a:lnTo>
                      <a:pt x="457956" y="3319551"/>
                    </a:lnTo>
                    <a:lnTo>
                      <a:pt x="261425" y="3319551"/>
                    </a:lnTo>
                    <a:lnTo>
                      <a:pt x="261425" y="2935233"/>
                    </a:lnTo>
                    <a:lnTo>
                      <a:pt x="0" y="2935233"/>
                    </a:lnTo>
                    <a:lnTo>
                      <a:pt x="0" y="2441147"/>
                    </a:lnTo>
                    <a:lnTo>
                      <a:pt x="627177" y="2441147"/>
                    </a:lnTo>
                    <a:lnTo>
                      <a:pt x="627177" y="2470757"/>
                    </a:lnTo>
                    <a:lnTo>
                      <a:pt x="888602" y="2470757"/>
                    </a:lnTo>
                    <a:lnTo>
                      <a:pt x="888602" y="2510208"/>
                    </a:lnTo>
                    <a:lnTo>
                      <a:pt x="1083968" y="2510208"/>
                    </a:lnTo>
                    <a:lnTo>
                      <a:pt x="1083968" y="2407824"/>
                    </a:lnTo>
                    <a:lnTo>
                      <a:pt x="1162213" y="2407824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46"/>
              <p:cNvSpPr/>
              <p:nvPr/>
            </p:nvSpPr>
            <p:spPr>
              <a:xfrm>
                <a:off x="4020203" y="419231"/>
                <a:ext cx="4367084" cy="5765249"/>
              </a:xfrm>
              <a:custGeom>
                <a:avLst/>
                <a:gdLst/>
                <a:ahLst/>
                <a:cxnLst/>
                <a:rect l="l" t="t" r="r" b="b"/>
                <a:pathLst>
                  <a:path w="4367084" h="5765249" extrusionOk="0">
                    <a:moveTo>
                      <a:pt x="3965780" y="4113557"/>
                    </a:moveTo>
                    <a:lnTo>
                      <a:pt x="4166432" y="4113557"/>
                    </a:lnTo>
                    <a:lnTo>
                      <a:pt x="4166432" y="4916165"/>
                    </a:lnTo>
                    <a:lnTo>
                      <a:pt x="3972555" y="4916165"/>
                    </a:lnTo>
                    <a:lnTo>
                      <a:pt x="3972555" y="5763466"/>
                    </a:lnTo>
                    <a:lnTo>
                      <a:pt x="3771903" y="5763466"/>
                    </a:lnTo>
                    <a:lnTo>
                      <a:pt x="3771903" y="5763465"/>
                    </a:lnTo>
                    <a:lnTo>
                      <a:pt x="1193520" y="5763465"/>
                    </a:lnTo>
                    <a:lnTo>
                      <a:pt x="1193520" y="5765249"/>
                    </a:lnTo>
                    <a:lnTo>
                      <a:pt x="992868" y="5765249"/>
                    </a:lnTo>
                    <a:lnTo>
                      <a:pt x="992868" y="5009248"/>
                    </a:lnTo>
                    <a:lnTo>
                      <a:pt x="1193520" y="5009248"/>
                    </a:lnTo>
                    <a:lnTo>
                      <a:pt x="1193520" y="5562813"/>
                    </a:lnTo>
                    <a:lnTo>
                      <a:pt x="3771903" y="5562813"/>
                    </a:lnTo>
                    <a:lnTo>
                      <a:pt x="3771903" y="4916165"/>
                    </a:lnTo>
                    <a:lnTo>
                      <a:pt x="3965780" y="4916165"/>
                    </a:lnTo>
                    <a:close/>
                    <a:moveTo>
                      <a:pt x="404924" y="3516123"/>
                    </a:moveTo>
                    <a:lnTo>
                      <a:pt x="605576" y="3516123"/>
                    </a:lnTo>
                    <a:lnTo>
                      <a:pt x="605576" y="4024102"/>
                    </a:lnTo>
                    <a:lnTo>
                      <a:pt x="794053" y="4024102"/>
                    </a:lnTo>
                    <a:lnTo>
                      <a:pt x="794053" y="4525732"/>
                    </a:lnTo>
                    <a:lnTo>
                      <a:pt x="991620" y="4525732"/>
                    </a:lnTo>
                    <a:lnTo>
                      <a:pt x="991620" y="5027362"/>
                    </a:lnTo>
                    <a:lnTo>
                      <a:pt x="790968" y="5027362"/>
                    </a:lnTo>
                    <a:lnTo>
                      <a:pt x="790968" y="4525732"/>
                    </a:lnTo>
                    <a:lnTo>
                      <a:pt x="593401" y="4525732"/>
                    </a:lnTo>
                    <a:lnTo>
                      <a:pt x="593401" y="4056122"/>
                    </a:lnTo>
                    <a:lnTo>
                      <a:pt x="404924" y="4056122"/>
                    </a:lnTo>
                    <a:close/>
                    <a:moveTo>
                      <a:pt x="4166432" y="2307688"/>
                    </a:moveTo>
                    <a:lnTo>
                      <a:pt x="4367084" y="2307688"/>
                    </a:lnTo>
                    <a:lnTo>
                      <a:pt x="4367084" y="4113556"/>
                    </a:lnTo>
                    <a:lnTo>
                      <a:pt x="4166432" y="4113556"/>
                    </a:lnTo>
                    <a:close/>
                    <a:moveTo>
                      <a:pt x="3965780" y="1906384"/>
                    </a:moveTo>
                    <a:lnTo>
                      <a:pt x="4166432" y="1906384"/>
                    </a:lnTo>
                    <a:lnTo>
                      <a:pt x="4166432" y="2307688"/>
                    </a:lnTo>
                    <a:lnTo>
                      <a:pt x="3965780" y="2307688"/>
                    </a:lnTo>
                    <a:close/>
                    <a:moveTo>
                      <a:pt x="2520856" y="1506947"/>
                    </a:moveTo>
                    <a:lnTo>
                      <a:pt x="2721508" y="1506947"/>
                    </a:lnTo>
                    <a:lnTo>
                      <a:pt x="3336164" y="1506947"/>
                    </a:lnTo>
                    <a:lnTo>
                      <a:pt x="3336164" y="1685040"/>
                    </a:lnTo>
                    <a:lnTo>
                      <a:pt x="3464150" y="1685040"/>
                    </a:lnTo>
                    <a:lnTo>
                      <a:pt x="3464150" y="1682197"/>
                    </a:lnTo>
                    <a:lnTo>
                      <a:pt x="3965780" y="1682197"/>
                    </a:lnTo>
                    <a:lnTo>
                      <a:pt x="3965780" y="1882849"/>
                    </a:lnTo>
                    <a:lnTo>
                      <a:pt x="3536816" y="1882849"/>
                    </a:lnTo>
                    <a:lnTo>
                      <a:pt x="3536816" y="2788626"/>
                    </a:lnTo>
                    <a:lnTo>
                      <a:pt x="3336164" y="2788626"/>
                    </a:lnTo>
                    <a:lnTo>
                      <a:pt x="3336164" y="1707599"/>
                    </a:lnTo>
                    <a:lnTo>
                      <a:pt x="2721508" y="1707599"/>
                    </a:lnTo>
                    <a:lnTo>
                      <a:pt x="2721508" y="2710859"/>
                    </a:lnTo>
                    <a:lnTo>
                      <a:pt x="2520856" y="2710859"/>
                    </a:lnTo>
                    <a:close/>
                    <a:moveTo>
                      <a:pt x="1705727" y="200652"/>
                    </a:moveTo>
                    <a:lnTo>
                      <a:pt x="1906379" y="200652"/>
                    </a:lnTo>
                    <a:lnTo>
                      <a:pt x="1906379" y="1306295"/>
                    </a:lnTo>
                    <a:lnTo>
                      <a:pt x="2508335" y="1306295"/>
                    </a:lnTo>
                    <a:lnTo>
                      <a:pt x="2508335" y="1506947"/>
                    </a:lnTo>
                    <a:lnTo>
                      <a:pt x="1906379" y="1506947"/>
                    </a:lnTo>
                    <a:lnTo>
                      <a:pt x="1906379" y="2608477"/>
                    </a:lnTo>
                    <a:lnTo>
                      <a:pt x="1705727" y="2608477"/>
                    </a:lnTo>
                    <a:close/>
                    <a:moveTo>
                      <a:pt x="986562" y="200652"/>
                    </a:moveTo>
                    <a:lnTo>
                      <a:pt x="1187214" y="200652"/>
                    </a:lnTo>
                    <a:lnTo>
                      <a:pt x="1187214" y="3612116"/>
                    </a:lnTo>
                    <a:lnTo>
                      <a:pt x="986562" y="3612116"/>
                    </a:lnTo>
                    <a:lnTo>
                      <a:pt x="986562" y="2838909"/>
                    </a:lnTo>
                    <a:lnTo>
                      <a:pt x="600014" y="2838909"/>
                    </a:lnTo>
                    <a:lnTo>
                      <a:pt x="600014" y="2641799"/>
                    </a:lnTo>
                    <a:lnTo>
                      <a:pt x="200652" y="2641799"/>
                    </a:lnTo>
                    <a:lnTo>
                      <a:pt x="200652" y="3118899"/>
                    </a:lnTo>
                    <a:lnTo>
                      <a:pt x="384605" y="3118899"/>
                    </a:lnTo>
                    <a:lnTo>
                      <a:pt x="384605" y="3520203"/>
                    </a:lnTo>
                    <a:lnTo>
                      <a:pt x="183953" y="3520203"/>
                    </a:lnTo>
                    <a:lnTo>
                      <a:pt x="183953" y="3141857"/>
                    </a:lnTo>
                    <a:lnTo>
                      <a:pt x="0" y="3141857"/>
                    </a:lnTo>
                    <a:lnTo>
                      <a:pt x="0" y="2439575"/>
                    </a:lnTo>
                    <a:lnTo>
                      <a:pt x="200652" y="2439575"/>
                    </a:lnTo>
                    <a:lnTo>
                      <a:pt x="200652" y="2441147"/>
                    </a:lnTo>
                    <a:lnTo>
                      <a:pt x="610687" y="2441147"/>
                    </a:lnTo>
                    <a:lnTo>
                      <a:pt x="610687" y="2638257"/>
                    </a:lnTo>
                    <a:lnTo>
                      <a:pt x="986562" y="2638257"/>
                    </a:lnTo>
                    <a:close/>
                    <a:moveTo>
                      <a:pt x="1187214" y="0"/>
                    </a:moveTo>
                    <a:lnTo>
                      <a:pt x="1688844" y="0"/>
                    </a:lnTo>
                    <a:lnTo>
                      <a:pt x="1688844" y="200652"/>
                    </a:lnTo>
                    <a:lnTo>
                      <a:pt x="1187214" y="20065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89" name="Google Shape;1589;p46"/>
          <p:cNvGrpSpPr/>
          <p:nvPr/>
        </p:nvGrpSpPr>
        <p:grpSpPr>
          <a:xfrm>
            <a:off x="190988" y="1227107"/>
            <a:ext cx="4216398" cy="2316625"/>
            <a:chOff x="-548507" y="477868"/>
            <a:chExt cx="11570450" cy="6357177"/>
          </a:xfrm>
        </p:grpSpPr>
        <p:sp>
          <p:nvSpPr>
            <p:cNvPr id="1590" name="Google Shape;1590;p46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6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6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6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6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5" name="Google Shape;1595;p46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96" name="Google Shape;1596;p46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46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8" name="Google Shape;1598;p46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99" name="Google Shape;1599;p46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46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01" name="Google Shape;1601;p46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2" name="Google Shape;1602;p46"/>
          <p:cNvSpPr/>
          <p:nvPr/>
        </p:nvSpPr>
        <p:spPr>
          <a:xfrm>
            <a:off x="1643764" y="1741411"/>
            <a:ext cx="1310846" cy="1118226"/>
          </a:xfrm>
          <a:custGeom>
            <a:avLst/>
            <a:gdLst/>
            <a:ahLst/>
            <a:cxnLst/>
            <a:rect l="l" t="t" r="r" b="b"/>
            <a:pathLst>
              <a:path w="3925206" h="3348424" extrusionOk="0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47"/>
          <p:cNvSpPr txBox="1">
            <a:spLocks noGrp="1"/>
          </p:cNvSpPr>
          <p:nvPr>
            <p:ph type="body" idx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608" name="Google Shape;1608;p47"/>
          <p:cNvSpPr/>
          <p:nvPr/>
        </p:nvSpPr>
        <p:spPr>
          <a:xfrm>
            <a:off x="7759114" y="4244214"/>
            <a:ext cx="1240729" cy="2516422"/>
          </a:xfrm>
          <a:custGeom>
            <a:avLst/>
            <a:gdLst/>
            <a:ahLst/>
            <a:cxnLst/>
            <a:rect l="l" t="t" r="r" b="b"/>
            <a:pathLst>
              <a:path w="3349545" h="6793483" extrusionOk="0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9" name="Google Shape;1609;p47"/>
          <p:cNvGrpSpPr/>
          <p:nvPr/>
        </p:nvGrpSpPr>
        <p:grpSpPr>
          <a:xfrm>
            <a:off x="9044525" y="3500367"/>
            <a:ext cx="3147480" cy="3357635"/>
            <a:chOff x="7015974" y="1248508"/>
            <a:chExt cx="5176027" cy="5670856"/>
          </a:xfrm>
        </p:grpSpPr>
        <p:grpSp>
          <p:nvGrpSpPr>
            <p:cNvPr id="1610" name="Google Shape;1610;p47"/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1611" name="Google Shape;1611;p47"/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47"/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47"/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47"/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7"/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6" name="Google Shape;1616;p47"/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1617" name="Google Shape;1617;p47"/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/>
                <a:ahLst/>
                <a:cxnLst/>
                <a:rect l="l" t="t" r="r" b="b"/>
                <a:pathLst>
                  <a:path w="1782324" h="1135420" extrusionOk="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7"/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/>
                <a:ahLst/>
                <a:cxnLst/>
                <a:rect l="l" t="t" r="r" b="b"/>
                <a:pathLst>
                  <a:path w="2075111" h="1135420" extrusionOk="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47"/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/>
                <a:ahLst/>
                <a:cxnLst/>
                <a:rect l="l" t="t" r="r" b="b"/>
                <a:pathLst>
                  <a:path w="2409156" h="1135420" extrusionOk="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47"/>
              <p:cNvSpPr/>
              <p:nvPr/>
            </p:nvSpPr>
            <p:spPr>
              <a:xfrm>
                <a:off x="7378502" y="4627007"/>
                <a:ext cx="2046629" cy="1144656"/>
              </a:xfrm>
              <a:custGeom>
                <a:avLst/>
                <a:gdLst/>
                <a:ahLst/>
                <a:cxnLst/>
                <a:rect l="l" t="t" r="r" b="b"/>
                <a:pathLst>
                  <a:path w="2046629" h="1144656" extrusionOk="0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47"/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/>
                <a:ahLst/>
                <a:cxnLst/>
                <a:rect l="l" t="t" r="r" b="b"/>
                <a:pathLst>
                  <a:path w="501087" h="1121900" extrusionOk="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22" name="Google Shape;1622;p47"/>
          <p:cNvGrpSpPr/>
          <p:nvPr/>
        </p:nvGrpSpPr>
        <p:grpSpPr>
          <a:xfrm>
            <a:off x="-5949" y="834033"/>
            <a:ext cx="2369874" cy="6004093"/>
            <a:chOff x="8501432" y="77155"/>
            <a:chExt cx="2685350" cy="6803354"/>
          </a:xfrm>
        </p:grpSpPr>
        <p:sp>
          <p:nvSpPr>
            <p:cNvPr id="1623" name="Google Shape;1623;p47"/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/>
              <a:ahLst/>
              <a:cxnLst/>
              <a:rect l="l" t="t" r="r" b="b"/>
              <a:pathLst>
                <a:path w="1005941" h="467879" extrusionOk="0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7"/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/>
              <a:ahLst/>
              <a:cxnLst/>
              <a:rect l="l" t="t" r="r" b="b"/>
              <a:pathLst>
                <a:path w="444485" h="584849" extrusionOk="0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7"/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/>
              <a:ahLst/>
              <a:cxnLst/>
              <a:rect l="l" t="t" r="r" b="b"/>
              <a:pathLst>
                <a:path w="652893" h="1140678" extrusionOk="0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7"/>
            <p:cNvSpPr/>
            <p:nvPr/>
          </p:nvSpPr>
          <p:spPr>
            <a:xfrm>
              <a:off x="8501432" y="926512"/>
              <a:ext cx="1777943" cy="1567398"/>
            </a:xfrm>
            <a:custGeom>
              <a:avLst/>
              <a:gdLst/>
              <a:ahLst/>
              <a:cxnLst/>
              <a:rect l="l" t="t" r="r" b="b"/>
              <a:pathLst>
                <a:path w="1777943" h="1567397" extrusionOk="0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7"/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/>
              <a:ahLst/>
              <a:cxnLst/>
              <a:rect l="l" t="t" r="r" b="b"/>
              <a:pathLst>
                <a:path w="655031" h="561455" extrusionOk="0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7"/>
            <p:cNvSpPr/>
            <p:nvPr/>
          </p:nvSpPr>
          <p:spPr>
            <a:xfrm>
              <a:off x="8876498" y="2106020"/>
              <a:ext cx="1427033" cy="4304495"/>
            </a:xfrm>
            <a:custGeom>
              <a:avLst/>
              <a:gdLst/>
              <a:ahLst/>
              <a:cxnLst/>
              <a:rect l="l" t="t" r="r" b="b"/>
              <a:pathLst>
                <a:path w="1427033" h="4304494" extrusionOk="0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40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7"/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/>
              <a:ahLst/>
              <a:cxnLst/>
              <a:rect l="l" t="t" r="r" b="b"/>
              <a:pathLst>
                <a:path w="1029335" h="538061" extrusionOk="0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7"/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/>
              <a:ahLst/>
              <a:cxnLst/>
              <a:rect l="l" t="t" r="r" b="b"/>
              <a:pathLst>
                <a:path w="772001" h="655031" extrusionOk="0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7"/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/>
              <a:ahLst/>
              <a:cxnLst/>
              <a:rect l="l" t="t" r="r" b="b"/>
              <a:pathLst>
                <a:path w="233939" h="514667" extrusionOk="0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7"/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/>
              <a:ahLst/>
              <a:cxnLst/>
              <a:rect l="l" t="t" r="r" b="b"/>
              <a:pathLst>
                <a:path w="467879" h="210545" extrusionOk="0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7"/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/>
              <a:ahLst/>
              <a:cxnLst/>
              <a:rect l="l" t="t" r="r" b="b"/>
              <a:pathLst>
                <a:path w="491273" h="584849" extrusionOk="0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7"/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/>
              <a:ahLst/>
              <a:cxnLst/>
              <a:rect l="l" t="t" r="r" b="b"/>
              <a:pathLst>
                <a:path w="1660973" h="655031" extrusionOk="0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47"/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/>
              <a:ahLst/>
              <a:cxnLst/>
              <a:rect l="l" t="t" r="r" b="b"/>
              <a:pathLst>
                <a:path w="772001" h="561455" extrusionOk="0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7"/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/>
              <a:ahLst/>
              <a:cxnLst/>
              <a:rect l="l" t="t" r="r" b="b"/>
              <a:pathLst>
                <a:path w="163757" h="140363" extrusionOk="0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7"/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/>
              <a:ahLst/>
              <a:cxnLst/>
              <a:rect l="l" t="t" r="r" b="b"/>
              <a:pathLst>
                <a:path w="163757" h="140363" extrusionOk="0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7"/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/>
              <a:ahLst/>
              <a:cxnLst/>
              <a:rect l="l" t="t" r="r" b="b"/>
              <a:pathLst>
                <a:path w="140363" h="116969" extrusionOk="0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9" name="Google Shape;1639;p47"/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</p:grpSpPr>
          <p:sp>
            <p:nvSpPr>
              <p:cNvPr id="1640" name="Google Shape;1640;p47"/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/>
                <a:ahLst/>
                <a:cxnLst/>
                <a:rect l="l" t="t" r="r" b="b"/>
                <a:pathLst>
                  <a:path w="93575" h="163757" extrusionOk="0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47"/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/>
                <a:ahLst/>
                <a:cxnLst/>
                <a:rect l="l" t="t" r="r" b="b"/>
                <a:pathLst>
                  <a:path w="444485" h="257333" extrusionOk="0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47"/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57333" h="187151" extrusionOk="0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47"/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80727" h="187151" extrusionOk="0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47"/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40363" h="187151" extrusionOk="0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47"/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63757" h="187151" extrusionOk="0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46" name="Google Shape;1646;p47"/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7"/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7"/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7"/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/>
              <a:ahLst/>
              <a:cxnLst/>
              <a:rect l="l" t="t" r="r" b="b"/>
              <a:pathLst>
                <a:path w="561455" h="725213" extrusionOk="0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7"/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/>
              <a:ahLst/>
              <a:cxnLst/>
              <a:rect l="l" t="t" r="r" b="b"/>
              <a:pathLst>
                <a:path w="210545" h="116969" extrusionOk="0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7"/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/>
              <a:ahLst/>
              <a:cxnLst/>
              <a:rect l="l" t="t" r="r" b="b"/>
              <a:pathLst>
                <a:path w="163757" h="772001" extrusionOk="0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7"/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/>
              <a:ahLst/>
              <a:cxnLst/>
              <a:rect l="l" t="t" r="r" b="b"/>
              <a:pathLst>
                <a:path w="70181" h="538061" extrusionOk="0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7"/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7"/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/>
              <a:ahLst/>
              <a:cxnLst/>
              <a:rect l="l" t="t" r="r" b="b"/>
              <a:pathLst>
                <a:path w="187151" h="93575" extrusionOk="0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/>
              <a:ahLst/>
              <a:cxnLst/>
              <a:rect l="l" t="t" r="r" b="b"/>
              <a:pathLst>
                <a:path w="116969" h="140363" extrusionOk="0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7"/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/>
              <a:ahLst/>
              <a:cxnLst/>
              <a:rect l="l" t="t" r="r" b="b"/>
              <a:pathLst>
                <a:path w="1684367" h="1263275" extrusionOk="0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57" name="Google Shape;165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1385" y="688542"/>
            <a:ext cx="3501516" cy="25511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8" name="Google Shape;1658;p47"/>
          <p:cNvGrpSpPr/>
          <p:nvPr/>
        </p:nvGrpSpPr>
        <p:grpSpPr>
          <a:xfrm>
            <a:off x="4772320" y="2839932"/>
            <a:ext cx="1066422" cy="1258136"/>
            <a:chOff x="2188248" y="2034620"/>
            <a:chExt cx="1577994" cy="1861674"/>
          </a:xfrm>
        </p:grpSpPr>
        <p:sp>
          <p:nvSpPr>
            <p:cNvPr id="1659" name="Google Shape;1659;p47"/>
            <p:cNvSpPr/>
            <p:nvPr/>
          </p:nvSpPr>
          <p:spPr>
            <a:xfrm>
              <a:off x="2188248" y="2423101"/>
              <a:ext cx="1577994" cy="1470514"/>
            </a:xfrm>
            <a:custGeom>
              <a:avLst/>
              <a:gdLst/>
              <a:ahLst/>
              <a:cxnLst/>
              <a:rect l="l" t="t" r="r" b="b"/>
              <a:pathLst>
                <a:path w="1891355" h="1762532" extrusionOk="0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7"/>
            <p:cNvSpPr/>
            <p:nvPr/>
          </p:nvSpPr>
          <p:spPr>
            <a:xfrm>
              <a:off x="2266426" y="3490803"/>
              <a:ext cx="1426546" cy="405491"/>
            </a:xfrm>
            <a:custGeom>
              <a:avLst/>
              <a:gdLst/>
              <a:ahLst/>
              <a:cxnLst/>
              <a:rect l="l" t="t" r="r" b="b"/>
              <a:pathLst>
                <a:path w="1709832" h="486013" extrusionOk="0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7"/>
            <p:cNvSpPr/>
            <p:nvPr/>
          </p:nvSpPr>
          <p:spPr>
            <a:xfrm>
              <a:off x="2407798" y="2034620"/>
              <a:ext cx="1167618" cy="1685473"/>
            </a:xfrm>
            <a:custGeom>
              <a:avLst/>
              <a:gdLst/>
              <a:ahLst/>
              <a:cxnLst/>
              <a:rect l="l" t="t" r="r" b="b"/>
              <a:pathLst>
                <a:path w="1399485" h="2020178" extrusionOk="0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2" name="Google Shape;1662;p47"/>
          <p:cNvGrpSpPr/>
          <p:nvPr/>
        </p:nvGrpSpPr>
        <p:grpSpPr>
          <a:xfrm>
            <a:off x="7498213" y="2727250"/>
            <a:ext cx="1054961" cy="1369007"/>
            <a:chOff x="2392394" y="4513768"/>
            <a:chExt cx="1651276" cy="2142834"/>
          </a:xfrm>
        </p:grpSpPr>
        <p:sp>
          <p:nvSpPr>
            <p:cNvPr id="1663" name="Google Shape;1663;p47"/>
            <p:cNvSpPr/>
            <p:nvPr/>
          </p:nvSpPr>
          <p:spPr>
            <a:xfrm>
              <a:off x="2640881" y="4513768"/>
              <a:ext cx="1159407" cy="884194"/>
            </a:xfrm>
            <a:custGeom>
              <a:avLst/>
              <a:gdLst/>
              <a:ahLst/>
              <a:cxnLst/>
              <a:rect l="l" t="t" r="r" b="b"/>
              <a:pathLst>
                <a:path w="1159406" h="884194" extrusionOk="0">
                  <a:moveTo>
                    <a:pt x="27626" y="830596"/>
                  </a:moveTo>
                  <a:cubicBezTo>
                    <a:pt x="-9849" y="705872"/>
                    <a:pt x="-10435" y="581148"/>
                    <a:pt x="33482" y="458181"/>
                  </a:cubicBezTo>
                  <a:cubicBezTo>
                    <a:pt x="88525" y="305350"/>
                    <a:pt x="190997" y="194093"/>
                    <a:pt x="337973" y="124412"/>
                  </a:cubicBezTo>
                  <a:cubicBezTo>
                    <a:pt x="349098" y="119142"/>
                    <a:pt x="357296" y="112115"/>
                    <a:pt x="364908" y="102746"/>
                  </a:cubicBezTo>
                  <a:cubicBezTo>
                    <a:pt x="467381" y="-30761"/>
                    <a:pt x="667057" y="-34860"/>
                    <a:pt x="774800" y="94548"/>
                  </a:cubicBezTo>
                  <a:cubicBezTo>
                    <a:pt x="782998" y="103917"/>
                    <a:pt x="791781" y="110359"/>
                    <a:pt x="802907" y="115043"/>
                  </a:cubicBezTo>
                  <a:cubicBezTo>
                    <a:pt x="1004924" y="204048"/>
                    <a:pt x="1123793" y="358050"/>
                    <a:pt x="1157755" y="575878"/>
                  </a:cubicBezTo>
                  <a:cubicBezTo>
                    <a:pt x="1172394" y="670739"/>
                    <a:pt x="1161269" y="764428"/>
                    <a:pt x="1125550" y="854018"/>
                  </a:cubicBezTo>
                  <a:cubicBezTo>
                    <a:pt x="1117352" y="854018"/>
                    <a:pt x="1113838" y="858703"/>
                    <a:pt x="1111496" y="866315"/>
                  </a:cubicBezTo>
                  <a:cubicBezTo>
                    <a:pt x="1108568" y="876270"/>
                    <a:pt x="1104470" y="886810"/>
                    <a:pt x="1091587" y="887981"/>
                  </a:cubicBezTo>
                  <a:cubicBezTo>
                    <a:pt x="1078119" y="889152"/>
                    <a:pt x="1069336" y="880954"/>
                    <a:pt x="1062895" y="870414"/>
                  </a:cubicBezTo>
                  <a:cubicBezTo>
                    <a:pt x="1044742" y="838794"/>
                    <a:pt x="1029518" y="806002"/>
                    <a:pt x="1031860" y="767941"/>
                  </a:cubicBezTo>
                  <a:cubicBezTo>
                    <a:pt x="1031860" y="763257"/>
                    <a:pt x="1031275" y="757987"/>
                    <a:pt x="1031860" y="753302"/>
                  </a:cubicBezTo>
                  <a:cubicBezTo>
                    <a:pt x="1033617" y="738078"/>
                    <a:pt x="1028347" y="733979"/>
                    <a:pt x="1013122" y="738078"/>
                  </a:cubicBezTo>
                  <a:cubicBezTo>
                    <a:pt x="928802" y="760329"/>
                    <a:pt x="843310" y="774968"/>
                    <a:pt x="756647" y="783166"/>
                  </a:cubicBezTo>
                  <a:cubicBezTo>
                    <a:pt x="710388" y="787850"/>
                    <a:pt x="663544" y="789021"/>
                    <a:pt x="617284" y="790192"/>
                  </a:cubicBezTo>
                  <a:cubicBezTo>
                    <a:pt x="480264" y="793120"/>
                    <a:pt x="344999" y="783751"/>
                    <a:pt x="210906" y="756816"/>
                  </a:cubicBezTo>
                  <a:cubicBezTo>
                    <a:pt x="182214" y="750960"/>
                    <a:pt x="153522" y="745105"/>
                    <a:pt x="125415" y="736907"/>
                  </a:cubicBezTo>
                  <a:cubicBezTo>
                    <a:pt x="113118" y="733393"/>
                    <a:pt x="108434" y="735735"/>
                    <a:pt x="111361" y="749203"/>
                  </a:cubicBezTo>
                  <a:cubicBezTo>
                    <a:pt x="120730" y="798976"/>
                    <a:pt x="95551" y="838208"/>
                    <a:pt x="69201" y="876270"/>
                  </a:cubicBezTo>
                  <a:cubicBezTo>
                    <a:pt x="56319" y="894422"/>
                    <a:pt x="40509" y="890323"/>
                    <a:pt x="31725" y="869829"/>
                  </a:cubicBezTo>
                  <a:cubicBezTo>
                    <a:pt x="25284" y="856946"/>
                    <a:pt x="32311" y="843478"/>
                    <a:pt x="27626" y="830596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7"/>
            <p:cNvSpPr/>
            <p:nvPr/>
          </p:nvSpPr>
          <p:spPr>
            <a:xfrm>
              <a:off x="2392394" y="6346256"/>
              <a:ext cx="1651276" cy="310346"/>
            </a:xfrm>
            <a:custGeom>
              <a:avLst/>
              <a:gdLst/>
              <a:ahLst/>
              <a:cxnLst/>
              <a:rect l="l" t="t" r="r" b="b"/>
              <a:pathLst>
                <a:path w="1651276" h="310346" extrusionOk="0">
                  <a:moveTo>
                    <a:pt x="329985" y="91933"/>
                  </a:moveTo>
                  <a:cubicBezTo>
                    <a:pt x="382686" y="108328"/>
                    <a:pt x="435386" y="125310"/>
                    <a:pt x="488672" y="141120"/>
                  </a:cubicBezTo>
                  <a:cubicBezTo>
                    <a:pt x="561281" y="162200"/>
                    <a:pt x="633890" y="181523"/>
                    <a:pt x="708842" y="193234"/>
                  </a:cubicBezTo>
                  <a:cubicBezTo>
                    <a:pt x="784379" y="204946"/>
                    <a:pt x="859331" y="212558"/>
                    <a:pt x="936624" y="205531"/>
                  </a:cubicBezTo>
                  <a:cubicBezTo>
                    <a:pt x="1005720" y="199090"/>
                    <a:pt x="1074231" y="193234"/>
                    <a:pt x="1142156" y="176839"/>
                  </a:cubicBezTo>
                  <a:cubicBezTo>
                    <a:pt x="1239944" y="152831"/>
                    <a:pt x="1324850" y="104815"/>
                    <a:pt x="1402144" y="41575"/>
                  </a:cubicBezTo>
                  <a:cubicBezTo>
                    <a:pt x="1428494" y="19909"/>
                    <a:pt x="1456601" y="1171"/>
                    <a:pt x="1492905" y="0"/>
                  </a:cubicBezTo>
                  <a:cubicBezTo>
                    <a:pt x="1592450" y="39233"/>
                    <a:pt x="1658619" y="143462"/>
                    <a:pt x="1653934" y="252376"/>
                  </a:cubicBezTo>
                  <a:cubicBezTo>
                    <a:pt x="1653934" y="252962"/>
                    <a:pt x="1655691" y="295122"/>
                    <a:pt x="1653934" y="312689"/>
                  </a:cubicBezTo>
                  <a:cubicBezTo>
                    <a:pt x="1132787" y="312689"/>
                    <a:pt x="550741" y="312689"/>
                    <a:pt x="29594" y="312689"/>
                  </a:cubicBezTo>
                  <a:cubicBezTo>
                    <a:pt x="-270" y="312689"/>
                    <a:pt x="-855" y="312689"/>
                    <a:pt x="316" y="283411"/>
                  </a:cubicBezTo>
                  <a:cubicBezTo>
                    <a:pt x="4415" y="199675"/>
                    <a:pt x="40134" y="128238"/>
                    <a:pt x="87564" y="61484"/>
                  </a:cubicBezTo>
                  <a:cubicBezTo>
                    <a:pt x="96933" y="48016"/>
                    <a:pt x="107473" y="34548"/>
                    <a:pt x="120941" y="24008"/>
                  </a:cubicBezTo>
                  <a:cubicBezTo>
                    <a:pt x="134994" y="21666"/>
                    <a:pt x="146705" y="26350"/>
                    <a:pt x="156660" y="35134"/>
                  </a:cubicBezTo>
                  <a:cubicBezTo>
                    <a:pt x="168371" y="64997"/>
                    <a:pt x="171884" y="97203"/>
                    <a:pt x="185352" y="125895"/>
                  </a:cubicBezTo>
                  <a:cubicBezTo>
                    <a:pt x="201162" y="159858"/>
                    <a:pt x="221071" y="190892"/>
                    <a:pt x="249764" y="221342"/>
                  </a:cubicBezTo>
                  <a:cubicBezTo>
                    <a:pt x="246836" y="169227"/>
                    <a:pt x="270844" y="132922"/>
                    <a:pt x="305392" y="102473"/>
                  </a:cubicBezTo>
                  <a:cubicBezTo>
                    <a:pt x="311833" y="97203"/>
                    <a:pt x="318274" y="89005"/>
                    <a:pt x="329985" y="919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7"/>
            <p:cNvSpPr/>
            <p:nvPr/>
          </p:nvSpPr>
          <p:spPr>
            <a:xfrm>
              <a:off x="2523004" y="5844481"/>
              <a:ext cx="626548" cy="731949"/>
            </a:xfrm>
            <a:custGeom>
              <a:avLst/>
              <a:gdLst/>
              <a:ahLst/>
              <a:cxnLst/>
              <a:rect l="l" t="t" r="r" b="b"/>
              <a:pathLst>
                <a:path w="626548" h="731948" extrusionOk="0">
                  <a:moveTo>
                    <a:pt x="199375" y="593707"/>
                  </a:moveTo>
                  <a:cubicBezTo>
                    <a:pt x="144918" y="626499"/>
                    <a:pt x="120910" y="671586"/>
                    <a:pt x="125009" y="737169"/>
                  </a:cubicBezTo>
                  <a:cubicBezTo>
                    <a:pt x="66453" y="680955"/>
                    <a:pt x="19609" y="602490"/>
                    <a:pt x="6726" y="526953"/>
                  </a:cubicBezTo>
                  <a:cubicBezTo>
                    <a:pt x="-886" y="514071"/>
                    <a:pt x="-31335" y="317909"/>
                    <a:pt x="148432" y="239444"/>
                  </a:cubicBezTo>
                  <a:cubicBezTo>
                    <a:pt x="206988" y="209580"/>
                    <a:pt x="226311" y="183816"/>
                    <a:pt x="265543" y="156294"/>
                  </a:cubicBezTo>
                  <a:cubicBezTo>
                    <a:pt x="321757" y="117648"/>
                    <a:pt x="363332" y="68461"/>
                    <a:pt x="379142" y="536"/>
                  </a:cubicBezTo>
                  <a:cubicBezTo>
                    <a:pt x="383826" y="-1221"/>
                    <a:pt x="386754" y="1707"/>
                    <a:pt x="390268" y="4049"/>
                  </a:cubicBezTo>
                  <a:cubicBezTo>
                    <a:pt x="453508" y="51480"/>
                    <a:pt x="524946" y="83685"/>
                    <a:pt x="599898" y="108279"/>
                  </a:cubicBezTo>
                  <a:cubicBezTo>
                    <a:pt x="616293" y="113549"/>
                    <a:pt x="628590" y="118819"/>
                    <a:pt x="626833" y="139313"/>
                  </a:cubicBezTo>
                  <a:cubicBezTo>
                    <a:pt x="626248" y="143412"/>
                    <a:pt x="630347" y="170933"/>
                    <a:pt x="630347" y="172105"/>
                  </a:cubicBezTo>
                  <a:cubicBezTo>
                    <a:pt x="632103" y="197283"/>
                    <a:pt x="632689" y="221877"/>
                    <a:pt x="630347" y="247056"/>
                  </a:cubicBezTo>
                  <a:cubicBezTo>
                    <a:pt x="622149" y="353628"/>
                    <a:pt x="560080" y="426237"/>
                    <a:pt x="478101" y="485379"/>
                  </a:cubicBezTo>
                  <a:cubicBezTo>
                    <a:pt x="427743" y="522269"/>
                    <a:pt x="368602" y="537493"/>
                    <a:pt x="309460" y="552132"/>
                  </a:cubicBezTo>
                  <a:cubicBezTo>
                    <a:pt x="270813" y="560916"/>
                    <a:pt x="232752" y="570870"/>
                    <a:pt x="199375" y="593707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7"/>
            <p:cNvSpPr/>
            <p:nvPr/>
          </p:nvSpPr>
          <p:spPr>
            <a:xfrm>
              <a:off x="2646451" y="5237207"/>
              <a:ext cx="1235529" cy="1317508"/>
            </a:xfrm>
            <a:custGeom>
              <a:avLst/>
              <a:gdLst/>
              <a:ahLst/>
              <a:cxnLst/>
              <a:rect l="l" t="t" r="r" b="b"/>
              <a:pathLst>
                <a:path w="1235529" h="1317507" extrusionOk="0">
                  <a:moveTo>
                    <a:pt x="796165" y="950362"/>
                  </a:moveTo>
                  <a:cubicBezTo>
                    <a:pt x="762789" y="940408"/>
                    <a:pt x="744051" y="920499"/>
                    <a:pt x="739366" y="886536"/>
                  </a:cubicBezTo>
                  <a:cubicBezTo>
                    <a:pt x="732925" y="842619"/>
                    <a:pt x="727655" y="723165"/>
                    <a:pt x="727655" y="723165"/>
                  </a:cubicBezTo>
                  <a:cubicBezTo>
                    <a:pt x="727655" y="712625"/>
                    <a:pt x="727655" y="701500"/>
                    <a:pt x="727655" y="690960"/>
                  </a:cubicBezTo>
                  <a:cubicBezTo>
                    <a:pt x="727655" y="690960"/>
                    <a:pt x="727655" y="690960"/>
                    <a:pt x="727655" y="690960"/>
                  </a:cubicBezTo>
                  <a:cubicBezTo>
                    <a:pt x="752834" y="678077"/>
                    <a:pt x="779184" y="666366"/>
                    <a:pt x="803778" y="652312"/>
                  </a:cubicBezTo>
                  <a:cubicBezTo>
                    <a:pt x="865847" y="617179"/>
                    <a:pt x="922646" y="575019"/>
                    <a:pt x="956609" y="509436"/>
                  </a:cubicBezTo>
                  <a:cubicBezTo>
                    <a:pt x="975347" y="473132"/>
                    <a:pt x="983544" y="433899"/>
                    <a:pt x="994670" y="395252"/>
                  </a:cubicBezTo>
                  <a:cubicBezTo>
                    <a:pt x="996427" y="388226"/>
                    <a:pt x="995841" y="379442"/>
                    <a:pt x="1005796" y="377686"/>
                  </a:cubicBezTo>
                  <a:cubicBezTo>
                    <a:pt x="1038001" y="371244"/>
                    <a:pt x="1059667" y="349579"/>
                    <a:pt x="1077819" y="324985"/>
                  </a:cubicBezTo>
                  <a:cubicBezTo>
                    <a:pt x="1121736" y="267015"/>
                    <a:pt x="1151014" y="204946"/>
                    <a:pt x="1119394" y="130580"/>
                  </a:cubicBezTo>
                  <a:cubicBezTo>
                    <a:pt x="1113539" y="127652"/>
                    <a:pt x="1114710" y="117112"/>
                    <a:pt x="1105341" y="117697"/>
                  </a:cubicBezTo>
                  <a:cubicBezTo>
                    <a:pt x="1102998" y="127066"/>
                    <a:pt x="1101827" y="135850"/>
                    <a:pt x="1099485" y="144047"/>
                  </a:cubicBezTo>
                  <a:cubicBezTo>
                    <a:pt x="1093044" y="165128"/>
                    <a:pt x="1081333" y="167470"/>
                    <a:pt x="1067279" y="150489"/>
                  </a:cubicBezTo>
                  <a:cubicBezTo>
                    <a:pt x="1056739" y="138192"/>
                    <a:pt x="1050884" y="123553"/>
                    <a:pt x="1044443" y="108914"/>
                  </a:cubicBezTo>
                  <a:cubicBezTo>
                    <a:pt x="1029804" y="74951"/>
                    <a:pt x="1030975" y="39233"/>
                    <a:pt x="1034488" y="1171"/>
                  </a:cubicBezTo>
                  <a:cubicBezTo>
                    <a:pt x="878729" y="43331"/>
                    <a:pt x="722971" y="62655"/>
                    <a:pt x="564284" y="62069"/>
                  </a:cubicBezTo>
                  <a:cubicBezTo>
                    <a:pt x="405598" y="60898"/>
                    <a:pt x="249253" y="42746"/>
                    <a:pt x="91738" y="0"/>
                  </a:cubicBezTo>
                  <a:cubicBezTo>
                    <a:pt x="118088" y="61484"/>
                    <a:pt x="85882" y="105401"/>
                    <a:pt x="58361" y="150489"/>
                  </a:cubicBezTo>
                  <a:cubicBezTo>
                    <a:pt x="54848" y="156344"/>
                    <a:pt x="50163" y="162785"/>
                    <a:pt x="41966" y="161029"/>
                  </a:cubicBezTo>
                  <a:cubicBezTo>
                    <a:pt x="33768" y="159272"/>
                    <a:pt x="33182" y="151074"/>
                    <a:pt x="30840" y="144633"/>
                  </a:cubicBezTo>
                  <a:cubicBezTo>
                    <a:pt x="26155" y="132336"/>
                    <a:pt x="29083" y="118283"/>
                    <a:pt x="22057" y="106572"/>
                  </a:cubicBezTo>
                  <a:cubicBezTo>
                    <a:pt x="20885" y="111842"/>
                    <a:pt x="23228" y="117697"/>
                    <a:pt x="19714" y="122967"/>
                  </a:cubicBezTo>
                  <a:cubicBezTo>
                    <a:pt x="-13077" y="176839"/>
                    <a:pt x="-780" y="229539"/>
                    <a:pt x="26155" y="281068"/>
                  </a:cubicBezTo>
                  <a:cubicBezTo>
                    <a:pt x="46064" y="318544"/>
                    <a:pt x="70072" y="355434"/>
                    <a:pt x="111062" y="371830"/>
                  </a:cubicBezTo>
                  <a:cubicBezTo>
                    <a:pt x="132142" y="380028"/>
                    <a:pt x="138583" y="391739"/>
                    <a:pt x="142682" y="411062"/>
                  </a:cubicBezTo>
                  <a:cubicBezTo>
                    <a:pt x="159077" y="486014"/>
                    <a:pt x="188941" y="553353"/>
                    <a:pt x="252181" y="601369"/>
                  </a:cubicBezTo>
                  <a:cubicBezTo>
                    <a:pt x="253352" y="602540"/>
                    <a:pt x="275018" y="624206"/>
                    <a:pt x="285558" y="631233"/>
                  </a:cubicBezTo>
                  <a:cubicBezTo>
                    <a:pt x="340015" y="668123"/>
                    <a:pt x="399742" y="694473"/>
                    <a:pt x="461811" y="715553"/>
                  </a:cubicBezTo>
                  <a:cubicBezTo>
                    <a:pt x="480549" y="721994"/>
                    <a:pt x="496945" y="728435"/>
                    <a:pt x="499873" y="751272"/>
                  </a:cubicBezTo>
                  <a:cubicBezTo>
                    <a:pt x="500458" y="754200"/>
                    <a:pt x="505143" y="826809"/>
                    <a:pt x="501629" y="850817"/>
                  </a:cubicBezTo>
                  <a:cubicBezTo>
                    <a:pt x="495774" y="927525"/>
                    <a:pt x="458298" y="989009"/>
                    <a:pt x="406183" y="1042295"/>
                  </a:cubicBezTo>
                  <a:cubicBezTo>
                    <a:pt x="346456" y="1103193"/>
                    <a:pt x="271505" y="1133642"/>
                    <a:pt x="190112" y="1151795"/>
                  </a:cubicBezTo>
                  <a:cubicBezTo>
                    <a:pt x="157906" y="1158821"/>
                    <a:pt x="126872" y="1168190"/>
                    <a:pt x="97008" y="1181658"/>
                  </a:cubicBezTo>
                  <a:cubicBezTo>
                    <a:pt x="87054" y="1185757"/>
                    <a:pt x="75342" y="1189270"/>
                    <a:pt x="74757" y="1203324"/>
                  </a:cubicBezTo>
                  <a:cubicBezTo>
                    <a:pt x="78856" y="1209765"/>
                    <a:pt x="85882" y="1211521"/>
                    <a:pt x="92324" y="1213278"/>
                  </a:cubicBezTo>
                  <a:cubicBezTo>
                    <a:pt x="181329" y="1239043"/>
                    <a:pt x="269162" y="1267149"/>
                    <a:pt x="359339" y="1288230"/>
                  </a:cubicBezTo>
                  <a:cubicBezTo>
                    <a:pt x="452442" y="1309895"/>
                    <a:pt x="546132" y="1325120"/>
                    <a:pt x="642164" y="1322192"/>
                  </a:cubicBezTo>
                  <a:cubicBezTo>
                    <a:pt x="674955" y="1321021"/>
                    <a:pt x="707161" y="1316337"/>
                    <a:pt x="739952" y="1314580"/>
                  </a:cubicBezTo>
                  <a:cubicBezTo>
                    <a:pt x="892197" y="1304040"/>
                    <a:pt x="1029218" y="1255438"/>
                    <a:pt x="1147501" y="1157064"/>
                  </a:cubicBezTo>
                  <a:cubicBezTo>
                    <a:pt x="1170338" y="1137741"/>
                    <a:pt x="1194346" y="1119589"/>
                    <a:pt x="1225380" y="1115490"/>
                  </a:cubicBezTo>
                  <a:cubicBezTo>
                    <a:pt x="1230065" y="1114904"/>
                    <a:pt x="1234749" y="1112562"/>
                    <a:pt x="1237677" y="1108463"/>
                  </a:cubicBezTo>
                  <a:cubicBezTo>
                    <a:pt x="1217182" y="1089725"/>
                    <a:pt x="919718" y="988423"/>
                    <a:pt x="796165" y="950362"/>
                  </a:cubicBezTo>
                  <a:close/>
                </a:path>
              </a:pathLst>
            </a:custGeom>
            <a:solidFill>
              <a:srgbClr val="C096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7"/>
            <p:cNvSpPr/>
            <p:nvPr/>
          </p:nvSpPr>
          <p:spPr>
            <a:xfrm>
              <a:off x="3152765" y="6016001"/>
              <a:ext cx="5856" cy="70267"/>
            </a:xfrm>
            <a:custGeom>
              <a:avLst/>
              <a:gdLst/>
              <a:ahLst/>
              <a:cxnLst/>
              <a:rect l="l" t="t" r="r" b="b"/>
              <a:pathLst>
                <a:path w="120000" h="70267" extrusionOk="0">
                  <a:moveTo>
                    <a:pt x="0" y="74951"/>
                  </a:moveTo>
                  <a:cubicBezTo>
                    <a:pt x="0" y="49773"/>
                    <a:pt x="0" y="25179"/>
                    <a:pt x="0" y="0"/>
                  </a:cubicBezTo>
                  <a:cubicBezTo>
                    <a:pt x="120000" y="25179"/>
                    <a:pt x="120000" y="50358"/>
                    <a:pt x="0" y="74951"/>
                  </a:cubicBezTo>
                  <a:close/>
                </a:path>
              </a:pathLst>
            </a:custGeom>
            <a:solidFill>
              <a:srgbClr val="C096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8" name="Google Shape;1668;p47"/>
          <p:cNvGrpSpPr/>
          <p:nvPr/>
        </p:nvGrpSpPr>
        <p:grpSpPr>
          <a:xfrm>
            <a:off x="6147189" y="2856856"/>
            <a:ext cx="1086122" cy="1239402"/>
            <a:chOff x="10255665" y="4623530"/>
            <a:chExt cx="1780099" cy="2031315"/>
          </a:xfrm>
        </p:grpSpPr>
        <p:sp>
          <p:nvSpPr>
            <p:cNvPr id="1669" name="Google Shape;1669;p47"/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/>
              <a:ahLst/>
              <a:cxnLst/>
              <a:rect l="l" t="t" r="r" b="b"/>
              <a:pathLst>
                <a:path w="1235529" h="1469752" extrusionOk="0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7"/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/>
              <a:ahLst/>
              <a:cxnLst/>
              <a:rect l="l" t="t" r="r" b="b"/>
              <a:pathLst>
                <a:path w="1370207" h="1674698" extrusionOk="0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C09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</p:txBody>
        </p:sp>
        <p:sp>
          <p:nvSpPr>
            <p:cNvPr id="1671" name="Google Shape;1671;p47"/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/>
              <a:ahLst/>
              <a:cxnLst/>
              <a:rect l="l" t="t" r="r" b="b"/>
              <a:pathLst>
                <a:path w="1780099" h="392324" extrusionOk="0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7"/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/>
              <a:ahLst/>
              <a:cxnLst/>
              <a:rect l="l" t="t" r="r" b="b"/>
              <a:pathLst>
                <a:path w="1036439" h="339624" extrusionOk="0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3" name="Google Shape;1673;p47"/>
          <p:cNvGrpSpPr/>
          <p:nvPr/>
        </p:nvGrpSpPr>
        <p:grpSpPr>
          <a:xfrm>
            <a:off x="5341749" y="1311254"/>
            <a:ext cx="1227597" cy="1323969"/>
            <a:chOff x="7505528" y="4464029"/>
            <a:chExt cx="2031890" cy="2191402"/>
          </a:xfrm>
        </p:grpSpPr>
        <p:sp>
          <p:nvSpPr>
            <p:cNvPr id="1674" name="Google Shape;1674;p47"/>
            <p:cNvSpPr/>
            <p:nvPr/>
          </p:nvSpPr>
          <p:spPr>
            <a:xfrm>
              <a:off x="7929965" y="4622475"/>
              <a:ext cx="1182829" cy="1879644"/>
            </a:xfrm>
            <a:custGeom>
              <a:avLst/>
              <a:gdLst/>
              <a:ahLst/>
              <a:cxnLst/>
              <a:rect l="l" t="t" r="r" b="b"/>
              <a:pathLst>
                <a:path w="1182829" h="1879644" extrusionOk="0">
                  <a:moveTo>
                    <a:pt x="1174422" y="672117"/>
                  </a:moveTo>
                  <a:cubicBezTo>
                    <a:pt x="1163296" y="644010"/>
                    <a:pt x="1145729" y="620588"/>
                    <a:pt x="1112352" y="617074"/>
                  </a:cubicBezTo>
                  <a:cubicBezTo>
                    <a:pt x="1097713" y="615903"/>
                    <a:pt x="1102983" y="606534"/>
                    <a:pt x="1101812" y="599508"/>
                  </a:cubicBezTo>
                  <a:cubicBezTo>
                    <a:pt x="1091858" y="600093"/>
                    <a:pt x="1074877" y="360014"/>
                    <a:pt x="1054968" y="302044"/>
                  </a:cubicBezTo>
                  <a:cubicBezTo>
                    <a:pt x="1037401" y="251100"/>
                    <a:pt x="965377" y="149213"/>
                    <a:pt x="943712" y="123448"/>
                  </a:cubicBezTo>
                  <a:cubicBezTo>
                    <a:pt x="915604" y="89486"/>
                    <a:pt x="850022" y="53767"/>
                    <a:pt x="809033" y="37371"/>
                  </a:cubicBezTo>
                  <a:cubicBezTo>
                    <a:pt x="686066" y="-11816"/>
                    <a:pt x="567197" y="-8303"/>
                    <a:pt x="441887" y="23903"/>
                  </a:cubicBezTo>
                  <a:cubicBezTo>
                    <a:pt x="371620" y="42056"/>
                    <a:pt x="285543" y="77775"/>
                    <a:pt x="219375" y="134574"/>
                  </a:cubicBezTo>
                  <a:cubicBezTo>
                    <a:pt x="197709" y="152726"/>
                    <a:pt x="140325" y="258127"/>
                    <a:pt x="129785" y="285063"/>
                  </a:cubicBezTo>
                  <a:cubicBezTo>
                    <a:pt x="110461" y="333664"/>
                    <a:pt x="80597" y="612976"/>
                    <a:pt x="84696" y="613561"/>
                  </a:cubicBezTo>
                  <a:cubicBezTo>
                    <a:pt x="40779" y="619417"/>
                    <a:pt x="16186" y="646352"/>
                    <a:pt x="5060" y="687927"/>
                  </a:cubicBezTo>
                  <a:cubicBezTo>
                    <a:pt x="-18362" y="778103"/>
                    <a:pt x="42536" y="912196"/>
                    <a:pt x="125686" y="953185"/>
                  </a:cubicBezTo>
                  <a:cubicBezTo>
                    <a:pt x="129785" y="955528"/>
                    <a:pt x="134469" y="956698"/>
                    <a:pt x="135054" y="961969"/>
                  </a:cubicBezTo>
                  <a:cubicBezTo>
                    <a:pt x="137982" y="978950"/>
                    <a:pt x="158477" y="1051559"/>
                    <a:pt x="163161" y="1058000"/>
                  </a:cubicBezTo>
                  <a:cubicBezTo>
                    <a:pt x="197124" y="1130610"/>
                    <a:pt x="252166" y="1187994"/>
                    <a:pt x="315406" y="1238353"/>
                  </a:cubicBezTo>
                  <a:cubicBezTo>
                    <a:pt x="334730" y="1253577"/>
                    <a:pt x="355810" y="1265874"/>
                    <a:pt x="373377" y="1282855"/>
                  </a:cubicBezTo>
                  <a:cubicBezTo>
                    <a:pt x="370449" y="1328528"/>
                    <a:pt x="371620" y="1374202"/>
                    <a:pt x="364008" y="1419876"/>
                  </a:cubicBezTo>
                  <a:cubicBezTo>
                    <a:pt x="357567" y="1456766"/>
                    <a:pt x="341171" y="1483116"/>
                    <a:pt x="304281" y="1492485"/>
                  </a:cubicBezTo>
                  <a:cubicBezTo>
                    <a:pt x="288471" y="1496584"/>
                    <a:pt x="272661" y="1504196"/>
                    <a:pt x="257436" y="1510052"/>
                  </a:cubicBezTo>
                  <a:cubicBezTo>
                    <a:pt x="289642" y="1573292"/>
                    <a:pt x="328289" y="1631848"/>
                    <a:pt x="371620" y="1686891"/>
                  </a:cubicBezTo>
                  <a:cubicBezTo>
                    <a:pt x="421978" y="1751302"/>
                    <a:pt x="474679" y="1813957"/>
                    <a:pt x="541432" y="1861387"/>
                  </a:cubicBezTo>
                  <a:cubicBezTo>
                    <a:pt x="575980" y="1885395"/>
                    <a:pt x="610528" y="1888323"/>
                    <a:pt x="648004" y="1868414"/>
                  </a:cubicBezTo>
                  <a:cubicBezTo>
                    <a:pt x="677282" y="1853189"/>
                    <a:pt x="703047" y="1833866"/>
                    <a:pt x="725883" y="1809858"/>
                  </a:cubicBezTo>
                  <a:cubicBezTo>
                    <a:pt x="811375" y="1723195"/>
                    <a:pt x="871102" y="1618380"/>
                    <a:pt x="927316" y="1510637"/>
                  </a:cubicBezTo>
                  <a:cubicBezTo>
                    <a:pt x="913848" y="1505367"/>
                    <a:pt x="900380" y="1499512"/>
                    <a:pt x="886326" y="1495999"/>
                  </a:cubicBezTo>
                  <a:cubicBezTo>
                    <a:pt x="842995" y="1484873"/>
                    <a:pt x="823672" y="1454424"/>
                    <a:pt x="817816" y="1410507"/>
                  </a:cubicBezTo>
                  <a:cubicBezTo>
                    <a:pt x="813132" y="1370689"/>
                    <a:pt x="815474" y="1289296"/>
                    <a:pt x="817231" y="1288125"/>
                  </a:cubicBezTo>
                  <a:cubicBezTo>
                    <a:pt x="926145" y="1219615"/>
                    <a:pt x="1004610" y="1129438"/>
                    <a:pt x="1029788" y="1000615"/>
                  </a:cubicBezTo>
                  <a:cubicBezTo>
                    <a:pt x="1033888" y="990661"/>
                    <a:pt x="1035059" y="979535"/>
                    <a:pt x="1037986" y="968995"/>
                  </a:cubicBezTo>
                  <a:cubicBezTo>
                    <a:pt x="1040329" y="961969"/>
                    <a:pt x="1040914" y="956113"/>
                    <a:pt x="1050283" y="954942"/>
                  </a:cubicBezTo>
                  <a:cubicBezTo>
                    <a:pt x="1074877" y="952014"/>
                    <a:pt x="1091858" y="936204"/>
                    <a:pt x="1107083" y="918637"/>
                  </a:cubicBezTo>
                  <a:cubicBezTo>
                    <a:pt x="1142802" y="877648"/>
                    <a:pt x="1167980" y="830218"/>
                    <a:pt x="1179691" y="776346"/>
                  </a:cubicBezTo>
                  <a:cubicBezTo>
                    <a:pt x="1187889" y="741213"/>
                    <a:pt x="1188475" y="706079"/>
                    <a:pt x="1174422" y="672117"/>
                  </a:cubicBezTo>
                  <a:close/>
                </a:path>
              </a:pathLst>
            </a:custGeom>
            <a:solidFill>
              <a:srgbClr val="9986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7"/>
            <p:cNvSpPr/>
            <p:nvPr/>
          </p:nvSpPr>
          <p:spPr>
            <a:xfrm>
              <a:off x="7505528" y="6134284"/>
              <a:ext cx="2031890" cy="521147"/>
            </a:xfrm>
            <a:custGeom>
              <a:avLst/>
              <a:gdLst/>
              <a:ahLst/>
              <a:cxnLst/>
              <a:rect l="l" t="t" r="r" b="b"/>
              <a:pathLst>
                <a:path w="2031889" h="521147" extrusionOk="0">
                  <a:moveTo>
                    <a:pt x="1352337" y="0"/>
                  </a:moveTo>
                  <a:cubicBezTo>
                    <a:pt x="1398011" y="10540"/>
                    <a:pt x="1441343" y="28107"/>
                    <a:pt x="1485260" y="42160"/>
                  </a:cubicBezTo>
                  <a:cubicBezTo>
                    <a:pt x="1581877" y="73780"/>
                    <a:pt x="1679665" y="101302"/>
                    <a:pt x="1774526" y="137606"/>
                  </a:cubicBezTo>
                  <a:cubicBezTo>
                    <a:pt x="1920330" y="193234"/>
                    <a:pt x="1998795" y="308589"/>
                    <a:pt x="2026316" y="463177"/>
                  </a:cubicBezTo>
                  <a:cubicBezTo>
                    <a:pt x="2029244" y="478401"/>
                    <a:pt x="2029244" y="494797"/>
                    <a:pt x="2032757" y="510022"/>
                  </a:cubicBezTo>
                  <a:cubicBezTo>
                    <a:pt x="2036270" y="524661"/>
                    <a:pt x="2029829" y="526418"/>
                    <a:pt x="2018704" y="525832"/>
                  </a:cubicBezTo>
                  <a:cubicBezTo>
                    <a:pt x="2014605" y="525832"/>
                    <a:pt x="2011091" y="525832"/>
                    <a:pt x="2006993" y="525832"/>
                  </a:cubicBezTo>
                  <a:cubicBezTo>
                    <a:pt x="1347068" y="525832"/>
                    <a:pt x="686557" y="525832"/>
                    <a:pt x="26632" y="525832"/>
                  </a:cubicBezTo>
                  <a:cubicBezTo>
                    <a:pt x="-2646" y="525832"/>
                    <a:pt x="-2060" y="525832"/>
                    <a:pt x="2038" y="495968"/>
                  </a:cubicBezTo>
                  <a:cubicBezTo>
                    <a:pt x="13164" y="415161"/>
                    <a:pt x="36587" y="339624"/>
                    <a:pt x="84017" y="273456"/>
                  </a:cubicBezTo>
                  <a:cubicBezTo>
                    <a:pt x="134375" y="203189"/>
                    <a:pt x="199372" y="153416"/>
                    <a:pt x="280765" y="128823"/>
                  </a:cubicBezTo>
                  <a:cubicBezTo>
                    <a:pt x="406660" y="90762"/>
                    <a:pt x="530213" y="46845"/>
                    <a:pt x="655523" y="6441"/>
                  </a:cubicBezTo>
                  <a:cubicBezTo>
                    <a:pt x="664306" y="3513"/>
                    <a:pt x="673089" y="2342"/>
                    <a:pt x="681873" y="0"/>
                  </a:cubicBezTo>
                  <a:cubicBezTo>
                    <a:pt x="702367" y="14639"/>
                    <a:pt x="709394" y="39232"/>
                    <a:pt x="722276" y="59141"/>
                  </a:cubicBezTo>
                  <a:cubicBezTo>
                    <a:pt x="787859" y="159858"/>
                    <a:pt x="859882" y="254718"/>
                    <a:pt x="953572" y="329670"/>
                  </a:cubicBezTo>
                  <a:cubicBezTo>
                    <a:pt x="996318" y="364217"/>
                    <a:pt x="1039063" y="368316"/>
                    <a:pt x="1085323" y="339038"/>
                  </a:cubicBezTo>
                  <a:cubicBezTo>
                    <a:pt x="1137437" y="306247"/>
                    <a:pt x="1177841" y="261159"/>
                    <a:pt x="1214731" y="212558"/>
                  </a:cubicBezTo>
                  <a:cubicBezTo>
                    <a:pt x="1259234" y="153416"/>
                    <a:pt x="1298466" y="90176"/>
                    <a:pt x="1332429" y="23422"/>
                  </a:cubicBezTo>
                  <a:cubicBezTo>
                    <a:pt x="1337698" y="13468"/>
                    <a:pt x="1342383" y="4099"/>
                    <a:pt x="13523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7"/>
            <p:cNvSpPr/>
            <p:nvPr/>
          </p:nvSpPr>
          <p:spPr>
            <a:xfrm>
              <a:off x="7984359" y="4464029"/>
              <a:ext cx="1059862" cy="1100851"/>
            </a:xfrm>
            <a:custGeom>
              <a:avLst/>
              <a:gdLst/>
              <a:ahLst/>
              <a:cxnLst/>
              <a:rect l="l" t="t" r="r" b="b"/>
              <a:pathLst>
                <a:path w="1059861" h="1100850" extrusionOk="0">
                  <a:moveTo>
                    <a:pt x="1048004" y="757953"/>
                  </a:moveTo>
                  <a:cubicBezTo>
                    <a:pt x="1028095" y="857498"/>
                    <a:pt x="991790" y="952359"/>
                    <a:pt x="960755" y="1048976"/>
                  </a:cubicBezTo>
                  <a:cubicBezTo>
                    <a:pt x="956071" y="1023212"/>
                    <a:pt x="956657" y="998033"/>
                    <a:pt x="959584" y="972268"/>
                  </a:cubicBezTo>
                  <a:cubicBezTo>
                    <a:pt x="967782" y="890875"/>
                    <a:pt x="975394" y="808897"/>
                    <a:pt x="984178" y="727505"/>
                  </a:cubicBezTo>
                  <a:cubicBezTo>
                    <a:pt x="991790" y="659580"/>
                    <a:pt x="970710" y="596925"/>
                    <a:pt x="949044" y="534270"/>
                  </a:cubicBezTo>
                  <a:cubicBezTo>
                    <a:pt x="942603" y="515532"/>
                    <a:pt x="932649" y="497380"/>
                    <a:pt x="927379" y="478642"/>
                  </a:cubicBezTo>
                  <a:cubicBezTo>
                    <a:pt x="918595" y="447607"/>
                    <a:pt x="896929" y="431212"/>
                    <a:pt x="868823" y="418329"/>
                  </a:cubicBezTo>
                  <a:cubicBezTo>
                    <a:pt x="798556" y="386123"/>
                    <a:pt x="724189" y="372656"/>
                    <a:pt x="648653" y="365043"/>
                  </a:cubicBezTo>
                  <a:cubicBezTo>
                    <a:pt x="548522" y="355089"/>
                    <a:pt x="447806" y="356845"/>
                    <a:pt x="348261" y="373827"/>
                  </a:cubicBezTo>
                  <a:cubicBezTo>
                    <a:pt x="294975" y="383196"/>
                    <a:pt x="243446" y="396078"/>
                    <a:pt x="195430" y="421843"/>
                  </a:cubicBezTo>
                  <a:cubicBezTo>
                    <a:pt x="177277" y="431797"/>
                    <a:pt x="163224" y="444094"/>
                    <a:pt x="155026" y="464003"/>
                  </a:cubicBezTo>
                  <a:cubicBezTo>
                    <a:pt x="127505" y="531928"/>
                    <a:pt x="100569" y="599267"/>
                    <a:pt x="91786" y="672462"/>
                  </a:cubicBezTo>
                  <a:cubicBezTo>
                    <a:pt x="85930" y="722820"/>
                    <a:pt x="93543" y="773764"/>
                    <a:pt x="96470" y="824122"/>
                  </a:cubicBezTo>
                  <a:cubicBezTo>
                    <a:pt x="101155" y="916640"/>
                    <a:pt x="112281" y="1009158"/>
                    <a:pt x="105254" y="1102262"/>
                  </a:cubicBezTo>
                  <a:cubicBezTo>
                    <a:pt x="73048" y="993348"/>
                    <a:pt x="51968" y="882092"/>
                    <a:pt x="30888" y="770836"/>
                  </a:cubicBezTo>
                  <a:cubicBezTo>
                    <a:pt x="15663" y="697641"/>
                    <a:pt x="-4831" y="624446"/>
                    <a:pt x="1024" y="550666"/>
                  </a:cubicBezTo>
                  <a:cubicBezTo>
                    <a:pt x="5123" y="501479"/>
                    <a:pt x="8637" y="452877"/>
                    <a:pt x="9222" y="403690"/>
                  </a:cubicBezTo>
                  <a:cubicBezTo>
                    <a:pt x="10393" y="310587"/>
                    <a:pt x="73048" y="233878"/>
                    <a:pt x="127505" y="161854"/>
                  </a:cubicBezTo>
                  <a:cubicBezTo>
                    <a:pt x="172008" y="103299"/>
                    <a:pt x="233491" y="72264"/>
                    <a:pt x="299074" y="47085"/>
                  </a:cubicBezTo>
                  <a:cubicBezTo>
                    <a:pt x="470643" y="-18498"/>
                    <a:pt x="642211" y="-15570"/>
                    <a:pt x="810852" y="55868"/>
                  </a:cubicBezTo>
                  <a:cubicBezTo>
                    <a:pt x="929135" y="105641"/>
                    <a:pt x="1002330" y="195817"/>
                    <a:pt x="1032194" y="321127"/>
                  </a:cubicBezTo>
                  <a:cubicBezTo>
                    <a:pt x="1066741" y="466345"/>
                    <a:pt x="1073183" y="611564"/>
                    <a:pt x="1048004" y="757953"/>
                  </a:cubicBezTo>
                  <a:close/>
                </a:path>
              </a:pathLst>
            </a:custGeom>
            <a:solidFill>
              <a:srgbClr val="2D1F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7"/>
            <p:cNvSpPr/>
            <p:nvPr/>
          </p:nvSpPr>
          <p:spPr>
            <a:xfrm>
              <a:off x="8076145" y="5624110"/>
              <a:ext cx="878338" cy="363047"/>
            </a:xfrm>
            <a:custGeom>
              <a:avLst/>
              <a:gdLst/>
              <a:ahLst/>
              <a:cxnLst/>
              <a:rect l="l" t="t" r="r" b="b"/>
              <a:pathLst>
                <a:path w="878338" h="363046" extrusionOk="0">
                  <a:moveTo>
                    <a:pt x="668708" y="295859"/>
                  </a:moveTo>
                  <a:cubicBezTo>
                    <a:pt x="529345" y="382522"/>
                    <a:pt x="389396" y="391891"/>
                    <a:pt x="247106" y="302886"/>
                  </a:cubicBezTo>
                  <a:cubicBezTo>
                    <a:pt x="241836" y="299958"/>
                    <a:pt x="236566" y="297030"/>
                    <a:pt x="230710" y="294103"/>
                  </a:cubicBezTo>
                  <a:cubicBezTo>
                    <a:pt x="212558" y="275365"/>
                    <a:pt x="189721" y="262482"/>
                    <a:pt x="169812" y="246087"/>
                  </a:cubicBezTo>
                  <a:cubicBezTo>
                    <a:pt x="96617" y="187531"/>
                    <a:pt x="35134" y="120777"/>
                    <a:pt x="3513" y="30601"/>
                  </a:cubicBezTo>
                  <a:cubicBezTo>
                    <a:pt x="2342" y="27088"/>
                    <a:pt x="1171" y="23574"/>
                    <a:pt x="0" y="19475"/>
                  </a:cubicBezTo>
                  <a:cubicBezTo>
                    <a:pt x="6441" y="18890"/>
                    <a:pt x="7612" y="24160"/>
                    <a:pt x="10540" y="27088"/>
                  </a:cubicBezTo>
                  <a:cubicBezTo>
                    <a:pt x="89005" y="125462"/>
                    <a:pt x="182694" y="203926"/>
                    <a:pt x="307418" y="235547"/>
                  </a:cubicBezTo>
                  <a:cubicBezTo>
                    <a:pt x="346651" y="245501"/>
                    <a:pt x="386469" y="243159"/>
                    <a:pt x="423359" y="222664"/>
                  </a:cubicBezTo>
                  <a:cubicBezTo>
                    <a:pt x="436241" y="215638"/>
                    <a:pt x="449124" y="212710"/>
                    <a:pt x="462591" y="219737"/>
                  </a:cubicBezTo>
                  <a:cubicBezTo>
                    <a:pt x="534615" y="254870"/>
                    <a:pt x="601369" y="240817"/>
                    <a:pt x="666951" y="200413"/>
                  </a:cubicBezTo>
                  <a:cubicBezTo>
                    <a:pt x="747759" y="150055"/>
                    <a:pt x="815684" y="87400"/>
                    <a:pt x="869555" y="8935"/>
                  </a:cubicBezTo>
                  <a:cubicBezTo>
                    <a:pt x="872483" y="4836"/>
                    <a:pt x="874239" y="-1019"/>
                    <a:pt x="881266" y="152"/>
                  </a:cubicBezTo>
                  <a:cubicBezTo>
                    <a:pt x="858430" y="133074"/>
                    <a:pt x="779379" y="225592"/>
                    <a:pt x="668708" y="295859"/>
                  </a:cubicBezTo>
                  <a:close/>
                </a:path>
              </a:pathLst>
            </a:custGeom>
            <a:solidFill>
              <a:srgbClr val="2D1F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8" name="Google Shape;1678;p47"/>
          <p:cNvGrpSpPr/>
          <p:nvPr/>
        </p:nvGrpSpPr>
        <p:grpSpPr>
          <a:xfrm>
            <a:off x="6757676" y="1267888"/>
            <a:ext cx="1314964" cy="1353690"/>
            <a:chOff x="6162914" y="3415961"/>
            <a:chExt cx="1193376" cy="1228522"/>
          </a:xfrm>
        </p:grpSpPr>
        <p:sp>
          <p:nvSpPr>
            <p:cNvPr id="1679" name="Google Shape;1679;p47"/>
            <p:cNvSpPr/>
            <p:nvPr/>
          </p:nvSpPr>
          <p:spPr>
            <a:xfrm>
              <a:off x="6461289" y="3415961"/>
              <a:ext cx="605647" cy="1035692"/>
            </a:xfrm>
            <a:custGeom>
              <a:avLst/>
              <a:gdLst/>
              <a:ahLst/>
              <a:cxnLst/>
              <a:rect l="l" t="t" r="r" b="b"/>
              <a:pathLst>
                <a:path w="989594" h="1692265" extrusionOk="0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47"/>
            <p:cNvSpPr/>
            <p:nvPr/>
          </p:nvSpPr>
          <p:spPr>
            <a:xfrm>
              <a:off x="6162914" y="4357786"/>
              <a:ext cx="1193376" cy="286697"/>
            </a:xfrm>
            <a:custGeom>
              <a:avLst/>
              <a:gdLst/>
              <a:ahLst/>
              <a:cxnLst/>
              <a:rect l="l" t="t" r="r" b="b"/>
              <a:pathLst>
                <a:path w="1949911" h="468447" extrusionOk="0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47"/>
            <p:cNvSpPr/>
            <p:nvPr/>
          </p:nvSpPr>
          <p:spPr>
            <a:xfrm>
              <a:off x="6413005" y="3571603"/>
              <a:ext cx="696472" cy="1011170"/>
            </a:xfrm>
            <a:custGeom>
              <a:avLst/>
              <a:gdLst/>
              <a:ahLst/>
              <a:cxnLst/>
              <a:rect l="l" t="t" r="r" b="b"/>
              <a:pathLst>
                <a:path w="1016287" h="1475493" extrusionOk="0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2" name="Google Shape;1682;p47"/>
          <p:cNvSpPr/>
          <p:nvPr/>
        </p:nvSpPr>
        <p:spPr>
          <a:xfrm rot="470941">
            <a:off x="2384659" y="1610732"/>
            <a:ext cx="2499482" cy="2066430"/>
          </a:xfrm>
          <a:custGeom>
            <a:avLst/>
            <a:gdLst/>
            <a:ahLst/>
            <a:cxnLst/>
            <a:rect l="l" t="t" r="r" b="b"/>
            <a:pathLst>
              <a:path w="3093908" h="2557868" extrusionOk="0">
                <a:moveTo>
                  <a:pt x="1380104" y="960640"/>
                </a:moveTo>
                <a:lnTo>
                  <a:pt x="1404926" y="974839"/>
                </a:lnTo>
                <a:lnTo>
                  <a:pt x="1419110" y="987262"/>
                </a:lnTo>
                <a:lnTo>
                  <a:pt x="1426202" y="994361"/>
                </a:lnTo>
                <a:lnTo>
                  <a:pt x="1426202" y="997911"/>
                </a:lnTo>
                <a:lnTo>
                  <a:pt x="1419110" y="1026307"/>
                </a:lnTo>
                <a:lnTo>
                  <a:pt x="1417337" y="1045830"/>
                </a:lnTo>
                <a:lnTo>
                  <a:pt x="1413791" y="1058253"/>
                </a:lnTo>
                <a:lnTo>
                  <a:pt x="1413791" y="1065352"/>
                </a:lnTo>
                <a:lnTo>
                  <a:pt x="1413791" y="1067128"/>
                </a:lnTo>
                <a:lnTo>
                  <a:pt x="1420883" y="1090200"/>
                </a:lnTo>
                <a:lnTo>
                  <a:pt x="1427975" y="1120371"/>
                </a:lnTo>
                <a:lnTo>
                  <a:pt x="1442159" y="1143443"/>
                </a:lnTo>
                <a:lnTo>
                  <a:pt x="1452797" y="1161191"/>
                </a:lnTo>
                <a:lnTo>
                  <a:pt x="1461662" y="1175389"/>
                </a:lnTo>
                <a:lnTo>
                  <a:pt x="1466982" y="1177164"/>
                </a:lnTo>
                <a:lnTo>
                  <a:pt x="1491804" y="1205561"/>
                </a:lnTo>
                <a:lnTo>
                  <a:pt x="1507761" y="1223308"/>
                </a:lnTo>
                <a:lnTo>
                  <a:pt x="1518399" y="1237507"/>
                </a:lnTo>
                <a:lnTo>
                  <a:pt x="1520172" y="1241056"/>
                </a:lnTo>
                <a:lnTo>
                  <a:pt x="1543221" y="1290751"/>
                </a:lnTo>
                <a:lnTo>
                  <a:pt x="1566271" y="1342219"/>
                </a:lnTo>
                <a:lnTo>
                  <a:pt x="1589320" y="1395463"/>
                </a:lnTo>
                <a:lnTo>
                  <a:pt x="1608823" y="1448707"/>
                </a:lnTo>
                <a:lnTo>
                  <a:pt x="1628326" y="1501950"/>
                </a:lnTo>
                <a:lnTo>
                  <a:pt x="1646057" y="1551644"/>
                </a:lnTo>
                <a:lnTo>
                  <a:pt x="1662014" y="1597789"/>
                </a:lnTo>
                <a:lnTo>
                  <a:pt x="1676198" y="1638609"/>
                </a:lnTo>
                <a:lnTo>
                  <a:pt x="1685063" y="1674105"/>
                </a:lnTo>
                <a:lnTo>
                  <a:pt x="1693928" y="1698952"/>
                </a:lnTo>
                <a:lnTo>
                  <a:pt x="1699247" y="1714925"/>
                </a:lnTo>
                <a:lnTo>
                  <a:pt x="1701020" y="1722024"/>
                </a:lnTo>
                <a:lnTo>
                  <a:pt x="1715204" y="1762844"/>
                </a:lnTo>
                <a:lnTo>
                  <a:pt x="1725842" y="1814313"/>
                </a:lnTo>
                <a:lnTo>
                  <a:pt x="1740026" y="1871106"/>
                </a:lnTo>
                <a:lnTo>
                  <a:pt x="1752438" y="1933224"/>
                </a:lnTo>
                <a:lnTo>
                  <a:pt x="1763076" y="2000666"/>
                </a:lnTo>
                <a:lnTo>
                  <a:pt x="1775487" y="2066333"/>
                </a:lnTo>
                <a:lnTo>
                  <a:pt x="1784352" y="2135550"/>
                </a:lnTo>
                <a:lnTo>
                  <a:pt x="1793217" y="2199442"/>
                </a:lnTo>
                <a:lnTo>
                  <a:pt x="1802082" y="2265109"/>
                </a:lnTo>
                <a:lnTo>
                  <a:pt x="1810947" y="2321902"/>
                </a:lnTo>
                <a:lnTo>
                  <a:pt x="1816266" y="2371596"/>
                </a:lnTo>
                <a:lnTo>
                  <a:pt x="1822384" y="2409869"/>
                </a:lnTo>
                <a:lnTo>
                  <a:pt x="1568614" y="2444853"/>
                </a:lnTo>
                <a:lnTo>
                  <a:pt x="1560952" y="2376921"/>
                </a:lnTo>
                <a:lnTo>
                  <a:pt x="1550313" y="2218965"/>
                </a:lnTo>
                <a:lnTo>
                  <a:pt x="1544994" y="2146198"/>
                </a:lnTo>
                <a:lnTo>
                  <a:pt x="1537902" y="2078757"/>
                </a:lnTo>
                <a:lnTo>
                  <a:pt x="1534356" y="2018414"/>
                </a:lnTo>
                <a:lnTo>
                  <a:pt x="1527264" y="1963395"/>
                </a:lnTo>
                <a:lnTo>
                  <a:pt x="1521945" y="1919025"/>
                </a:lnTo>
                <a:lnTo>
                  <a:pt x="1518399" y="1885305"/>
                </a:lnTo>
                <a:lnTo>
                  <a:pt x="1514853" y="1864007"/>
                </a:lnTo>
                <a:lnTo>
                  <a:pt x="1514853" y="1855133"/>
                </a:lnTo>
                <a:lnTo>
                  <a:pt x="1507761" y="1817863"/>
                </a:lnTo>
                <a:lnTo>
                  <a:pt x="1500669" y="1778817"/>
                </a:lnTo>
                <a:lnTo>
                  <a:pt x="1491804" y="1739772"/>
                </a:lnTo>
                <a:lnTo>
                  <a:pt x="1482939" y="1706051"/>
                </a:lnTo>
                <a:lnTo>
                  <a:pt x="1474074" y="1674105"/>
                </a:lnTo>
                <a:lnTo>
                  <a:pt x="1466982" y="1651033"/>
                </a:lnTo>
                <a:lnTo>
                  <a:pt x="1461662" y="1635059"/>
                </a:lnTo>
                <a:lnTo>
                  <a:pt x="1461662" y="1627960"/>
                </a:lnTo>
                <a:lnTo>
                  <a:pt x="1410245" y="1471779"/>
                </a:lnTo>
                <a:lnTo>
                  <a:pt x="1360601" y="1331571"/>
                </a:lnTo>
                <a:lnTo>
                  <a:pt x="1349962" y="1297850"/>
                </a:lnTo>
                <a:lnTo>
                  <a:pt x="1342870" y="1260579"/>
                </a:lnTo>
                <a:lnTo>
                  <a:pt x="1341097" y="1223309"/>
                </a:lnTo>
                <a:lnTo>
                  <a:pt x="1339324" y="1189588"/>
                </a:lnTo>
                <a:lnTo>
                  <a:pt x="1341097" y="1157641"/>
                </a:lnTo>
                <a:lnTo>
                  <a:pt x="1342870" y="1131020"/>
                </a:lnTo>
                <a:lnTo>
                  <a:pt x="1342870" y="1115047"/>
                </a:lnTo>
                <a:lnTo>
                  <a:pt x="1344643" y="1107948"/>
                </a:lnTo>
                <a:lnTo>
                  <a:pt x="1325140" y="1090200"/>
                </a:lnTo>
                <a:lnTo>
                  <a:pt x="1303864" y="1072451"/>
                </a:lnTo>
                <a:lnTo>
                  <a:pt x="1286134" y="1052929"/>
                </a:lnTo>
                <a:lnTo>
                  <a:pt x="1271949" y="1040506"/>
                </a:lnTo>
                <a:lnTo>
                  <a:pt x="1261312" y="1029857"/>
                </a:lnTo>
                <a:lnTo>
                  <a:pt x="1257765" y="1026307"/>
                </a:lnTo>
                <a:lnTo>
                  <a:pt x="1273723" y="1003235"/>
                </a:lnTo>
                <a:lnTo>
                  <a:pt x="1287907" y="983712"/>
                </a:lnTo>
                <a:lnTo>
                  <a:pt x="1294999" y="978388"/>
                </a:lnTo>
                <a:lnTo>
                  <a:pt x="1300318" y="973064"/>
                </a:lnTo>
                <a:lnTo>
                  <a:pt x="1328686" y="974838"/>
                </a:lnTo>
                <a:lnTo>
                  <a:pt x="1351735" y="973063"/>
                </a:lnTo>
                <a:lnTo>
                  <a:pt x="1365920" y="971289"/>
                </a:lnTo>
                <a:lnTo>
                  <a:pt x="1374785" y="965965"/>
                </a:lnTo>
                <a:lnTo>
                  <a:pt x="1380104" y="964190"/>
                </a:lnTo>
                <a:close/>
                <a:moveTo>
                  <a:pt x="992526" y="897010"/>
                </a:moveTo>
                <a:cubicBezTo>
                  <a:pt x="995929" y="908936"/>
                  <a:pt x="999023" y="921491"/>
                  <a:pt x="1002426" y="933418"/>
                </a:cubicBezTo>
                <a:cubicBezTo>
                  <a:pt x="1007995" y="944716"/>
                  <a:pt x="1013564" y="956643"/>
                  <a:pt x="1019133" y="967943"/>
                </a:cubicBezTo>
                <a:cubicBezTo>
                  <a:pt x="1026249" y="978614"/>
                  <a:pt x="1033675" y="988657"/>
                  <a:pt x="1040791" y="999329"/>
                </a:cubicBezTo>
                <a:lnTo>
                  <a:pt x="1062139" y="1031343"/>
                </a:lnTo>
                <a:lnTo>
                  <a:pt x="1080393" y="1060846"/>
                </a:lnTo>
                <a:lnTo>
                  <a:pt x="1116901" y="1130523"/>
                </a:lnTo>
                <a:cubicBezTo>
                  <a:pt x="1128039" y="1155632"/>
                  <a:pt x="1138867" y="1181369"/>
                  <a:pt x="1150006" y="1206478"/>
                </a:cubicBezTo>
                <a:cubicBezTo>
                  <a:pt x="1159906" y="1232215"/>
                  <a:pt x="1170116" y="1257324"/>
                  <a:pt x="1180017" y="1283061"/>
                </a:cubicBezTo>
                <a:lnTo>
                  <a:pt x="1218072" y="1407351"/>
                </a:lnTo>
                <a:cubicBezTo>
                  <a:pt x="1229519" y="1450664"/>
                  <a:pt x="1241276" y="1493349"/>
                  <a:pt x="1252723" y="1536662"/>
                </a:cubicBezTo>
                <a:cubicBezTo>
                  <a:pt x="1262005" y="1579347"/>
                  <a:pt x="1271596" y="1622660"/>
                  <a:pt x="1280878" y="1665346"/>
                </a:cubicBezTo>
                <a:cubicBezTo>
                  <a:pt x="1289231" y="1709914"/>
                  <a:pt x="1297585" y="1753855"/>
                  <a:pt x="1305939" y="1798424"/>
                </a:cubicBezTo>
                <a:cubicBezTo>
                  <a:pt x="1315220" y="1844247"/>
                  <a:pt x="1324811" y="1890071"/>
                  <a:pt x="1334093" y="1935896"/>
                </a:cubicBezTo>
                <a:cubicBezTo>
                  <a:pt x="1343994" y="1982347"/>
                  <a:pt x="1353894" y="2028171"/>
                  <a:pt x="1363795" y="2074623"/>
                </a:cubicBezTo>
                <a:cubicBezTo>
                  <a:pt x="1370292" y="2102243"/>
                  <a:pt x="1377099" y="2129863"/>
                  <a:pt x="1383596" y="2157482"/>
                </a:cubicBezTo>
                <a:cubicBezTo>
                  <a:pt x="1390402" y="2185730"/>
                  <a:pt x="1396900" y="2213978"/>
                  <a:pt x="1403706" y="2242225"/>
                </a:cubicBezTo>
                <a:cubicBezTo>
                  <a:pt x="1408656" y="2271101"/>
                  <a:pt x="1413607" y="2299348"/>
                  <a:pt x="1418557" y="2328224"/>
                </a:cubicBezTo>
                <a:cubicBezTo>
                  <a:pt x="1422888" y="2357727"/>
                  <a:pt x="1427529" y="2386602"/>
                  <a:pt x="1431861" y="2416106"/>
                </a:cubicBezTo>
                <a:lnTo>
                  <a:pt x="1436794" y="2463025"/>
                </a:lnTo>
                <a:lnTo>
                  <a:pt x="748798" y="2557868"/>
                </a:lnTo>
                <a:lnTo>
                  <a:pt x="745632" y="2527213"/>
                </a:lnTo>
                <a:cubicBezTo>
                  <a:pt x="746869" y="2505243"/>
                  <a:pt x="747798" y="2482645"/>
                  <a:pt x="749035" y="2460674"/>
                </a:cubicBezTo>
                <a:cubicBezTo>
                  <a:pt x="750273" y="2436193"/>
                  <a:pt x="751201" y="2412339"/>
                  <a:pt x="752438" y="2387858"/>
                </a:cubicBezTo>
                <a:cubicBezTo>
                  <a:pt x="753985" y="2362749"/>
                  <a:pt x="755842" y="2338268"/>
                  <a:pt x="757389" y="2313159"/>
                </a:cubicBezTo>
                <a:cubicBezTo>
                  <a:pt x="758008" y="2287422"/>
                  <a:pt x="758317" y="2261057"/>
                  <a:pt x="758936" y="2235321"/>
                </a:cubicBezTo>
                <a:cubicBezTo>
                  <a:pt x="758317" y="2210839"/>
                  <a:pt x="758007" y="2186985"/>
                  <a:pt x="757389" y="2162505"/>
                </a:cubicBezTo>
                <a:lnTo>
                  <a:pt x="749035" y="2096593"/>
                </a:lnTo>
                <a:cubicBezTo>
                  <a:pt x="742847" y="2030682"/>
                  <a:pt x="736969" y="1965399"/>
                  <a:pt x="730781" y="1899487"/>
                </a:cubicBezTo>
                <a:cubicBezTo>
                  <a:pt x="729543" y="1910159"/>
                  <a:pt x="728615" y="1920202"/>
                  <a:pt x="727378" y="1930873"/>
                </a:cubicBezTo>
                <a:lnTo>
                  <a:pt x="715930" y="1954099"/>
                </a:lnTo>
                <a:cubicBezTo>
                  <a:pt x="712527" y="1960376"/>
                  <a:pt x="709433" y="1967282"/>
                  <a:pt x="706030" y="1973559"/>
                </a:cubicBezTo>
                <a:lnTo>
                  <a:pt x="697676" y="1990507"/>
                </a:lnTo>
                <a:cubicBezTo>
                  <a:pt x="696129" y="1996785"/>
                  <a:pt x="694273" y="2002434"/>
                  <a:pt x="692726" y="2008711"/>
                </a:cubicBezTo>
                <a:cubicBezTo>
                  <a:pt x="692417" y="2014361"/>
                  <a:pt x="692107" y="2019383"/>
                  <a:pt x="691798" y="2025032"/>
                </a:cubicBezTo>
                <a:lnTo>
                  <a:pt x="685920" y="2036959"/>
                </a:lnTo>
                <a:cubicBezTo>
                  <a:pt x="682516" y="2043864"/>
                  <a:pt x="679422" y="2051397"/>
                  <a:pt x="676019" y="2058302"/>
                </a:cubicBezTo>
                <a:lnTo>
                  <a:pt x="664571" y="2083411"/>
                </a:lnTo>
                <a:cubicBezTo>
                  <a:pt x="662406" y="2092827"/>
                  <a:pt x="659931" y="2101615"/>
                  <a:pt x="657765" y="2111031"/>
                </a:cubicBezTo>
                <a:lnTo>
                  <a:pt x="651268" y="2141161"/>
                </a:lnTo>
                <a:cubicBezTo>
                  <a:pt x="650030" y="2148694"/>
                  <a:pt x="649102" y="2156855"/>
                  <a:pt x="647864" y="2164388"/>
                </a:cubicBezTo>
                <a:cubicBezTo>
                  <a:pt x="647246" y="2170665"/>
                  <a:pt x="646936" y="2176314"/>
                  <a:pt x="646317" y="2182592"/>
                </a:cubicBezTo>
                <a:cubicBezTo>
                  <a:pt x="645080" y="2184475"/>
                  <a:pt x="644151" y="2186985"/>
                  <a:pt x="642914" y="2188869"/>
                </a:cubicBezTo>
                <a:lnTo>
                  <a:pt x="609809" y="2220883"/>
                </a:lnTo>
                <a:lnTo>
                  <a:pt x="578251" y="2247247"/>
                </a:lnTo>
                <a:lnTo>
                  <a:pt x="548550" y="2271729"/>
                </a:lnTo>
                <a:cubicBezTo>
                  <a:pt x="538649" y="2279261"/>
                  <a:pt x="528440" y="2286166"/>
                  <a:pt x="518539" y="2293699"/>
                </a:cubicBezTo>
                <a:lnTo>
                  <a:pt x="482340" y="2313158"/>
                </a:lnTo>
                <a:lnTo>
                  <a:pt x="437479" y="2330107"/>
                </a:lnTo>
                <a:lnTo>
                  <a:pt x="400971" y="2336384"/>
                </a:lnTo>
                <a:lnTo>
                  <a:pt x="369413" y="2331362"/>
                </a:lnTo>
                <a:lnTo>
                  <a:pt x="338164" y="2321947"/>
                </a:lnTo>
                <a:lnTo>
                  <a:pt x="311557" y="2301859"/>
                </a:lnTo>
                <a:cubicBezTo>
                  <a:pt x="302584" y="2294954"/>
                  <a:pt x="293921" y="2287422"/>
                  <a:pt x="284949" y="2280517"/>
                </a:cubicBezTo>
                <a:cubicBezTo>
                  <a:pt x="277214" y="2272356"/>
                  <a:pt x="269479" y="2263568"/>
                  <a:pt x="261745" y="2255408"/>
                </a:cubicBezTo>
                <a:lnTo>
                  <a:pt x="240397" y="2227160"/>
                </a:lnTo>
                <a:cubicBezTo>
                  <a:pt x="234209" y="2218372"/>
                  <a:pt x="228330" y="2209584"/>
                  <a:pt x="222143" y="2200796"/>
                </a:cubicBezTo>
                <a:cubicBezTo>
                  <a:pt x="216574" y="2193263"/>
                  <a:pt x="211005" y="2185103"/>
                  <a:pt x="205435" y="2177570"/>
                </a:cubicBezTo>
                <a:cubicBezTo>
                  <a:pt x="201104" y="2170665"/>
                  <a:pt x="196463" y="2164387"/>
                  <a:pt x="192132" y="2157482"/>
                </a:cubicBezTo>
                <a:cubicBezTo>
                  <a:pt x="188419" y="2153716"/>
                  <a:pt x="184397" y="2149950"/>
                  <a:pt x="180684" y="2146183"/>
                </a:cubicBezTo>
                <a:cubicBezTo>
                  <a:pt x="169546" y="2133001"/>
                  <a:pt x="158717" y="2119191"/>
                  <a:pt x="147579" y="2106009"/>
                </a:cubicBezTo>
                <a:lnTo>
                  <a:pt x="119425" y="2060185"/>
                </a:lnTo>
                <a:lnTo>
                  <a:pt x="96220" y="2003690"/>
                </a:lnTo>
                <a:cubicBezTo>
                  <a:pt x="90652" y="1983602"/>
                  <a:pt x="85082" y="1964143"/>
                  <a:pt x="79513" y="1944056"/>
                </a:cubicBezTo>
                <a:cubicBezTo>
                  <a:pt x="75182" y="1922085"/>
                  <a:pt x="70541" y="1899487"/>
                  <a:pt x="66210" y="1877517"/>
                </a:cubicBezTo>
                <a:cubicBezTo>
                  <a:pt x="64663" y="1854291"/>
                  <a:pt x="62806" y="1831065"/>
                  <a:pt x="61259" y="1807839"/>
                </a:cubicBezTo>
                <a:lnTo>
                  <a:pt x="61259" y="1740045"/>
                </a:lnTo>
                <a:lnTo>
                  <a:pt x="69613" y="1672250"/>
                </a:lnTo>
                <a:cubicBezTo>
                  <a:pt x="71160" y="1661579"/>
                  <a:pt x="73016" y="1651536"/>
                  <a:pt x="74563" y="1640864"/>
                </a:cubicBezTo>
                <a:cubicBezTo>
                  <a:pt x="73944" y="1630821"/>
                  <a:pt x="73635" y="1620777"/>
                  <a:pt x="73016" y="1610733"/>
                </a:cubicBezTo>
                <a:lnTo>
                  <a:pt x="73016" y="1581230"/>
                </a:lnTo>
                <a:lnTo>
                  <a:pt x="73016" y="1552983"/>
                </a:lnTo>
                <a:cubicBezTo>
                  <a:pt x="73944" y="1545450"/>
                  <a:pt x="75182" y="1537289"/>
                  <a:pt x="76110" y="1529757"/>
                </a:cubicBezTo>
                <a:cubicBezTo>
                  <a:pt x="70541" y="1512808"/>
                  <a:pt x="65282" y="1495232"/>
                  <a:pt x="59713" y="1478283"/>
                </a:cubicBezTo>
                <a:cubicBezTo>
                  <a:pt x="53215" y="1459452"/>
                  <a:pt x="46409" y="1440620"/>
                  <a:pt x="39911" y="1421788"/>
                </a:cubicBezTo>
                <a:cubicBezTo>
                  <a:pt x="34342" y="1402329"/>
                  <a:pt x="28773" y="1383497"/>
                  <a:pt x="23204" y="1364038"/>
                </a:cubicBezTo>
                <a:lnTo>
                  <a:pt x="8354" y="1307542"/>
                </a:lnTo>
                <a:cubicBezTo>
                  <a:pt x="5569" y="1288710"/>
                  <a:pt x="2785" y="1270506"/>
                  <a:pt x="0" y="1251675"/>
                </a:cubicBezTo>
                <a:lnTo>
                  <a:pt x="33105" y="1218405"/>
                </a:lnTo>
                <a:lnTo>
                  <a:pt x="79513" y="1192040"/>
                </a:lnTo>
                <a:lnTo>
                  <a:pt x="127469" y="1170070"/>
                </a:lnTo>
                <a:lnTo>
                  <a:pt x="184088" y="1155632"/>
                </a:lnTo>
                <a:lnTo>
                  <a:pt x="240397" y="1148727"/>
                </a:lnTo>
                <a:cubicBezTo>
                  <a:pt x="245347" y="1151866"/>
                  <a:pt x="250297" y="1155633"/>
                  <a:pt x="255247" y="1158771"/>
                </a:cubicBezTo>
                <a:cubicBezTo>
                  <a:pt x="260816" y="1160654"/>
                  <a:pt x="266076" y="1163165"/>
                  <a:pt x="271645" y="1165048"/>
                </a:cubicBezTo>
                <a:cubicBezTo>
                  <a:pt x="277833" y="1166932"/>
                  <a:pt x="283711" y="1168187"/>
                  <a:pt x="289899" y="1170070"/>
                </a:cubicBezTo>
                <a:cubicBezTo>
                  <a:pt x="295468" y="1172581"/>
                  <a:pt x="301037" y="1175720"/>
                  <a:pt x="306606" y="1178231"/>
                </a:cubicBezTo>
                <a:cubicBezTo>
                  <a:pt x="311557" y="1182625"/>
                  <a:pt x="316507" y="1187646"/>
                  <a:pt x="321457" y="1192040"/>
                </a:cubicBezTo>
                <a:lnTo>
                  <a:pt x="338164" y="1216522"/>
                </a:lnTo>
                <a:cubicBezTo>
                  <a:pt x="341877" y="1225938"/>
                  <a:pt x="345899" y="1235354"/>
                  <a:pt x="349612" y="1244770"/>
                </a:cubicBezTo>
                <a:lnTo>
                  <a:pt x="336308" y="1266112"/>
                </a:lnTo>
                <a:cubicBezTo>
                  <a:pt x="334761" y="1273645"/>
                  <a:pt x="332905" y="1280550"/>
                  <a:pt x="331358" y="1288083"/>
                </a:cubicBezTo>
                <a:cubicBezTo>
                  <a:pt x="332905" y="1294988"/>
                  <a:pt x="334761" y="1302520"/>
                  <a:pt x="336308" y="1309425"/>
                </a:cubicBezTo>
                <a:cubicBezTo>
                  <a:pt x="337855" y="1316330"/>
                  <a:pt x="339711" y="1323863"/>
                  <a:pt x="341258" y="1330768"/>
                </a:cubicBezTo>
                <a:cubicBezTo>
                  <a:pt x="342496" y="1338301"/>
                  <a:pt x="343424" y="1346461"/>
                  <a:pt x="344661" y="1353994"/>
                </a:cubicBezTo>
                <a:cubicBezTo>
                  <a:pt x="344043" y="1361526"/>
                  <a:pt x="343733" y="1369687"/>
                  <a:pt x="343114" y="1377220"/>
                </a:cubicBezTo>
                <a:cubicBezTo>
                  <a:pt x="339092" y="1386008"/>
                  <a:pt x="335380" y="1394796"/>
                  <a:pt x="331358" y="1403584"/>
                </a:cubicBezTo>
                <a:lnTo>
                  <a:pt x="278452" y="1425555"/>
                </a:lnTo>
                <a:lnTo>
                  <a:pt x="278452" y="1448781"/>
                </a:lnTo>
                <a:cubicBezTo>
                  <a:pt x="279071" y="1456313"/>
                  <a:pt x="279380" y="1464473"/>
                  <a:pt x="279999" y="1472006"/>
                </a:cubicBezTo>
                <a:cubicBezTo>
                  <a:pt x="281236" y="1480794"/>
                  <a:pt x="282164" y="1489582"/>
                  <a:pt x="283402" y="1498371"/>
                </a:cubicBezTo>
                <a:lnTo>
                  <a:pt x="283402" y="1522852"/>
                </a:lnTo>
                <a:cubicBezTo>
                  <a:pt x="282164" y="1531013"/>
                  <a:pt x="281236" y="1539801"/>
                  <a:pt x="279999" y="1547961"/>
                </a:cubicBezTo>
                <a:cubicBezTo>
                  <a:pt x="278452" y="1554866"/>
                  <a:pt x="276595" y="1561143"/>
                  <a:pt x="275048" y="1568048"/>
                </a:cubicBezTo>
                <a:cubicBezTo>
                  <a:pt x="270717" y="1573698"/>
                  <a:pt x="266076" y="1578720"/>
                  <a:pt x="261745" y="1584369"/>
                </a:cubicBezTo>
                <a:lnTo>
                  <a:pt x="275048" y="1609478"/>
                </a:lnTo>
                <a:cubicBezTo>
                  <a:pt x="279999" y="1617011"/>
                  <a:pt x="284949" y="1625171"/>
                  <a:pt x="289899" y="1632704"/>
                </a:cubicBezTo>
                <a:cubicBezTo>
                  <a:pt x="295468" y="1639609"/>
                  <a:pt x="301037" y="1647142"/>
                  <a:pt x="306606" y="1654047"/>
                </a:cubicBezTo>
                <a:lnTo>
                  <a:pt x="323004" y="1669112"/>
                </a:lnTo>
                <a:cubicBezTo>
                  <a:pt x="327954" y="1670995"/>
                  <a:pt x="333214" y="1673506"/>
                  <a:pt x="338164" y="1675389"/>
                </a:cubicBezTo>
                <a:cubicBezTo>
                  <a:pt x="341877" y="1669740"/>
                  <a:pt x="345899" y="1664718"/>
                  <a:pt x="349612" y="1659068"/>
                </a:cubicBezTo>
                <a:lnTo>
                  <a:pt x="357965" y="1630821"/>
                </a:lnTo>
                <a:cubicBezTo>
                  <a:pt x="361678" y="1619522"/>
                  <a:pt x="365700" y="1607595"/>
                  <a:pt x="369413" y="1596296"/>
                </a:cubicBezTo>
                <a:cubicBezTo>
                  <a:pt x="372816" y="1583113"/>
                  <a:pt x="376219" y="1569304"/>
                  <a:pt x="379622" y="1556122"/>
                </a:cubicBezTo>
                <a:cubicBezTo>
                  <a:pt x="381788" y="1541684"/>
                  <a:pt x="383954" y="1527874"/>
                  <a:pt x="386120" y="1513436"/>
                </a:cubicBezTo>
                <a:lnTo>
                  <a:pt x="394473" y="1472006"/>
                </a:lnTo>
                <a:cubicBezTo>
                  <a:pt x="396020" y="1459452"/>
                  <a:pt x="397877" y="1446270"/>
                  <a:pt x="399423" y="1433715"/>
                </a:cubicBezTo>
                <a:cubicBezTo>
                  <a:pt x="400042" y="1423671"/>
                  <a:pt x="400352" y="1413628"/>
                  <a:pt x="400970" y="1403584"/>
                </a:cubicBezTo>
                <a:cubicBezTo>
                  <a:pt x="400352" y="1396679"/>
                  <a:pt x="400042" y="1389146"/>
                  <a:pt x="399424" y="1382241"/>
                </a:cubicBezTo>
                <a:lnTo>
                  <a:pt x="407777" y="1380358"/>
                </a:lnTo>
                <a:cubicBezTo>
                  <a:pt x="408705" y="1379103"/>
                  <a:pt x="409943" y="1378475"/>
                  <a:pt x="410871" y="1377220"/>
                </a:cubicBezTo>
                <a:cubicBezTo>
                  <a:pt x="412418" y="1375964"/>
                  <a:pt x="414274" y="1375336"/>
                  <a:pt x="415821" y="1374081"/>
                </a:cubicBezTo>
                <a:cubicBezTo>
                  <a:pt x="416440" y="1372825"/>
                  <a:pt x="417059" y="1372198"/>
                  <a:pt x="417678" y="1370942"/>
                </a:cubicBezTo>
                <a:cubicBezTo>
                  <a:pt x="418606" y="1369687"/>
                  <a:pt x="419843" y="1368431"/>
                  <a:pt x="420771" y="1367176"/>
                </a:cubicBezTo>
                <a:cubicBezTo>
                  <a:pt x="421390" y="1365293"/>
                  <a:pt x="422009" y="1364038"/>
                  <a:pt x="422628" y="1362154"/>
                </a:cubicBezTo>
                <a:cubicBezTo>
                  <a:pt x="423866" y="1359643"/>
                  <a:pt x="424794" y="1356505"/>
                  <a:pt x="426031" y="1353994"/>
                </a:cubicBezTo>
                <a:cubicBezTo>
                  <a:pt x="424793" y="1347089"/>
                  <a:pt x="423865" y="1339556"/>
                  <a:pt x="422628" y="1332651"/>
                </a:cubicBezTo>
                <a:cubicBezTo>
                  <a:pt x="423865" y="1322607"/>
                  <a:pt x="424794" y="1312564"/>
                  <a:pt x="426031" y="1302520"/>
                </a:cubicBezTo>
                <a:cubicBezTo>
                  <a:pt x="428197" y="1291849"/>
                  <a:pt x="430363" y="1281805"/>
                  <a:pt x="432528" y="1271134"/>
                </a:cubicBezTo>
                <a:cubicBezTo>
                  <a:pt x="435932" y="1260462"/>
                  <a:pt x="439026" y="1250419"/>
                  <a:pt x="442429" y="1239748"/>
                </a:cubicBezTo>
                <a:cubicBezTo>
                  <a:pt x="445832" y="1231587"/>
                  <a:pt x="448926" y="1223427"/>
                  <a:pt x="452329" y="1215266"/>
                </a:cubicBezTo>
                <a:cubicBezTo>
                  <a:pt x="456661" y="1208361"/>
                  <a:pt x="461302" y="1202084"/>
                  <a:pt x="465633" y="1195179"/>
                </a:cubicBezTo>
                <a:lnTo>
                  <a:pt x="487290" y="1178231"/>
                </a:lnTo>
                <a:lnTo>
                  <a:pt x="515445" y="1166932"/>
                </a:lnTo>
                <a:cubicBezTo>
                  <a:pt x="525346" y="1165048"/>
                  <a:pt x="535246" y="1163793"/>
                  <a:pt x="545147" y="1161910"/>
                </a:cubicBezTo>
                <a:lnTo>
                  <a:pt x="576704" y="1155632"/>
                </a:lnTo>
                <a:lnTo>
                  <a:pt x="609809" y="1148727"/>
                </a:lnTo>
                <a:lnTo>
                  <a:pt x="639511" y="1135545"/>
                </a:lnTo>
                <a:lnTo>
                  <a:pt x="701080" y="1105414"/>
                </a:lnTo>
                <a:lnTo>
                  <a:pt x="767289" y="1072773"/>
                </a:lnTo>
                <a:lnTo>
                  <a:pt x="835355" y="1039503"/>
                </a:lnTo>
                <a:lnTo>
                  <a:pt x="894758" y="1004351"/>
                </a:lnTo>
                <a:cubicBezTo>
                  <a:pt x="891046" y="1001212"/>
                  <a:pt x="887023" y="998073"/>
                  <a:pt x="883311" y="994935"/>
                </a:cubicBezTo>
                <a:cubicBezTo>
                  <a:pt x="891664" y="991796"/>
                  <a:pt x="899708" y="988030"/>
                  <a:pt x="908062" y="984891"/>
                </a:cubicBezTo>
                <a:lnTo>
                  <a:pt x="926316" y="969826"/>
                </a:lnTo>
                <a:lnTo>
                  <a:pt x="944570" y="951622"/>
                </a:lnTo>
                <a:cubicBezTo>
                  <a:pt x="949520" y="944717"/>
                  <a:pt x="954471" y="938439"/>
                  <a:pt x="959421" y="931534"/>
                </a:cubicBezTo>
                <a:cubicBezTo>
                  <a:pt x="964990" y="925257"/>
                  <a:pt x="970559" y="918352"/>
                  <a:pt x="976128" y="912075"/>
                </a:cubicBezTo>
                <a:close/>
                <a:moveTo>
                  <a:pt x="2691081" y="204628"/>
                </a:moveTo>
                <a:lnTo>
                  <a:pt x="2716142" y="202745"/>
                </a:lnTo>
                <a:lnTo>
                  <a:pt x="2745843" y="202745"/>
                </a:lnTo>
                <a:lnTo>
                  <a:pt x="2782351" y="204628"/>
                </a:lnTo>
                <a:lnTo>
                  <a:pt x="2818860" y="209650"/>
                </a:lnTo>
                <a:lnTo>
                  <a:pt x="2858462" y="217810"/>
                </a:lnTo>
                <a:lnTo>
                  <a:pt x="2891876" y="225971"/>
                </a:lnTo>
                <a:lnTo>
                  <a:pt x="2923124" y="239153"/>
                </a:lnTo>
                <a:lnTo>
                  <a:pt x="2943235" y="252336"/>
                </a:lnTo>
                <a:lnTo>
                  <a:pt x="2956229" y="269284"/>
                </a:lnTo>
                <a:cubicBezTo>
                  <a:pt x="2958085" y="272423"/>
                  <a:pt x="2959633" y="275561"/>
                  <a:pt x="2961489" y="278700"/>
                </a:cubicBezTo>
                <a:cubicBezTo>
                  <a:pt x="2962108" y="286232"/>
                  <a:pt x="2962417" y="293138"/>
                  <a:pt x="2963036" y="300670"/>
                </a:cubicBezTo>
                <a:cubicBezTo>
                  <a:pt x="2964583" y="310086"/>
                  <a:pt x="2966439" y="319502"/>
                  <a:pt x="2967986" y="328918"/>
                </a:cubicBezTo>
                <a:cubicBezTo>
                  <a:pt x="2969224" y="338961"/>
                  <a:pt x="2970152" y="348377"/>
                  <a:pt x="2971389" y="358421"/>
                </a:cubicBezTo>
                <a:cubicBezTo>
                  <a:pt x="2972936" y="370348"/>
                  <a:pt x="2974792" y="381647"/>
                  <a:pt x="2976340" y="393573"/>
                </a:cubicBezTo>
                <a:cubicBezTo>
                  <a:pt x="2976958" y="403617"/>
                  <a:pt x="2977268" y="413033"/>
                  <a:pt x="2977886" y="423077"/>
                </a:cubicBezTo>
                <a:cubicBezTo>
                  <a:pt x="2979124" y="432493"/>
                  <a:pt x="2980052" y="441909"/>
                  <a:pt x="2981290" y="451324"/>
                </a:cubicBezTo>
                <a:lnTo>
                  <a:pt x="2981290" y="471412"/>
                </a:lnTo>
                <a:cubicBezTo>
                  <a:pt x="2977268" y="486477"/>
                  <a:pt x="2973555" y="500915"/>
                  <a:pt x="2969533" y="515980"/>
                </a:cubicBezTo>
                <a:cubicBezTo>
                  <a:pt x="2971080" y="522885"/>
                  <a:pt x="2972936" y="530418"/>
                  <a:pt x="2974483" y="537323"/>
                </a:cubicBezTo>
                <a:cubicBezTo>
                  <a:pt x="2976649" y="547366"/>
                  <a:pt x="2979124" y="557410"/>
                  <a:pt x="2981290" y="567453"/>
                </a:cubicBezTo>
                <a:cubicBezTo>
                  <a:pt x="2984074" y="577497"/>
                  <a:pt x="2986859" y="586913"/>
                  <a:pt x="2989643" y="596956"/>
                </a:cubicBezTo>
                <a:lnTo>
                  <a:pt x="2996140" y="623321"/>
                </a:lnTo>
                <a:cubicBezTo>
                  <a:pt x="2997378" y="633365"/>
                  <a:pt x="2998306" y="643409"/>
                  <a:pt x="2999544" y="653452"/>
                </a:cubicBezTo>
                <a:lnTo>
                  <a:pt x="2999544" y="684838"/>
                </a:lnTo>
                <a:lnTo>
                  <a:pt x="2997687" y="714969"/>
                </a:lnTo>
                <a:cubicBezTo>
                  <a:pt x="2997069" y="724385"/>
                  <a:pt x="2996759" y="733173"/>
                  <a:pt x="2996140" y="742589"/>
                </a:cubicBezTo>
                <a:lnTo>
                  <a:pt x="2996141" y="769581"/>
                </a:lnTo>
                <a:cubicBezTo>
                  <a:pt x="2997688" y="775858"/>
                  <a:pt x="2999544" y="781508"/>
                  <a:pt x="3001091" y="787785"/>
                </a:cubicBezTo>
                <a:cubicBezTo>
                  <a:pt x="3005113" y="792807"/>
                  <a:pt x="3008826" y="797201"/>
                  <a:pt x="3012848" y="802223"/>
                </a:cubicBezTo>
                <a:lnTo>
                  <a:pt x="3027698" y="817288"/>
                </a:lnTo>
                <a:lnTo>
                  <a:pt x="3044096" y="830470"/>
                </a:lnTo>
                <a:cubicBezTo>
                  <a:pt x="3049046" y="834237"/>
                  <a:pt x="3054306" y="838631"/>
                  <a:pt x="3059256" y="842397"/>
                </a:cubicBezTo>
                <a:lnTo>
                  <a:pt x="3074107" y="853697"/>
                </a:lnTo>
                <a:cubicBezTo>
                  <a:pt x="3078438" y="859974"/>
                  <a:pt x="3083079" y="865623"/>
                  <a:pt x="3087411" y="871900"/>
                </a:cubicBezTo>
                <a:cubicBezTo>
                  <a:pt x="3089576" y="880061"/>
                  <a:pt x="3091742" y="888849"/>
                  <a:pt x="3093908" y="897009"/>
                </a:cubicBezTo>
                <a:lnTo>
                  <a:pt x="3062350" y="954760"/>
                </a:lnTo>
                <a:cubicBezTo>
                  <a:pt x="3053996" y="976103"/>
                  <a:pt x="3045952" y="998073"/>
                  <a:pt x="3037599" y="1019416"/>
                </a:cubicBezTo>
                <a:cubicBezTo>
                  <a:pt x="3031102" y="1041386"/>
                  <a:pt x="3024295" y="1063985"/>
                  <a:pt x="3017798" y="1085955"/>
                </a:cubicBezTo>
                <a:cubicBezTo>
                  <a:pt x="3010991" y="1109181"/>
                  <a:pt x="3004494" y="1132407"/>
                  <a:pt x="2997687" y="1155632"/>
                </a:cubicBezTo>
                <a:lnTo>
                  <a:pt x="2976340" y="1223427"/>
                </a:lnTo>
                <a:lnTo>
                  <a:pt x="2953135" y="1289338"/>
                </a:lnTo>
                <a:cubicBezTo>
                  <a:pt x="2949113" y="1301265"/>
                  <a:pt x="2945401" y="1312564"/>
                  <a:pt x="2941378" y="1324491"/>
                </a:cubicBezTo>
                <a:cubicBezTo>
                  <a:pt x="2937975" y="1337045"/>
                  <a:pt x="2934881" y="1349600"/>
                  <a:pt x="2931478" y="1362154"/>
                </a:cubicBezTo>
                <a:cubicBezTo>
                  <a:pt x="2929312" y="1374709"/>
                  <a:pt x="2927146" y="1387891"/>
                  <a:pt x="2924981" y="1400446"/>
                </a:cubicBezTo>
                <a:cubicBezTo>
                  <a:pt x="2920958" y="1414255"/>
                  <a:pt x="2917245" y="1428065"/>
                  <a:pt x="2913224" y="1441875"/>
                </a:cubicBezTo>
                <a:cubicBezTo>
                  <a:pt x="2909511" y="1454430"/>
                  <a:pt x="2905489" y="1467612"/>
                  <a:pt x="2901776" y="1480167"/>
                </a:cubicBezTo>
                <a:lnTo>
                  <a:pt x="2881666" y="1513436"/>
                </a:lnTo>
                <a:cubicBezTo>
                  <a:pt x="2873931" y="1520341"/>
                  <a:pt x="2866196" y="1527874"/>
                  <a:pt x="2858461" y="1534779"/>
                </a:cubicBezTo>
                <a:lnTo>
                  <a:pt x="2828760" y="1549844"/>
                </a:lnTo>
                <a:cubicBezTo>
                  <a:pt x="2817622" y="1552983"/>
                  <a:pt x="2806793" y="1556749"/>
                  <a:pt x="2795655" y="1559888"/>
                </a:cubicBezTo>
                <a:lnTo>
                  <a:pt x="2759147" y="1568048"/>
                </a:lnTo>
                <a:lnTo>
                  <a:pt x="2721092" y="1574325"/>
                </a:lnTo>
                <a:lnTo>
                  <a:pt x="2684584" y="1584369"/>
                </a:lnTo>
                <a:lnTo>
                  <a:pt x="2619921" y="1596296"/>
                </a:lnTo>
                <a:lnTo>
                  <a:pt x="2546905" y="1609478"/>
                </a:lnTo>
                <a:lnTo>
                  <a:pt x="2467392" y="1615756"/>
                </a:lnTo>
                <a:lnTo>
                  <a:pt x="2382928" y="1622660"/>
                </a:lnTo>
                <a:lnTo>
                  <a:pt x="2298464" y="1623916"/>
                </a:lnTo>
                <a:lnTo>
                  <a:pt x="2210597" y="1625799"/>
                </a:lnTo>
                <a:lnTo>
                  <a:pt x="2122730" y="1625799"/>
                </a:lnTo>
                <a:cubicBezTo>
                  <a:pt x="2123349" y="1664090"/>
                  <a:pt x="2123968" y="1701754"/>
                  <a:pt x="2124586" y="1740045"/>
                </a:cubicBezTo>
                <a:cubicBezTo>
                  <a:pt x="2127371" y="1779592"/>
                  <a:pt x="2129846" y="1818511"/>
                  <a:pt x="2132631" y="1858058"/>
                </a:cubicBezTo>
                <a:cubicBezTo>
                  <a:pt x="2136962" y="1896349"/>
                  <a:pt x="2141603" y="1935268"/>
                  <a:pt x="2145935" y="1973559"/>
                </a:cubicBezTo>
                <a:cubicBezTo>
                  <a:pt x="2151503" y="2009967"/>
                  <a:pt x="2157073" y="2047003"/>
                  <a:pt x="2162642" y="2083411"/>
                </a:cubicBezTo>
                <a:cubicBezTo>
                  <a:pt x="2169758" y="2117308"/>
                  <a:pt x="2176874" y="2151833"/>
                  <a:pt x="2183990" y="2185730"/>
                </a:cubicBezTo>
                <a:cubicBezTo>
                  <a:pt x="2191106" y="2215861"/>
                  <a:pt x="2198531" y="2246619"/>
                  <a:pt x="2205647" y="2276750"/>
                </a:cubicBezTo>
                <a:cubicBezTo>
                  <a:pt x="2210597" y="2301860"/>
                  <a:pt x="2215547" y="2326341"/>
                  <a:pt x="2220498" y="2351450"/>
                </a:cubicBezTo>
                <a:lnTo>
                  <a:pt x="2221212" y="2354889"/>
                </a:lnTo>
                <a:lnTo>
                  <a:pt x="2010605" y="2383922"/>
                </a:lnTo>
                <a:lnTo>
                  <a:pt x="2010112" y="2381580"/>
                </a:lnTo>
                <a:cubicBezTo>
                  <a:pt x="2003924" y="2362121"/>
                  <a:pt x="1998046" y="2342661"/>
                  <a:pt x="1991858" y="2323202"/>
                </a:cubicBezTo>
                <a:cubicBezTo>
                  <a:pt x="1983504" y="2304370"/>
                  <a:pt x="1975460" y="2285539"/>
                  <a:pt x="1967107" y="2266707"/>
                </a:cubicBezTo>
                <a:lnTo>
                  <a:pt x="1942046" y="2213978"/>
                </a:lnTo>
                <a:cubicBezTo>
                  <a:pt x="1933383" y="2196402"/>
                  <a:pt x="1924411" y="2178825"/>
                  <a:pt x="1915748" y="2161249"/>
                </a:cubicBezTo>
                <a:cubicBezTo>
                  <a:pt x="1908632" y="2144928"/>
                  <a:pt x="1901207" y="2129235"/>
                  <a:pt x="1894091" y="2112914"/>
                </a:cubicBezTo>
                <a:lnTo>
                  <a:pt x="1827881" y="1950333"/>
                </a:lnTo>
                <a:lnTo>
                  <a:pt x="1766622" y="1791519"/>
                </a:lnTo>
                <a:lnTo>
                  <a:pt x="1708456" y="1625799"/>
                </a:lnTo>
                <a:lnTo>
                  <a:pt x="1609142" y="1273017"/>
                </a:lnTo>
                <a:lnTo>
                  <a:pt x="1579131" y="1208361"/>
                </a:lnTo>
                <a:lnTo>
                  <a:pt x="1544479" y="1141823"/>
                </a:lnTo>
                <a:lnTo>
                  <a:pt x="1509518" y="1077794"/>
                </a:lnTo>
                <a:lnTo>
                  <a:pt x="1478269" y="1017533"/>
                </a:lnTo>
                <a:cubicBezTo>
                  <a:pt x="1469297" y="986146"/>
                  <a:pt x="1460634" y="954760"/>
                  <a:pt x="1451662" y="923374"/>
                </a:cubicBezTo>
                <a:lnTo>
                  <a:pt x="1468369" y="912075"/>
                </a:lnTo>
                <a:cubicBezTo>
                  <a:pt x="1472081" y="917097"/>
                  <a:pt x="1476104" y="921491"/>
                  <a:pt x="1479816" y="926513"/>
                </a:cubicBezTo>
                <a:lnTo>
                  <a:pt x="1499617" y="939695"/>
                </a:lnTo>
                <a:cubicBezTo>
                  <a:pt x="1505186" y="943461"/>
                  <a:pt x="1510755" y="947855"/>
                  <a:pt x="1516324" y="951622"/>
                </a:cubicBezTo>
                <a:cubicBezTo>
                  <a:pt x="1522512" y="954760"/>
                  <a:pt x="1528390" y="958527"/>
                  <a:pt x="1534578" y="961665"/>
                </a:cubicBezTo>
                <a:cubicBezTo>
                  <a:pt x="1532413" y="967315"/>
                  <a:pt x="1529938" y="972337"/>
                  <a:pt x="1527772" y="977986"/>
                </a:cubicBezTo>
                <a:lnTo>
                  <a:pt x="1577584" y="1011256"/>
                </a:lnTo>
                <a:lnTo>
                  <a:pt x="1610689" y="1011256"/>
                </a:lnTo>
                <a:lnTo>
                  <a:pt x="1653694" y="1009372"/>
                </a:lnTo>
                <a:lnTo>
                  <a:pt x="1703506" y="1006234"/>
                </a:lnTo>
                <a:lnTo>
                  <a:pt x="1754865" y="1006234"/>
                </a:lnTo>
                <a:lnTo>
                  <a:pt x="1806224" y="1006234"/>
                </a:lnTo>
                <a:lnTo>
                  <a:pt x="1854488" y="1006234"/>
                </a:lnTo>
                <a:lnTo>
                  <a:pt x="1897494" y="1011256"/>
                </a:lnTo>
                <a:lnTo>
                  <a:pt x="1930599" y="1014394"/>
                </a:lnTo>
                <a:cubicBezTo>
                  <a:pt x="1938333" y="1016905"/>
                  <a:pt x="1946068" y="1018788"/>
                  <a:pt x="1953803" y="1021299"/>
                </a:cubicBezTo>
                <a:lnTo>
                  <a:pt x="1978554" y="1036365"/>
                </a:lnTo>
                <a:cubicBezTo>
                  <a:pt x="1983505" y="1042642"/>
                  <a:pt x="1988454" y="1048291"/>
                  <a:pt x="1993405" y="1054569"/>
                </a:cubicBezTo>
                <a:cubicBezTo>
                  <a:pt x="1996189" y="1059590"/>
                  <a:pt x="1998974" y="1063985"/>
                  <a:pt x="2001758" y="1069007"/>
                </a:cubicBezTo>
                <a:cubicBezTo>
                  <a:pt x="2003924" y="1075284"/>
                  <a:pt x="2006399" y="1080933"/>
                  <a:pt x="2008565" y="1087211"/>
                </a:cubicBezTo>
                <a:lnTo>
                  <a:pt x="2016609" y="1107298"/>
                </a:lnTo>
                <a:lnTo>
                  <a:pt x="2029913" y="1130523"/>
                </a:lnTo>
                <a:cubicBezTo>
                  <a:pt x="2033316" y="1133662"/>
                  <a:pt x="2036410" y="1137428"/>
                  <a:pt x="2039814" y="1140567"/>
                </a:cubicBezTo>
                <a:cubicBezTo>
                  <a:pt x="2044145" y="1141822"/>
                  <a:pt x="2048786" y="1142450"/>
                  <a:pt x="2053117" y="1143706"/>
                </a:cubicBezTo>
                <a:lnTo>
                  <a:pt x="2068277" y="1145589"/>
                </a:lnTo>
                <a:cubicBezTo>
                  <a:pt x="2073847" y="1146844"/>
                  <a:pt x="2079106" y="1147472"/>
                  <a:pt x="2084675" y="1148728"/>
                </a:cubicBezTo>
                <a:cubicBezTo>
                  <a:pt x="2090244" y="1149983"/>
                  <a:pt x="2095813" y="1150611"/>
                  <a:pt x="2101382" y="1151866"/>
                </a:cubicBezTo>
                <a:lnTo>
                  <a:pt x="2117780" y="1185136"/>
                </a:lnTo>
                <a:cubicBezTo>
                  <a:pt x="2121183" y="1186391"/>
                  <a:pt x="2124277" y="1187019"/>
                  <a:pt x="2127681" y="1188274"/>
                </a:cubicBezTo>
                <a:lnTo>
                  <a:pt x="2149338" y="1188274"/>
                </a:lnTo>
                <a:lnTo>
                  <a:pt x="2177492" y="1192040"/>
                </a:lnTo>
                <a:lnTo>
                  <a:pt x="2207194" y="1192041"/>
                </a:lnTo>
                <a:cubicBezTo>
                  <a:pt x="2216476" y="1192668"/>
                  <a:pt x="2226067" y="1192668"/>
                  <a:pt x="2235349" y="1193296"/>
                </a:cubicBezTo>
                <a:lnTo>
                  <a:pt x="2258553" y="1195179"/>
                </a:lnTo>
                <a:cubicBezTo>
                  <a:pt x="2268144" y="1197690"/>
                  <a:pt x="2277426" y="1200829"/>
                  <a:pt x="2287017" y="1203340"/>
                </a:cubicBezTo>
                <a:lnTo>
                  <a:pt x="2321669" y="1213383"/>
                </a:lnTo>
                <a:lnTo>
                  <a:pt x="2356320" y="1221544"/>
                </a:lnTo>
                <a:lnTo>
                  <a:pt x="2389735" y="1229704"/>
                </a:lnTo>
                <a:cubicBezTo>
                  <a:pt x="2399016" y="1231587"/>
                  <a:pt x="2408608" y="1232843"/>
                  <a:pt x="2417889" y="1234726"/>
                </a:cubicBezTo>
                <a:lnTo>
                  <a:pt x="2450994" y="1236609"/>
                </a:lnTo>
                <a:lnTo>
                  <a:pt x="2487502" y="1236609"/>
                </a:lnTo>
                <a:lnTo>
                  <a:pt x="2525557" y="1234726"/>
                </a:lnTo>
                <a:lnTo>
                  <a:pt x="2560209" y="1234726"/>
                </a:lnTo>
                <a:lnTo>
                  <a:pt x="2591767" y="1239748"/>
                </a:lnTo>
                <a:cubicBezTo>
                  <a:pt x="2594551" y="1233470"/>
                  <a:pt x="2597336" y="1227821"/>
                  <a:pt x="2600120" y="1221543"/>
                </a:cubicBezTo>
                <a:cubicBezTo>
                  <a:pt x="2604452" y="1217150"/>
                  <a:pt x="2609093" y="1212755"/>
                  <a:pt x="2613424" y="1208362"/>
                </a:cubicBezTo>
                <a:cubicBezTo>
                  <a:pt x="2617755" y="1203340"/>
                  <a:pt x="2622397" y="1198318"/>
                  <a:pt x="2626728" y="1193296"/>
                </a:cubicBezTo>
                <a:cubicBezTo>
                  <a:pt x="2629512" y="1188902"/>
                  <a:pt x="2631988" y="1184508"/>
                  <a:pt x="2634772" y="1180114"/>
                </a:cubicBezTo>
                <a:cubicBezTo>
                  <a:pt x="2637556" y="1173837"/>
                  <a:pt x="2640341" y="1168187"/>
                  <a:pt x="2643125" y="1161910"/>
                </a:cubicBezTo>
                <a:cubicBezTo>
                  <a:pt x="2643744" y="1155633"/>
                  <a:pt x="2644054" y="1149983"/>
                  <a:pt x="2644672" y="1143706"/>
                </a:cubicBezTo>
                <a:cubicBezTo>
                  <a:pt x="2644054" y="1139312"/>
                  <a:pt x="2643744" y="1134917"/>
                  <a:pt x="2643126" y="1130523"/>
                </a:cubicBezTo>
                <a:lnTo>
                  <a:pt x="2643126" y="1115458"/>
                </a:lnTo>
                <a:cubicBezTo>
                  <a:pt x="2643744" y="1109181"/>
                  <a:pt x="2644054" y="1103531"/>
                  <a:pt x="2644673" y="1097254"/>
                </a:cubicBezTo>
                <a:cubicBezTo>
                  <a:pt x="2646838" y="1088466"/>
                  <a:pt x="2649313" y="1079678"/>
                  <a:pt x="2651479" y="1070889"/>
                </a:cubicBezTo>
                <a:cubicBezTo>
                  <a:pt x="2657667" y="1057707"/>
                  <a:pt x="2663546" y="1044525"/>
                  <a:pt x="2669734" y="1031343"/>
                </a:cubicBezTo>
                <a:cubicBezTo>
                  <a:pt x="2676849" y="1018161"/>
                  <a:pt x="2683965" y="1004351"/>
                  <a:pt x="2691081" y="991168"/>
                </a:cubicBezTo>
                <a:cubicBezTo>
                  <a:pt x="2696031" y="977986"/>
                  <a:pt x="2701291" y="964804"/>
                  <a:pt x="2706241" y="951621"/>
                </a:cubicBezTo>
                <a:lnTo>
                  <a:pt x="2712738" y="923374"/>
                </a:lnTo>
                <a:cubicBezTo>
                  <a:pt x="2714904" y="912075"/>
                  <a:pt x="2717380" y="900148"/>
                  <a:pt x="2719545" y="888849"/>
                </a:cubicBezTo>
                <a:cubicBezTo>
                  <a:pt x="2720473" y="876923"/>
                  <a:pt x="2721711" y="865623"/>
                  <a:pt x="2722639" y="853697"/>
                </a:cubicBezTo>
                <a:cubicBezTo>
                  <a:pt x="2724805" y="842398"/>
                  <a:pt x="2727280" y="831726"/>
                  <a:pt x="2729446" y="820427"/>
                </a:cubicBezTo>
                <a:cubicBezTo>
                  <a:pt x="2731611" y="810384"/>
                  <a:pt x="2733777" y="800968"/>
                  <a:pt x="2735943" y="790924"/>
                </a:cubicBezTo>
                <a:cubicBezTo>
                  <a:pt x="2738727" y="782764"/>
                  <a:pt x="2741512" y="773975"/>
                  <a:pt x="2744297" y="765815"/>
                </a:cubicBezTo>
                <a:cubicBezTo>
                  <a:pt x="2748628" y="759537"/>
                  <a:pt x="2753269" y="753888"/>
                  <a:pt x="2757600" y="747611"/>
                </a:cubicBezTo>
                <a:cubicBezTo>
                  <a:pt x="2762550" y="741334"/>
                  <a:pt x="2767501" y="734428"/>
                  <a:pt x="2772451" y="728152"/>
                </a:cubicBezTo>
                <a:lnTo>
                  <a:pt x="2782351" y="706181"/>
                </a:lnTo>
                <a:lnTo>
                  <a:pt x="2788849" y="677933"/>
                </a:lnTo>
                <a:lnTo>
                  <a:pt x="2788849" y="656591"/>
                </a:lnTo>
                <a:lnTo>
                  <a:pt x="2788849" y="638387"/>
                </a:lnTo>
                <a:cubicBezTo>
                  <a:pt x="2788230" y="631482"/>
                  <a:pt x="2787921" y="625204"/>
                  <a:pt x="2787302" y="618299"/>
                </a:cubicBezTo>
                <a:cubicBezTo>
                  <a:pt x="2786683" y="612022"/>
                  <a:pt x="2786374" y="605117"/>
                  <a:pt x="2785754" y="598840"/>
                </a:cubicBezTo>
                <a:cubicBezTo>
                  <a:pt x="2786683" y="591307"/>
                  <a:pt x="2787921" y="583147"/>
                  <a:pt x="2788849" y="575614"/>
                </a:cubicBezTo>
                <a:lnTo>
                  <a:pt x="2749247" y="540461"/>
                </a:lnTo>
                <a:lnTo>
                  <a:pt x="2709335" y="502798"/>
                </a:lnTo>
                <a:lnTo>
                  <a:pt x="2676230" y="461368"/>
                </a:lnTo>
                <a:cubicBezTo>
                  <a:pt x="2666949" y="445675"/>
                  <a:pt x="2657358" y="430609"/>
                  <a:pt x="2648076" y="414916"/>
                </a:cubicBezTo>
                <a:cubicBezTo>
                  <a:pt x="2640341" y="397340"/>
                  <a:pt x="2632606" y="379136"/>
                  <a:pt x="2624872" y="361559"/>
                </a:cubicBezTo>
                <a:cubicBezTo>
                  <a:pt x="2616209" y="332684"/>
                  <a:pt x="2607236" y="304437"/>
                  <a:pt x="2598573" y="275561"/>
                </a:cubicBezTo>
                <a:lnTo>
                  <a:pt x="2619921" y="260496"/>
                </a:lnTo>
                <a:cubicBezTo>
                  <a:pt x="2628275" y="258613"/>
                  <a:pt x="2636319" y="256102"/>
                  <a:pt x="2644673" y="254219"/>
                </a:cubicBezTo>
                <a:lnTo>
                  <a:pt x="2673137" y="241036"/>
                </a:lnTo>
                <a:close/>
                <a:moveTo>
                  <a:pt x="1148920" y="0"/>
                </a:moveTo>
                <a:lnTo>
                  <a:pt x="1238794" y="28794"/>
                </a:lnTo>
                <a:lnTo>
                  <a:pt x="1257447" y="42343"/>
                </a:lnTo>
                <a:lnTo>
                  <a:pt x="1267621" y="62668"/>
                </a:lnTo>
                <a:lnTo>
                  <a:pt x="1276100" y="81299"/>
                </a:lnTo>
                <a:lnTo>
                  <a:pt x="1286274" y="103318"/>
                </a:lnTo>
                <a:lnTo>
                  <a:pt x="1294753" y="123643"/>
                </a:lnTo>
                <a:lnTo>
                  <a:pt x="1350712" y="155824"/>
                </a:lnTo>
                <a:lnTo>
                  <a:pt x="1371061" y="176149"/>
                </a:lnTo>
                <a:lnTo>
                  <a:pt x="1393105" y="204942"/>
                </a:lnTo>
                <a:lnTo>
                  <a:pt x="1413454" y="237123"/>
                </a:lnTo>
                <a:lnTo>
                  <a:pt x="1428715" y="270998"/>
                </a:lnTo>
                <a:lnTo>
                  <a:pt x="1442281" y="296404"/>
                </a:lnTo>
                <a:lnTo>
                  <a:pt x="1442281" y="379397"/>
                </a:lnTo>
                <a:lnTo>
                  <a:pt x="1447368" y="406497"/>
                </a:lnTo>
                <a:lnTo>
                  <a:pt x="1457543" y="425129"/>
                </a:lnTo>
                <a:lnTo>
                  <a:pt x="1466021" y="443760"/>
                </a:lnTo>
                <a:lnTo>
                  <a:pt x="1472804" y="460697"/>
                </a:lnTo>
                <a:lnTo>
                  <a:pt x="1479587" y="475941"/>
                </a:lnTo>
                <a:lnTo>
                  <a:pt x="1482979" y="494572"/>
                </a:lnTo>
                <a:lnTo>
                  <a:pt x="1482979" y="516590"/>
                </a:lnTo>
                <a:lnTo>
                  <a:pt x="1481283" y="543690"/>
                </a:lnTo>
                <a:lnTo>
                  <a:pt x="1474500" y="580952"/>
                </a:lnTo>
                <a:lnTo>
                  <a:pt x="1467717" y="618215"/>
                </a:lnTo>
                <a:lnTo>
                  <a:pt x="1467717" y="652089"/>
                </a:lnTo>
                <a:lnTo>
                  <a:pt x="1467717" y="677495"/>
                </a:lnTo>
                <a:lnTo>
                  <a:pt x="1469413" y="699514"/>
                </a:lnTo>
                <a:lnTo>
                  <a:pt x="1469413" y="721533"/>
                </a:lnTo>
                <a:lnTo>
                  <a:pt x="1466021" y="740164"/>
                </a:lnTo>
                <a:lnTo>
                  <a:pt x="1457543" y="758795"/>
                </a:lnTo>
                <a:lnTo>
                  <a:pt x="1437194" y="779120"/>
                </a:lnTo>
                <a:lnTo>
                  <a:pt x="1406671" y="802832"/>
                </a:lnTo>
                <a:lnTo>
                  <a:pt x="1406671" y="860419"/>
                </a:lnTo>
                <a:lnTo>
                  <a:pt x="1420237" y="863807"/>
                </a:lnTo>
                <a:lnTo>
                  <a:pt x="1423628" y="870582"/>
                </a:lnTo>
                <a:lnTo>
                  <a:pt x="1423628" y="882438"/>
                </a:lnTo>
                <a:lnTo>
                  <a:pt x="1423628" y="897682"/>
                </a:lnTo>
                <a:lnTo>
                  <a:pt x="1410062" y="912925"/>
                </a:lnTo>
                <a:lnTo>
                  <a:pt x="1401584" y="926475"/>
                </a:lnTo>
                <a:lnTo>
                  <a:pt x="1388018" y="938332"/>
                </a:lnTo>
                <a:lnTo>
                  <a:pt x="1372756" y="948494"/>
                </a:lnTo>
                <a:lnTo>
                  <a:pt x="1345625" y="934944"/>
                </a:lnTo>
                <a:lnTo>
                  <a:pt x="1308319" y="923088"/>
                </a:lnTo>
                <a:lnTo>
                  <a:pt x="1264230" y="912925"/>
                </a:lnTo>
                <a:lnTo>
                  <a:pt x="1216749" y="901069"/>
                </a:lnTo>
                <a:lnTo>
                  <a:pt x="1169269" y="890907"/>
                </a:lnTo>
                <a:lnTo>
                  <a:pt x="1123484" y="879050"/>
                </a:lnTo>
                <a:lnTo>
                  <a:pt x="1079395" y="867194"/>
                </a:lnTo>
                <a:lnTo>
                  <a:pt x="1043785" y="851951"/>
                </a:lnTo>
                <a:lnTo>
                  <a:pt x="1014957" y="836707"/>
                </a:lnTo>
                <a:lnTo>
                  <a:pt x="999696" y="814688"/>
                </a:lnTo>
                <a:lnTo>
                  <a:pt x="996304" y="802832"/>
                </a:lnTo>
                <a:lnTo>
                  <a:pt x="996304" y="787588"/>
                </a:lnTo>
                <a:lnTo>
                  <a:pt x="996304" y="774039"/>
                </a:lnTo>
                <a:lnTo>
                  <a:pt x="992913" y="763876"/>
                </a:lnTo>
                <a:lnTo>
                  <a:pt x="970868" y="730002"/>
                </a:lnTo>
                <a:lnTo>
                  <a:pt x="938650" y="696127"/>
                </a:lnTo>
                <a:lnTo>
                  <a:pt x="903039" y="660558"/>
                </a:lnTo>
                <a:lnTo>
                  <a:pt x="865733" y="628377"/>
                </a:lnTo>
                <a:lnTo>
                  <a:pt x="836906" y="596196"/>
                </a:lnTo>
                <a:lnTo>
                  <a:pt x="813166" y="562321"/>
                </a:lnTo>
                <a:lnTo>
                  <a:pt x="796208" y="519978"/>
                </a:lnTo>
                <a:lnTo>
                  <a:pt x="782642" y="472553"/>
                </a:lnTo>
                <a:lnTo>
                  <a:pt x="775860" y="420047"/>
                </a:lnTo>
                <a:lnTo>
                  <a:pt x="775860" y="365847"/>
                </a:lnTo>
                <a:lnTo>
                  <a:pt x="782642" y="316729"/>
                </a:lnTo>
                <a:lnTo>
                  <a:pt x="794513" y="267611"/>
                </a:lnTo>
                <a:lnTo>
                  <a:pt x="809774" y="228655"/>
                </a:lnTo>
                <a:lnTo>
                  <a:pt x="831819" y="196474"/>
                </a:lnTo>
                <a:lnTo>
                  <a:pt x="819949" y="177843"/>
                </a:lnTo>
                <a:lnTo>
                  <a:pt x="826731" y="177842"/>
                </a:lnTo>
                <a:lnTo>
                  <a:pt x="841993" y="171067"/>
                </a:lnTo>
                <a:lnTo>
                  <a:pt x="852167" y="157517"/>
                </a:lnTo>
                <a:lnTo>
                  <a:pt x="862342" y="142274"/>
                </a:lnTo>
                <a:lnTo>
                  <a:pt x="870821" y="130418"/>
                </a:lnTo>
                <a:lnTo>
                  <a:pt x="880995" y="118562"/>
                </a:lnTo>
                <a:lnTo>
                  <a:pt x="916605" y="99931"/>
                </a:lnTo>
                <a:lnTo>
                  <a:pt x="952215" y="86381"/>
                </a:lnTo>
                <a:lnTo>
                  <a:pt x="989521" y="67749"/>
                </a:lnTo>
                <a:lnTo>
                  <a:pt x="992913" y="67749"/>
                </a:lnTo>
                <a:lnTo>
                  <a:pt x="999696" y="40650"/>
                </a:lnTo>
                <a:lnTo>
                  <a:pt x="1014957" y="42343"/>
                </a:lnTo>
                <a:lnTo>
                  <a:pt x="1026827" y="44037"/>
                </a:lnTo>
                <a:lnTo>
                  <a:pt x="1037002" y="45731"/>
                </a:lnTo>
                <a:lnTo>
                  <a:pt x="1050568" y="50812"/>
                </a:lnTo>
                <a:lnTo>
                  <a:pt x="1052263" y="42343"/>
                </a:lnTo>
                <a:lnTo>
                  <a:pt x="1055655" y="35568"/>
                </a:lnTo>
                <a:lnTo>
                  <a:pt x="1057351" y="30487"/>
                </a:lnTo>
                <a:lnTo>
                  <a:pt x="1060742" y="28793"/>
                </a:lnTo>
                <a:lnTo>
                  <a:pt x="1065829" y="27100"/>
                </a:lnTo>
                <a:lnTo>
                  <a:pt x="1072612" y="25406"/>
                </a:lnTo>
                <a:lnTo>
                  <a:pt x="1082786" y="22018"/>
                </a:lnTo>
                <a:lnTo>
                  <a:pt x="1104831" y="15243"/>
                </a:lnTo>
                <a:lnTo>
                  <a:pt x="1126875" y="8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3" name="Google Shape;1683;p47"/>
          <p:cNvGrpSpPr/>
          <p:nvPr/>
        </p:nvGrpSpPr>
        <p:grpSpPr>
          <a:xfrm>
            <a:off x="1053137" y="4171793"/>
            <a:ext cx="7103648" cy="2516788"/>
            <a:chOff x="2311956" y="1422324"/>
            <a:chExt cx="8221277" cy="2912758"/>
          </a:xfrm>
        </p:grpSpPr>
        <p:sp>
          <p:nvSpPr>
            <p:cNvPr id="1684" name="Google Shape;1684;p47"/>
            <p:cNvSpPr/>
            <p:nvPr/>
          </p:nvSpPr>
          <p:spPr>
            <a:xfrm>
              <a:off x="6981619" y="1422325"/>
              <a:ext cx="1107716" cy="2912757"/>
            </a:xfrm>
            <a:custGeom>
              <a:avLst/>
              <a:gdLst/>
              <a:ahLst/>
              <a:cxnLst/>
              <a:rect l="l" t="t" r="r" b="b"/>
              <a:pathLst>
                <a:path w="1743075" h="4829175" extrusionOk="0">
                  <a:moveTo>
                    <a:pt x="1708188" y="1960294"/>
                  </a:moveTo>
                  <a:cubicBezTo>
                    <a:pt x="1708188" y="1871711"/>
                    <a:pt x="1736763" y="1782176"/>
                    <a:pt x="1736763" y="1693594"/>
                  </a:cubicBezTo>
                  <a:cubicBezTo>
                    <a:pt x="1733905" y="1665971"/>
                    <a:pt x="1731048" y="1637396"/>
                    <a:pt x="1727238" y="1609774"/>
                  </a:cubicBezTo>
                  <a:cubicBezTo>
                    <a:pt x="1722475" y="1577389"/>
                    <a:pt x="1708188" y="1544051"/>
                    <a:pt x="1703425" y="1511666"/>
                  </a:cubicBezTo>
                  <a:cubicBezTo>
                    <a:pt x="1700568" y="1495474"/>
                    <a:pt x="1698663" y="1479281"/>
                    <a:pt x="1696757" y="1463089"/>
                  </a:cubicBezTo>
                  <a:cubicBezTo>
                    <a:pt x="1670088" y="1265921"/>
                    <a:pt x="1689138" y="1056371"/>
                    <a:pt x="1622463" y="865871"/>
                  </a:cubicBezTo>
                  <a:cubicBezTo>
                    <a:pt x="1611985" y="852536"/>
                    <a:pt x="1599603" y="842059"/>
                    <a:pt x="1587220" y="831581"/>
                  </a:cubicBezTo>
                  <a:cubicBezTo>
                    <a:pt x="1498638" y="763954"/>
                    <a:pt x="1360525" y="772526"/>
                    <a:pt x="1263370" y="719186"/>
                  </a:cubicBezTo>
                  <a:cubicBezTo>
                    <a:pt x="1247178" y="711566"/>
                    <a:pt x="1230985" y="702994"/>
                    <a:pt x="1215745" y="693469"/>
                  </a:cubicBezTo>
                  <a:cubicBezTo>
                    <a:pt x="1200505" y="683944"/>
                    <a:pt x="1185265" y="674419"/>
                    <a:pt x="1170025" y="662989"/>
                  </a:cubicBezTo>
                  <a:cubicBezTo>
                    <a:pt x="1123353" y="626794"/>
                    <a:pt x="1099540" y="582979"/>
                    <a:pt x="1111923" y="522019"/>
                  </a:cubicBezTo>
                  <a:cubicBezTo>
                    <a:pt x="1115733" y="502016"/>
                    <a:pt x="1113828" y="481061"/>
                    <a:pt x="1116685" y="461059"/>
                  </a:cubicBezTo>
                  <a:cubicBezTo>
                    <a:pt x="1120495" y="438199"/>
                    <a:pt x="1123353" y="413434"/>
                    <a:pt x="1131925" y="392479"/>
                  </a:cubicBezTo>
                  <a:cubicBezTo>
                    <a:pt x="1146213" y="357236"/>
                    <a:pt x="1151928" y="324851"/>
                    <a:pt x="1143355" y="291514"/>
                  </a:cubicBezTo>
                  <a:lnTo>
                    <a:pt x="1142403" y="289609"/>
                  </a:lnTo>
                  <a:cubicBezTo>
                    <a:pt x="1137640" y="269606"/>
                    <a:pt x="1126210" y="271511"/>
                    <a:pt x="1126210" y="271511"/>
                  </a:cubicBezTo>
                  <a:cubicBezTo>
                    <a:pt x="1120495" y="275321"/>
                    <a:pt x="1112875" y="285799"/>
                    <a:pt x="1112875" y="285799"/>
                  </a:cubicBezTo>
                  <a:lnTo>
                    <a:pt x="1113828" y="258176"/>
                  </a:lnTo>
                  <a:lnTo>
                    <a:pt x="1112875" y="224839"/>
                  </a:lnTo>
                  <a:cubicBezTo>
                    <a:pt x="1110970" y="222934"/>
                    <a:pt x="1109065" y="207694"/>
                    <a:pt x="1107160" y="199121"/>
                  </a:cubicBezTo>
                  <a:cubicBezTo>
                    <a:pt x="1106208" y="187691"/>
                    <a:pt x="1104303" y="201026"/>
                    <a:pt x="1103350" y="182929"/>
                  </a:cubicBezTo>
                  <a:cubicBezTo>
                    <a:pt x="1102398" y="179119"/>
                    <a:pt x="1101445" y="179119"/>
                    <a:pt x="1100493" y="166736"/>
                  </a:cubicBezTo>
                  <a:cubicBezTo>
                    <a:pt x="1099540" y="143876"/>
                    <a:pt x="1098588" y="152449"/>
                    <a:pt x="1096683" y="150544"/>
                  </a:cubicBezTo>
                  <a:cubicBezTo>
                    <a:pt x="1095730" y="118159"/>
                    <a:pt x="1093825" y="115301"/>
                    <a:pt x="1091920" y="135304"/>
                  </a:cubicBezTo>
                  <a:cubicBezTo>
                    <a:pt x="1090015" y="129589"/>
                    <a:pt x="1088110" y="125779"/>
                    <a:pt x="1086205" y="116254"/>
                  </a:cubicBezTo>
                  <a:cubicBezTo>
                    <a:pt x="1083348" y="105776"/>
                    <a:pt x="1081443" y="99109"/>
                    <a:pt x="1077633" y="104824"/>
                  </a:cubicBezTo>
                  <a:cubicBezTo>
                    <a:pt x="1073823" y="117206"/>
                    <a:pt x="1070965" y="90536"/>
                    <a:pt x="1067155" y="89584"/>
                  </a:cubicBezTo>
                  <a:cubicBezTo>
                    <a:pt x="1063345" y="94346"/>
                    <a:pt x="1059535" y="50531"/>
                    <a:pt x="1055725" y="76249"/>
                  </a:cubicBezTo>
                  <a:cubicBezTo>
                    <a:pt x="1051915" y="85774"/>
                    <a:pt x="1048105" y="59104"/>
                    <a:pt x="1043343" y="65771"/>
                  </a:cubicBezTo>
                  <a:cubicBezTo>
                    <a:pt x="1039533" y="64819"/>
                    <a:pt x="1034770" y="66724"/>
                    <a:pt x="1030960" y="54341"/>
                  </a:cubicBezTo>
                  <a:cubicBezTo>
                    <a:pt x="1026198" y="52436"/>
                    <a:pt x="1022388" y="38149"/>
                    <a:pt x="1017625" y="41006"/>
                  </a:cubicBezTo>
                  <a:cubicBezTo>
                    <a:pt x="1012863" y="42911"/>
                    <a:pt x="1008100" y="32434"/>
                    <a:pt x="1003338" y="38149"/>
                  </a:cubicBezTo>
                  <a:cubicBezTo>
                    <a:pt x="996670" y="20051"/>
                    <a:pt x="989050" y="36244"/>
                    <a:pt x="981430" y="28624"/>
                  </a:cubicBezTo>
                  <a:cubicBezTo>
                    <a:pt x="973810" y="20051"/>
                    <a:pt x="966190" y="10526"/>
                    <a:pt x="958570" y="21004"/>
                  </a:cubicBezTo>
                  <a:cubicBezTo>
                    <a:pt x="950950" y="6716"/>
                    <a:pt x="943330" y="25766"/>
                    <a:pt x="934758" y="16241"/>
                  </a:cubicBezTo>
                  <a:cubicBezTo>
                    <a:pt x="927138" y="17194"/>
                    <a:pt x="918565" y="9574"/>
                    <a:pt x="910945" y="12431"/>
                  </a:cubicBezTo>
                  <a:cubicBezTo>
                    <a:pt x="902373" y="7669"/>
                    <a:pt x="894752" y="33386"/>
                    <a:pt x="886180" y="9574"/>
                  </a:cubicBezTo>
                  <a:cubicBezTo>
                    <a:pt x="877608" y="9574"/>
                    <a:pt x="869988" y="4811"/>
                    <a:pt x="861415" y="8621"/>
                  </a:cubicBezTo>
                  <a:cubicBezTo>
                    <a:pt x="856652" y="12431"/>
                    <a:pt x="851890" y="21004"/>
                    <a:pt x="847127" y="9574"/>
                  </a:cubicBezTo>
                  <a:cubicBezTo>
                    <a:pt x="842365" y="11479"/>
                    <a:pt x="836650" y="18146"/>
                    <a:pt x="831888" y="13384"/>
                  </a:cubicBezTo>
                  <a:cubicBezTo>
                    <a:pt x="827125" y="17194"/>
                    <a:pt x="822363" y="23861"/>
                    <a:pt x="817600" y="19099"/>
                  </a:cubicBezTo>
                  <a:cubicBezTo>
                    <a:pt x="815695" y="13384"/>
                    <a:pt x="812838" y="10526"/>
                    <a:pt x="810933" y="11479"/>
                  </a:cubicBezTo>
                  <a:cubicBezTo>
                    <a:pt x="809027" y="12431"/>
                    <a:pt x="809027" y="19099"/>
                    <a:pt x="807123" y="29576"/>
                  </a:cubicBezTo>
                  <a:cubicBezTo>
                    <a:pt x="801408" y="35291"/>
                    <a:pt x="795693" y="41006"/>
                    <a:pt x="790930" y="41006"/>
                  </a:cubicBezTo>
                  <a:cubicBezTo>
                    <a:pt x="785215" y="54341"/>
                    <a:pt x="780452" y="61009"/>
                    <a:pt x="774738" y="59104"/>
                  </a:cubicBezTo>
                  <a:cubicBezTo>
                    <a:pt x="769023" y="72439"/>
                    <a:pt x="764260" y="60056"/>
                    <a:pt x="759498" y="76249"/>
                  </a:cubicBezTo>
                  <a:cubicBezTo>
                    <a:pt x="754735" y="65771"/>
                    <a:pt x="749973" y="86726"/>
                    <a:pt x="746163" y="89584"/>
                  </a:cubicBezTo>
                  <a:cubicBezTo>
                    <a:pt x="741400" y="88631"/>
                    <a:pt x="737590" y="105776"/>
                    <a:pt x="733780" y="105776"/>
                  </a:cubicBezTo>
                  <a:cubicBezTo>
                    <a:pt x="729970" y="99109"/>
                    <a:pt x="726160" y="120064"/>
                    <a:pt x="723302" y="122921"/>
                  </a:cubicBezTo>
                  <a:cubicBezTo>
                    <a:pt x="719493" y="142924"/>
                    <a:pt x="716635" y="116254"/>
                    <a:pt x="713777" y="139114"/>
                  </a:cubicBezTo>
                  <a:cubicBezTo>
                    <a:pt x="710920" y="119111"/>
                    <a:pt x="708063" y="152449"/>
                    <a:pt x="706158" y="160069"/>
                  </a:cubicBezTo>
                  <a:cubicBezTo>
                    <a:pt x="705205" y="151496"/>
                    <a:pt x="703300" y="170546"/>
                    <a:pt x="702348" y="175309"/>
                  </a:cubicBezTo>
                  <a:cubicBezTo>
                    <a:pt x="701395" y="180071"/>
                    <a:pt x="700443" y="184834"/>
                    <a:pt x="699490" y="186739"/>
                  </a:cubicBezTo>
                  <a:cubicBezTo>
                    <a:pt x="697585" y="196264"/>
                    <a:pt x="696633" y="205789"/>
                    <a:pt x="696633" y="216266"/>
                  </a:cubicBezTo>
                  <a:cubicBezTo>
                    <a:pt x="696633" y="226744"/>
                    <a:pt x="696633" y="237221"/>
                    <a:pt x="698538" y="247699"/>
                  </a:cubicBezTo>
                  <a:cubicBezTo>
                    <a:pt x="701395" y="267701"/>
                    <a:pt x="700443" y="287704"/>
                    <a:pt x="694727" y="306754"/>
                  </a:cubicBezTo>
                  <a:lnTo>
                    <a:pt x="694727" y="306754"/>
                  </a:lnTo>
                  <a:cubicBezTo>
                    <a:pt x="694727" y="306754"/>
                    <a:pt x="667105" y="301039"/>
                    <a:pt x="662343" y="320089"/>
                  </a:cubicBezTo>
                  <a:cubicBezTo>
                    <a:pt x="662343" y="320089"/>
                    <a:pt x="655675" y="353426"/>
                    <a:pt x="671868" y="384859"/>
                  </a:cubicBezTo>
                  <a:cubicBezTo>
                    <a:pt x="673773" y="390574"/>
                    <a:pt x="677583" y="395336"/>
                    <a:pt x="682345" y="400099"/>
                  </a:cubicBezTo>
                  <a:cubicBezTo>
                    <a:pt x="729970" y="449629"/>
                    <a:pt x="754735" y="513446"/>
                    <a:pt x="769975" y="575359"/>
                  </a:cubicBezTo>
                  <a:cubicBezTo>
                    <a:pt x="789977" y="655369"/>
                    <a:pt x="787120" y="706804"/>
                    <a:pt x="679488" y="741094"/>
                  </a:cubicBezTo>
                  <a:cubicBezTo>
                    <a:pt x="592810" y="769669"/>
                    <a:pt x="497560" y="803006"/>
                    <a:pt x="412787" y="837296"/>
                  </a:cubicBezTo>
                  <a:cubicBezTo>
                    <a:pt x="378498" y="850631"/>
                    <a:pt x="356590" y="877301"/>
                    <a:pt x="355637" y="917306"/>
                  </a:cubicBezTo>
                  <a:cubicBezTo>
                    <a:pt x="354685" y="972551"/>
                    <a:pt x="350875" y="1025891"/>
                    <a:pt x="337540" y="1080184"/>
                  </a:cubicBezTo>
                  <a:cubicBezTo>
                    <a:pt x="322300" y="1141144"/>
                    <a:pt x="331825" y="1204961"/>
                    <a:pt x="323253" y="1267826"/>
                  </a:cubicBezTo>
                  <a:cubicBezTo>
                    <a:pt x="310870" y="1364981"/>
                    <a:pt x="279438" y="1459279"/>
                    <a:pt x="286105" y="1558339"/>
                  </a:cubicBezTo>
                  <a:cubicBezTo>
                    <a:pt x="288010" y="1587866"/>
                    <a:pt x="282295" y="1618346"/>
                    <a:pt x="277533" y="1647874"/>
                  </a:cubicBezTo>
                  <a:cubicBezTo>
                    <a:pt x="273723" y="1668829"/>
                    <a:pt x="263245" y="1688831"/>
                    <a:pt x="256578" y="1709786"/>
                  </a:cubicBezTo>
                  <a:cubicBezTo>
                    <a:pt x="251815" y="1726931"/>
                    <a:pt x="239432" y="1749791"/>
                    <a:pt x="246100" y="1762174"/>
                  </a:cubicBezTo>
                  <a:cubicBezTo>
                    <a:pt x="267055" y="1806941"/>
                    <a:pt x="249910" y="1849804"/>
                    <a:pt x="248005" y="1892666"/>
                  </a:cubicBezTo>
                  <a:cubicBezTo>
                    <a:pt x="247053" y="1908859"/>
                    <a:pt x="243242" y="1924099"/>
                    <a:pt x="242290" y="1940291"/>
                  </a:cubicBezTo>
                  <a:cubicBezTo>
                    <a:pt x="238480" y="2059354"/>
                    <a:pt x="234670" y="2178416"/>
                    <a:pt x="230860" y="2296526"/>
                  </a:cubicBezTo>
                  <a:cubicBezTo>
                    <a:pt x="229907" y="2315576"/>
                    <a:pt x="225145" y="2334626"/>
                    <a:pt x="225145" y="2352724"/>
                  </a:cubicBezTo>
                  <a:cubicBezTo>
                    <a:pt x="225145" y="2382251"/>
                    <a:pt x="222288" y="2414636"/>
                    <a:pt x="231813" y="2441306"/>
                  </a:cubicBezTo>
                  <a:cubicBezTo>
                    <a:pt x="241338" y="2468929"/>
                    <a:pt x="243242" y="2493694"/>
                    <a:pt x="238480" y="2520364"/>
                  </a:cubicBezTo>
                  <a:cubicBezTo>
                    <a:pt x="233717" y="2543224"/>
                    <a:pt x="228003" y="2567036"/>
                    <a:pt x="221335" y="2589896"/>
                  </a:cubicBezTo>
                  <a:cubicBezTo>
                    <a:pt x="212763" y="2617519"/>
                    <a:pt x="217525" y="2640379"/>
                    <a:pt x="228003" y="2667049"/>
                  </a:cubicBezTo>
                  <a:cubicBezTo>
                    <a:pt x="248005" y="2716579"/>
                    <a:pt x="262293" y="2766109"/>
                    <a:pt x="237528" y="2822306"/>
                  </a:cubicBezTo>
                  <a:cubicBezTo>
                    <a:pt x="211810" y="2880409"/>
                    <a:pt x="194665" y="2943274"/>
                    <a:pt x="171805" y="3010901"/>
                  </a:cubicBezTo>
                  <a:cubicBezTo>
                    <a:pt x="160375" y="3015664"/>
                    <a:pt x="142277" y="3022331"/>
                    <a:pt x="125132" y="3028999"/>
                  </a:cubicBezTo>
                  <a:cubicBezTo>
                    <a:pt x="113702" y="3057574"/>
                    <a:pt x="107035" y="3084244"/>
                    <a:pt x="93700" y="3107104"/>
                  </a:cubicBezTo>
                  <a:cubicBezTo>
                    <a:pt x="61315" y="3159491"/>
                    <a:pt x="40360" y="3218546"/>
                    <a:pt x="27025" y="3277601"/>
                  </a:cubicBezTo>
                  <a:cubicBezTo>
                    <a:pt x="19405" y="3312844"/>
                    <a:pt x="28930" y="3349991"/>
                    <a:pt x="19405" y="3385234"/>
                  </a:cubicBezTo>
                  <a:cubicBezTo>
                    <a:pt x="-1550" y="3460481"/>
                    <a:pt x="9880" y="3535729"/>
                    <a:pt x="13690" y="3611929"/>
                  </a:cubicBezTo>
                  <a:cubicBezTo>
                    <a:pt x="15595" y="3650029"/>
                    <a:pt x="14642" y="3687176"/>
                    <a:pt x="23215" y="3724324"/>
                  </a:cubicBezTo>
                  <a:cubicBezTo>
                    <a:pt x="30835" y="3759566"/>
                    <a:pt x="45122" y="3794809"/>
                    <a:pt x="83222" y="3803381"/>
                  </a:cubicBezTo>
                  <a:cubicBezTo>
                    <a:pt x="118465" y="3811001"/>
                    <a:pt x="155613" y="3813859"/>
                    <a:pt x="190855" y="3811001"/>
                  </a:cubicBezTo>
                  <a:cubicBezTo>
                    <a:pt x="206095" y="3810049"/>
                    <a:pt x="222288" y="3807191"/>
                    <a:pt x="237528" y="3805286"/>
                  </a:cubicBezTo>
                  <a:cubicBezTo>
                    <a:pt x="269913" y="3796714"/>
                    <a:pt x="317537" y="3787189"/>
                    <a:pt x="327062" y="3796714"/>
                  </a:cubicBezTo>
                  <a:cubicBezTo>
                    <a:pt x="384212" y="3882439"/>
                    <a:pt x="327062" y="3987214"/>
                    <a:pt x="320395" y="4089131"/>
                  </a:cubicBezTo>
                  <a:cubicBezTo>
                    <a:pt x="318490" y="4106276"/>
                    <a:pt x="316585" y="4122469"/>
                    <a:pt x="314680" y="4139614"/>
                  </a:cubicBezTo>
                  <a:cubicBezTo>
                    <a:pt x="313728" y="4147234"/>
                    <a:pt x="312775" y="4154854"/>
                    <a:pt x="311823" y="4163426"/>
                  </a:cubicBezTo>
                  <a:cubicBezTo>
                    <a:pt x="308013" y="4244389"/>
                    <a:pt x="269913" y="4330114"/>
                    <a:pt x="279438" y="4415839"/>
                  </a:cubicBezTo>
                  <a:cubicBezTo>
                    <a:pt x="279438" y="4434889"/>
                    <a:pt x="298488" y="4444414"/>
                    <a:pt x="317537" y="4444414"/>
                  </a:cubicBezTo>
                  <a:cubicBezTo>
                    <a:pt x="308013" y="4453939"/>
                    <a:pt x="298488" y="4463464"/>
                    <a:pt x="286105" y="4481561"/>
                  </a:cubicBezTo>
                  <a:cubicBezTo>
                    <a:pt x="282295" y="4488229"/>
                    <a:pt x="279438" y="4494896"/>
                    <a:pt x="277533" y="4502516"/>
                  </a:cubicBezTo>
                  <a:cubicBezTo>
                    <a:pt x="269913" y="4523471"/>
                    <a:pt x="266103" y="4546331"/>
                    <a:pt x="260388" y="4569191"/>
                  </a:cubicBezTo>
                  <a:cubicBezTo>
                    <a:pt x="248005" y="4620626"/>
                    <a:pt x="219430" y="4656821"/>
                    <a:pt x="173710" y="4682539"/>
                  </a:cubicBezTo>
                  <a:cubicBezTo>
                    <a:pt x="152755" y="4693969"/>
                    <a:pt x="132752" y="4707304"/>
                    <a:pt x="111797" y="4718734"/>
                  </a:cubicBezTo>
                  <a:cubicBezTo>
                    <a:pt x="85127" y="4733021"/>
                    <a:pt x="71792" y="4753976"/>
                    <a:pt x="79412" y="4791124"/>
                  </a:cubicBezTo>
                  <a:cubicBezTo>
                    <a:pt x="96557" y="4797791"/>
                    <a:pt x="116560" y="4812079"/>
                    <a:pt x="136563" y="4813031"/>
                  </a:cubicBezTo>
                  <a:cubicBezTo>
                    <a:pt x="185140" y="4815889"/>
                    <a:pt x="234670" y="4817794"/>
                    <a:pt x="283248" y="4812079"/>
                  </a:cubicBezTo>
                  <a:cubicBezTo>
                    <a:pt x="309918" y="4809221"/>
                    <a:pt x="338493" y="4794934"/>
                    <a:pt x="358495" y="4777789"/>
                  </a:cubicBezTo>
                  <a:cubicBezTo>
                    <a:pt x="384212" y="4754929"/>
                    <a:pt x="407073" y="4749214"/>
                    <a:pt x="440410" y="4756834"/>
                  </a:cubicBezTo>
                  <a:cubicBezTo>
                    <a:pt x="492798" y="4769216"/>
                    <a:pt x="544233" y="4761596"/>
                    <a:pt x="594715" y="4730164"/>
                  </a:cubicBezTo>
                  <a:cubicBezTo>
                    <a:pt x="600430" y="4663489"/>
                    <a:pt x="610908" y="4595861"/>
                    <a:pt x="611860" y="4528234"/>
                  </a:cubicBezTo>
                  <a:cubicBezTo>
                    <a:pt x="612813" y="4487276"/>
                    <a:pt x="619480" y="4452986"/>
                    <a:pt x="650913" y="4437746"/>
                  </a:cubicBezTo>
                  <a:cubicBezTo>
                    <a:pt x="657580" y="4434889"/>
                    <a:pt x="664248" y="4432031"/>
                    <a:pt x="672820" y="4431079"/>
                  </a:cubicBezTo>
                  <a:cubicBezTo>
                    <a:pt x="692823" y="4372976"/>
                    <a:pt x="704252" y="4312969"/>
                    <a:pt x="716635" y="4253914"/>
                  </a:cubicBezTo>
                  <a:cubicBezTo>
                    <a:pt x="718540" y="4245341"/>
                    <a:pt x="720445" y="4236769"/>
                    <a:pt x="721398" y="4228196"/>
                  </a:cubicBezTo>
                  <a:cubicBezTo>
                    <a:pt x="724255" y="4145329"/>
                    <a:pt x="735685" y="4063414"/>
                    <a:pt x="755688" y="3985309"/>
                  </a:cubicBezTo>
                  <a:cubicBezTo>
                    <a:pt x="757593" y="3977689"/>
                    <a:pt x="759498" y="3970069"/>
                    <a:pt x="762355" y="3962449"/>
                  </a:cubicBezTo>
                  <a:cubicBezTo>
                    <a:pt x="782358" y="3845291"/>
                    <a:pt x="782358" y="3740516"/>
                    <a:pt x="826173" y="3636694"/>
                  </a:cubicBezTo>
                  <a:cubicBezTo>
                    <a:pt x="827125" y="3629074"/>
                    <a:pt x="828077" y="3620501"/>
                    <a:pt x="829983" y="3612881"/>
                  </a:cubicBezTo>
                  <a:cubicBezTo>
                    <a:pt x="831888" y="3596689"/>
                    <a:pt x="834745" y="3580496"/>
                    <a:pt x="836650" y="3565256"/>
                  </a:cubicBezTo>
                  <a:cubicBezTo>
                    <a:pt x="848080" y="3483341"/>
                    <a:pt x="867130" y="3402379"/>
                    <a:pt x="867130" y="3320464"/>
                  </a:cubicBezTo>
                  <a:cubicBezTo>
                    <a:pt x="866177" y="3209974"/>
                    <a:pt x="900468" y="3106151"/>
                    <a:pt x="915708" y="2997566"/>
                  </a:cubicBezTo>
                  <a:cubicBezTo>
                    <a:pt x="926185" y="3008044"/>
                    <a:pt x="932852" y="3019474"/>
                    <a:pt x="936663" y="3032809"/>
                  </a:cubicBezTo>
                  <a:cubicBezTo>
                    <a:pt x="952855" y="3087101"/>
                    <a:pt x="955713" y="3141394"/>
                    <a:pt x="949998" y="3197591"/>
                  </a:cubicBezTo>
                  <a:cubicBezTo>
                    <a:pt x="946188" y="3239501"/>
                    <a:pt x="945235" y="3283316"/>
                    <a:pt x="949045" y="3325226"/>
                  </a:cubicBezTo>
                  <a:cubicBezTo>
                    <a:pt x="957618" y="3409999"/>
                    <a:pt x="976668" y="3494771"/>
                    <a:pt x="980477" y="3579544"/>
                  </a:cubicBezTo>
                  <a:cubicBezTo>
                    <a:pt x="986193" y="3701464"/>
                    <a:pt x="981430" y="3824336"/>
                    <a:pt x="983335" y="3946256"/>
                  </a:cubicBezTo>
                  <a:cubicBezTo>
                    <a:pt x="984288" y="3999596"/>
                    <a:pt x="990002" y="4053889"/>
                    <a:pt x="989050" y="4107229"/>
                  </a:cubicBezTo>
                  <a:cubicBezTo>
                    <a:pt x="988098" y="4152949"/>
                    <a:pt x="985240" y="4198669"/>
                    <a:pt x="976668" y="4243436"/>
                  </a:cubicBezTo>
                  <a:cubicBezTo>
                    <a:pt x="975715" y="4251056"/>
                    <a:pt x="973810" y="4258676"/>
                    <a:pt x="971905" y="4266296"/>
                  </a:cubicBezTo>
                  <a:cubicBezTo>
                    <a:pt x="970000" y="4273916"/>
                    <a:pt x="968095" y="4281536"/>
                    <a:pt x="966190" y="4288204"/>
                  </a:cubicBezTo>
                  <a:cubicBezTo>
                    <a:pt x="971905" y="4389169"/>
                    <a:pt x="943330" y="4493944"/>
                    <a:pt x="961427" y="4595861"/>
                  </a:cubicBezTo>
                  <a:cubicBezTo>
                    <a:pt x="965238" y="4603481"/>
                    <a:pt x="970000" y="4611101"/>
                    <a:pt x="974763" y="4618721"/>
                  </a:cubicBezTo>
                  <a:cubicBezTo>
                    <a:pt x="989050" y="4640629"/>
                    <a:pt x="1005243" y="4666346"/>
                    <a:pt x="1007148" y="4692064"/>
                  </a:cubicBezTo>
                  <a:cubicBezTo>
                    <a:pt x="1010958" y="4733021"/>
                    <a:pt x="1028102" y="4756834"/>
                    <a:pt x="1070013" y="4767311"/>
                  </a:cubicBezTo>
                  <a:cubicBezTo>
                    <a:pt x="1065250" y="4803506"/>
                    <a:pt x="1085253" y="4816841"/>
                    <a:pt x="1116685" y="4820651"/>
                  </a:cubicBezTo>
                  <a:cubicBezTo>
                    <a:pt x="1122400" y="4821604"/>
                    <a:pt x="1128115" y="4825414"/>
                    <a:pt x="1133830" y="4827319"/>
                  </a:cubicBezTo>
                  <a:cubicBezTo>
                    <a:pt x="1150023" y="4827319"/>
                    <a:pt x="1165263" y="4827319"/>
                    <a:pt x="1181455" y="4827319"/>
                  </a:cubicBezTo>
                  <a:cubicBezTo>
                    <a:pt x="1206220" y="4824461"/>
                    <a:pt x="1230985" y="4821604"/>
                    <a:pt x="1255750" y="4818746"/>
                  </a:cubicBezTo>
                  <a:cubicBezTo>
                    <a:pt x="1291945" y="4814936"/>
                    <a:pt x="1303375" y="4802554"/>
                    <a:pt x="1298613" y="4766359"/>
                  </a:cubicBezTo>
                  <a:cubicBezTo>
                    <a:pt x="1295755" y="4743499"/>
                    <a:pt x="1291945" y="4718734"/>
                    <a:pt x="1281468" y="4697779"/>
                  </a:cubicBezTo>
                  <a:cubicBezTo>
                    <a:pt x="1266228" y="4667299"/>
                    <a:pt x="1264323" y="4637771"/>
                    <a:pt x="1270038" y="4605386"/>
                  </a:cubicBezTo>
                  <a:cubicBezTo>
                    <a:pt x="1290993" y="4485371"/>
                    <a:pt x="1310995" y="4365356"/>
                    <a:pt x="1330998" y="4244389"/>
                  </a:cubicBezTo>
                  <a:cubicBezTo>
                    <a:pt x="1330998" y="4242484"/>
                    <a:pt x="1331950" y="4241531"/>
                    <a:pt x="1331950" y="4239626"/>
                  </a:cubicBezTo>
                  <a:cubicBezTo>
                    <a:pt x="1339570" y="4126279"/>
                    <a:pt x="1348143" y="4011979"/>
                    <a:pt x="1352905" y="3898631"/>
                  </a:cubicBezTo>
                  <a:cubicBezTo>
                    <a:pt x="1356715" y="3819574"/>
                    <a:pt x="1364335" y="3742421"/>
                    <a:pt x="1384338" y="3664316"/>
                  </a:cubicBezTo>
                  <a:cubicBezTo>
                    <a:pt x="1412913" y="3550969"/>
                    <a:pt x="1439582" y="3436669"/>
                    <a:pt x="1441488" y="3318559"/>
                  </a:cubicBezTo>
                  <a:cubicBezTo>
                    <a:pt x="1443393" y="3217594"/>
                    <a:pt x="1450060" y="3115676"/>
                    <a:pt x="1457680" y="3014711"/>
                  </a:cubicBezTo>
                  <a:cubicBezTo>
                    <a:pt x="1465300" y="2901364"/>
                    <a:pt x="1476730" y="2788016"/>
                    <a:pt x="1485303" y="2673716"/>
                  </a:cubicBezTo>
                  <a:cubicBezTo>
                    <a:pt x="1488160" y="2640379"/>
                    <a:pt x="1486255" y="2607041"/>
                    <a:pt x="1488160" y="2573704"/>
                  </a:cubicBezTo>
                  <a:cubicBezTo>
                    <a:pt x="1489113" y="2551796"/>
                    <a:pt x="1491970" y="2528936"/>
                    <a:pt x="1497685" y="2507981"/>
                  </a:cubicBezTo>
                  <a:cubicBezTo>
                    <a:pt x="1500543" y="2497504"/>
                    <a:pt x="1511973" y="2480359"/>
                    <a:pt x="1519593" y="2480359"/>
                  </a:cubicBezTo>
                  <a:cubicBezTo>
                    <a:pt x="1552930" y="2480359"/>
                    <a:pt x="1560550" y="2455594"/>
                    <a:pt x="1573885" y="2434639"/>
                  </a:cubicBezTo>
                  <a:cubicBezTo>
                    <a:pt x="1581505" y="2422256"/>
                    <a:pt x="1589125" y="2409874"/>
                    <a:pt x="1599603" y="2400349"/>
                  </a:cubicBezTo>
                  <a:cubicBezTo>
                    <a:pt x="1639607" y="2367011"/>
                    <a:pt x="1656753" y="2322244"/>
                    <a:pt x="1662468" y="2271761"/>
                  </a:cubicBezTo>
                  <a:cubicBezTo>
                    <a:pt x="1668182" y="2223184"/>
                    <a:pt x="1685328" y="2175559"/>
                    <a:pt x="1671040" y="2126029"/>
                  </a:cubicBezTo>
                  <a:cubicBezTo>
                    <a:pt x="1670088" y="2121266"/>
                    <a:pt x="1671040" y="2116504"/>
                    <a:pt x="1671993" y="2111741"/>
                  </a:cubicBezTo>
                  <a:cubicBezTo>
                    <a:pt x="1686280" y="2062211"/>
                    <a:pt x="1697710" y="2010776"/>
                    <a:pt x="1708188" y="1960294"/>
                  </a:cubicBezTo>
                  <a:close/>
                  <a:moveTo>
                    <a:pt x="284200" y="2927081"/>
                  </a:moveTo>
                  <a:cubicBezTo>
                    <a:pt x="297535" y="2890886"/>
                    <a:pt x="308965" y="2857549"/>
                    <a:pt x="321348" y="2824211"/>
                  </a:cubicBezTo>
                  <a:cubicBezTo>
                    <a:pt x="324205" y="2824211"/>
                    <a:pt x="327062" y="2824211"/>
                    <a:pt x="328968" y="2825164"/>
                  </a:cubicBezTo>
                  <a:cubicBezTo>
                    <a:pt x="331825" y="2859454"/>
                    <a:pt x="334683" y="2893744"/>
                    <a:pt x="337540" y="2930891"/>
                  </a:cubicBezTo>
                  <a:cubicBezTo>
                    <a:pt x="318490" y="2928986"/>
                    <a:pt x="303250" y="2928034"/>
                    <a:pt x="284200" y="2927081"/>
                  </a:cubicBezTo>
                  <a:close/>
                  <a:moveTo>
                    <a:pt x="391833" y="2454641"/>
                  </a:moveTo>
                  <a:cubicBezTo>
                    <a:pt x="345160" y="2454641"/>
                    <a:pt x="303250" y="2454641"/>
                    <a:pt x="262293" y="2454641"/>
                  </a:cubicBezTo>
                  <a:cubicBezTo>
                    <a:pt x="246100" y="2407016"/>
                    <a:pt x="249910" y="2400349"/>
                    <a:pt x="288963" y="2388919"/>
                  </a:cubicBezTo>
                  <a:cubicBezTo>
                    <a:pt x="326110" y="2377489"/>
                    <a:pt x="360400" y="2380346"/>
                    <a:pt x="401358" y="2401301"/>
                  </a:cubicBezTo>
                  <a:cubicBezTo>
                    <a:pt x="398500" y="2421304"/>
                    <a:pt x="394690" y="2439401"/>
                    <a:pt x="391833" y="2454641"/>
                  </a:cubicBezTo>
                  <a:close/>
                  <a:moveTo>
                    <a:pt x="422312" y="2628949"/>
                  </a:moveTo>
                  <a:cubicBezTo>
                    <a:pt x="419455" y="2603231"/>
                    <a:pt x="416598" y="2585134"/>
                    <a:pt x="414693" y="2566084"/>
                  </a:cubicBezTo>
                  <a:cubicBezTo>
                    <a:pt x="412787" y="2544176"/>
                    <a:pt x="409930" y="2522269"/>
                    <a:pt x="408978" y="2500361"/>
                  </a:cubicBezTo>
                  <a:cubicBezTo>
                    <a:pt x="408025" y="2489884"/>
                    <a:pt x="405168" y="2473691"/>
                    <a:pt x="410883" y="2468929"/>
                  </a:cubicBezTo>
                  <a:cubicBezTo>
                    <a:pt x="439458" y="2443211"/>
                    <a:pt x="439458" y="2407016"/>
                    <a:pt x="448030" y="2374631"/>
                  </a:cubicBezTo>
                  <a:cubicBezTo>
                    <a:pt x="449935" y="2457499"/>
                    <a:pt x="455650" y="2540366"/>
                    <a:pt x="422312" y="2628949"/>
                  </a:cubicBezTo>
                  <a:close/>
                  <a:moveTo>
                    <a:pt x="814743" y="1037321"/>
                  </a:moveTo>
                  <a:cubicBezTo>
                    <a:pt x="811885" y="1037321"/>
                    <a:pt x="809027" y="1037321"/>
                    <a:pt x="806170" y="1037321"/>
                  </a:cubicBezTo>
                  <a:cubicBezTo>
                    <a:pt x="802360" y="977314"/>
                    <a:pt x="797598" y="917306"/>
                    <a:pt x="793788" y="857299"/>
                  </a:cubicBezTo>
                  <a:cubicBezTo>
                    <a:pt x="796645" y="856346"/>
                    <a:pt x="799502" y="855394"/>
                    <a:pt x="802360" y="854441"/>
                  </a:cubicBezTo>
                  <a:cubicBezTo>
                    <a:pt x="816648" y="869681"/>
                    <a:pt x="831888" y="884921"/>
                    <a:pt x="849033" y="903971"/>
                  </a:cubicBezTo>
                  <a:cubicBezTo>
                    <a:pt x="854748" y="895399"/>
                    <a:pt x="858558" y="889684"/>
                    <a:pt x="862368" y="883969"/>
                  </a:cubicBezTo>
                  <a:cubicBezTo>
                    <a:pt x="869988" y="875396"/>
                    <a:pt x="877608" y="865871"/>
                    <a:pt x="885227" y="857299"/>
                  </a:cubicBezTo>
                  <a:cubicBezTo>
                    <a:pt x="887133" y="858251"/>
                    <a:pt x="889990" y="860156"/>
                    <a:pt x="891895" y="861109"/>
                  </a:cubicBezTo>
                  <a:cubicBezTo>
                    <a:pt x="865225" y="920164"/>
                    <a:pt x="839508" y="978266"/>
                    <a:pt x="814743" y="1037321"/>
                  </a:cubicBezTo>
                  <a:close/>
                  <a:moveTo>
                    <a:pt x="860463" y="883969"/>
                  </a:moveTo>
                  <a:cubicBezTo>
                    <a:pt x="813790" y="868729"/>
                    <a:pt x="803313" y="825866"/>
                    <a:pt x="796645" y="786814"/>
                  </a:cubicBezTo>
                  <a:cubicBezTo>
                    <a:pt x="789977" y="753476"/>
                    <a:pt x="795693" y="718234"/>
                    <a:pt x="795693" y="672514"/>
                  </a:cubicBezTo>
                  <a:cubicBezTo>
                    <a:pt x="837602" y="702041"/>
                    <a:pt x="870940" y="725854"/>
                    <a:pt x="901420" y="747761"/>
                  </a:cubicBezTo>
                  <a:cubicBezTo>
                    <a:pt x="886180" y="796339"/>
                    <a:pt x="873798" y="840154"/>
                    <a:pt x="860463" y="883969"/>
                  </a:cubicBezTo>
                  <a:close/>
                  <a:moveTo>
                    <a:pt x="985240" y="1052561"/>
                  </a:moveTo>
                  <a:cubicBezTo>
                    <a:pt x="983335" y="1051609"/>
                    <a:pt x="981430" y="1051609"/>
                    <a:pt x="979525" y="1050656"/>
                  </a:cubicBezTo>
                  <a:cubicBezTo>
                    <a:pt x="976668" y="989696"/>
                    <a:pt x="973810" y="928736"/>
                    <a:pt x="970952" y="869681"/>
                  </a:cubicBezTo>
                  <a:cubicBezTo>
                    <a:pt x="979525" y="882064"/>
                    <a:pt x="988098" y="896351"/>
                    <a:pt x="999527" y="913496"/>
                  </a:cubicBezTo>
                  <a:cubicBezTo>
                    <a:pt x="1012863" y="903019"/>
                    <a:pt x="1024293" y="895399"/>
                    <a:pt x="1044295" y="880159"/>
                  </a:cubicBezTo>
                  <a:cubicBezTo>
                    <a:pt x="1022388" y="943024"/>
                    <a:pt x="1003338" y="997316"/>
                    <a:pt x="985240" y="1052561"/>
                  </a:cubicBezTo>
                  <a:close/>
                  <a:moveTo>
                    <a:pt x="1001433" y="888731"/>
                  </a:moveTo>
                  <a:cubicBezTo>
                    <a:pt x="982383" y="845869"/>
                    <a:pt x="963333" y="804911"/>
                    <a:pt x="942377" y="758239"/>
                  </a:cubicBezTo>
                  <a:cubicBezTo>
                    <a:pt x="997623" y="715376"/>
                    <a:pt x="1050963" y="674419"/>
                    <a:pt x="1104303" y="632509"/>
                  </a:cubicBezTo>
                  <a:cubicBezTo>
                    <a:pt x="1124305" y="682039"/>
                    <a:pt x="1071918" y="815389"/>
                    <a:pt x="1001433" y="888731"/>
                  </a:cubicBezTo>
                  <a:close/>
                  <a:moveTo>
                    <a:pt x="1510068" y="2456546"/>
                  </a:moveTo>
                  <a:cubicBezTo>
                    <a:pt x="1469110" y="2403206"/>
                    <a:pt x="1430057" y="2352724"/>
                    <a:pt x="1388148" y="2296526"/>
                  </a:cubicBezTo>
                  <a:cubicBezTo>
                    <a:pt x="1473873" y="2307004"/>
                    <a:pt x="1508163" y="2367011"/>
                    <a:pt x="1543405" y="2432734"/>
                  </a:cubicBezTo>
                  <a:cubicBezTo>
                    <a:pt x="1531023" y="2441306"/>
                    <a:pt x="1521498" y="2447974"/>
                    <a:pt x="1510068" y="2456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7"/>
            <p:cNvSpPr/>
            <p:nvPr/>
          </p:nvSpPr>
          <p:spPr>
            <a:xfrm>
              <a:off x="9190453" y="1422324"/>
              <a:ext cx="1342780" cy="2912758"/>
            </a:xfrm>
            <a:custGeom>
              <a:avLst/>
              <a:gdLst/>
              <a:ahLst/>
              <a:cxnLst/>
              <a:rect l="l" t="t" r="r" b="b"/>
              <a:pathLst>
                <a:path w="2209800" h="4572000" extrusionOk="0">
                  <a:moveTo>
                    <a:pt x="885467" y="1710437"/>
                  </a:moveTo>
                  <a:cubicBezTo>
                    <a:pt x="887372" y="1721867"/>
                    <a:pt x="890230" y="1737107"/>
                    <a:pt x="892135" y="1752347"/>
                  </a:cubicBezTo>
                  <a:cubicBezTo>
                    <a:pt x="894040" y="1764729"/>
                    <a:pt x="896897" y="1778064"/>
                    <a:pt x="897850" y="1790447"/>
                  </a:cubicBezTo>
                  <a:cubicBezTo>
                    <a:pt x="900707" y="1838072"/>
                    <a:pt x="899755" y="1885697"/>
                    <a:pt x="904517" y="1932369"/>
                  </a:cubicBezTo>
                  <a:cubicBezTo>
                    <a:pt x="908327" y="1972374"/>
                    <a:pt x="915947" y="2011427"/>
                    <a:pt x="921662" y="2051432"/>
                  </a:cubicBezTo>
                  <a:cubicBezTo>
                    <a:pt x="924520" y="2068577"/>
                    <a:pt x="926425" y="2084769"/>
                    <a:pt x="928330" y="2101914"/>
                  </a:cubicBezTo>
                  <a:cubicBezTo>
                    <a:pt x="934045" y="2149539"/>
                    <a:pt x="938807" y="2197164"/>
                    <a:pt x="946427" y="2244789"/>
                  </a:cubicBezTo>
                  <a:cubicBezTo>
                    <a:pt x="949285" y="2260029"/>
                    <a:pt x="949285" y="2277174"/>
                    <a:pt x="962620" y="2288604"/>
                  </a:cubicBezTo>
                  <a:cubicBezTo>
                    <a:pt x="972145" y="2297177"/>
                    <a:pt x="970240" y="2308607"/>
                    <a:pt x="968335" y="2320037"/>
                  </a:cubicBezTo>
                  <a:cubicBezTo>
                    <a:pt x="962620" y="2356232"/>
                    <a:pt x="961667" y="2391474"/>
                    <a:pt x="973097" y="2427669"/>
                  </a:cubicBezTo>
                  <a:cubicBezTo>
                    <a:pt x="983575" y="2461959"/>
                    <a:pt x="987385" y="2498154"/>
                    <a:pt x="978812" y="2535302"/>
                  </a:cubicBezTo>
                  <a:cubicBezTo>
                    <a:pt x="975955" y="2546732"/>
                    <a:pt x="977860" y="2562924"/>
                    <a:pt x="984527" y="2573402"/>
                  </a:cubicBezTo>
                  <a:cubicBezTo>
                    <a:pt x="1000720" y="2598167"/>
                    <a:pt x="1001672" y="2626742"/>
                    <a:pt x="1006435" y="2653412"/>
                  </a:cubicBezTo>
                  <a:cubicBezTo>
                    <a:pt x="1015960" y="2703894"/>
                    <a:pt x="1022627" y="2754377"/>
                    <a:pt x="1032152" y="2803907"/>
                  </a:cubicBezTo>
                  <a:cubicBezTo>
                    <a:pt x="1042630" y="2859152"/>
                    <a:pt x="1054060" y="2913444"/>
                    <a:pt x="1064537" y="2968689"/>
                  </a:cubicBezTo>
                  <a:cubicBezTo>
                    <a:pt x="1070252" y="2998217"/>
                    <a:pt x="1075015" y="3027744"/>
                    <a:pt x="1080730" y="3057272"/>
                  </a:cubicBezTo>
                  <a:cubicBezTo>
                    <a:pt x="1082635" y="3066797"/>
                    <a:pt x="1084540" y="3077274"/>
                    <a:pt x="1086445" y="3086799"/>
                  </a:cubicBezTo>
                  <a:cubicBezTo>
                    <a:pt x="1098827" y="3140139"/>
                    <a:pt x="1092160" y="3189669"/>
                    <a:pt x="1071205" y="3240152"/>
                  </a:cubicBezTo>
                  <a:cubicBezTo>
                    <a:pt x="1055965" y="3277299"/>
                    <a:pt x="1045487" y="3316352"/>
                    <a:pt x="1031200" y="3353499"/>
                  </a:cubicBezTo>
                  <a:cubicBezTo>
                    <a:pt x="1015960" y="3391599"/>
                    <a:pt x="1002625" y="3430652"/>
                    <a:pt x="980717" y="3465894"/>
                  </a:cubicBezTo>
                  <a:cubicBezTo>
                    <a:pt x="960715" y="3498279"/>
                    <a:pt x="946427" y="3534474"/>
                    <a:pt x="928330" y="3567812"/>
                  </a:cubicBezTo>
                  <a:cubicBezTo>
                    <a:pt x="888325" y="3644964"/>
                    <a:pt x="846415" y="3720212"/>
                    <a:pt x="801647" y="3794507"/>
                  </a:cubicBezTo>
                  <a:cubicBezTo>
                    <a:pt x="797837" y="3801174"/>
                    <a:pt x="795932" y="3808794"/>
                    <a:pt x="793075" y="3816414"/>
                  </a:cubicBezTo>
                  <a:cubicBezTo>
                    <a:pt x="791170" y="3822129"/>
                    <a:pt x="789265" y="3827844"/>
                    <a:pt x="786407" y="3832607"/>
                  </a:cubicBezTo>
                  <a:cubicBezTo>
                    <a:pt x="773072" y="3859277"/>
                    <a:pt x="754975" y="3882137"/>
                    <a:pt x="734972" y="3904997"/>
                  </a:cubicBezTo>
                  <a:cubicBezTo>
                    <a:pt x="714970" y="3926904"/>
                    <a:pt x="698777" y="3953574"/>
                    <a:pt x="683537" y="3978339"/>
                  </a:cubicBezTo>
                  <a:cubicBezTo>
                    <a:pt x="659725" y="4015487"/>
                    <a:pt x="637817" y="4054539"/>
                    <a:pt x="614005" y="4091687"/>
                  </a:cubicBezTo>
                  <a:cubicBezTo>
                    <a:pt x="598765" y="4116452"/>
                    <a:pt x="592097" y="4138359"/>
                    <a:pt x="609242" y="4165982"/>
                  </a:cubicBezTo>
                  <a:cubicBezTo>
                    <a:pt x="624482" y="4190747"/>
                    <a:pt x="635912" y="4218369"/>
                    <a:pt x="646390" y="4245040"/>
                  </a:cubicBezTo>
                  <a:cubicBezTo>
                    <a:pt x="653057" y="4260280"/>
                    <a:pt x="660677" y="4273615"/>
                    <a:pt x="675917" y="4280282"/>
                  </a:cubicBezTo>
                  <a:cubicBezTo>
                    <a:pt x="688300" y="4285997"/>
                    <a:pt x="692110" y="4294569"/>
                    <a:pt x="686395" y="4306952"/>
                  </a:cubicBezTo>
                  <a:cubicBezTo>
                    <a:pt x="683537" y="4313619"/>
                    <a:pt x="683537" y="4318382"/>
                    <a:pt x="692110" y="4324097"/>
                  </a:cubicBezTo>
                  <a:cubicBezTo>
                    <a:pt x="724495" y="4346005"/>
                    <a:pt x="754975" y="4370769"/>
                    <a:pt x="793075" y="4383152"/>
                  </a:cubicBezTo>
                  <a:cubicBezTo>
                    <a:pt x="803552" y="4386962"/>
                    <a:pt x="814030" y="4391724"/>
                    <a:pt x="821650" y="4398392"/>
                  </a:cubicBezTo>
                  <a:cubicBezTo>
                    <a:pt x="831175" y="4406965"/>
                    <a:pt x="838795" y="4416490"/>
                    <a:pt x="854035" y="4415537"/>
                  </a:cubicBezTo>
                  <a:cubicBezTo>
                    <a:pt x="858797" y="4415537"/>
                    <a:pt x="864512" y="4421252"/>
                    <a:pt x="868322" y="4425062"/>
                  </a:cubicBezTo>
                  <a:cubicBezTo>
                    <a:pt x="874990" y="4430777"/>
                    <a:pt x="880705" y="4439349"/>
                    <a:pt x="887372" y="4444112"/>
                  </a:cubicBezTo>
                  <a:cubicBezTo>
                    <a:pt x="901660" y="4452684"/>
                    <a:pt x="906422" y="4463162"/>
                    <a:pt x="898802" y="4479355"/>
                  </a:cubicBezTo>
                  <a:cubicBezTo>
                    <a:pt x="895945" y="4486022"/>
                    <a:pt x="900707" y="4496499"/>
                    <a:pt x="890230" y="4500309"/>
                  </a:cubicBezTo>
                  <a:cubicBezTo>
                    <a:pt x="877847" y="4505072"/>
                    <a:pt x="864512" y="4513644"/>
                    <a:pt x="854035" y="4511740"/>
                  </a:cubicBezTo>
                  <a:cubicBezTo>
                    <a:pt x="825460" y="4506024"/>
                    <a:pt x="798790" y="4518407"/>
                    <a:pt x="772120" y="4520312"/>
                  </a:cubicBezTo>
                  <a:cubicBezTo>
                    <a:pt x="761642" y="4521265"/>
                    <a:pt x="750212" y="4524122"/>
                    <a:pt x="739735" y="4525074"/>
                  </a:cubicBezTo>
                  <a:cubicBezTo>
                    <a:pt x="726400" y="4526027"/>
                    <a:pt x="713065" y="4524122"/>
                    <a:pt x="699730" y="4525074"/>
                  </a:cubicBezTo>
                  <a:cubicBezTo>
                    <a:pt x="646390" y="4528884"/>
                    <a:pt x="595907" y="4516502"/>
                    <a:pt x="545425" y="4504119"/>
                  </a:cubicBezTo>
                  <a:cubicBezTo>
                    <a:pt x="533042" y="4501262"/>
                    <a:pt x="519707" y="4501262"/>
                    <a:pt x="506372" y="4501262"/>
                  </a:cubicBezTo>
                  <a:cubicBezTo>
                    <a:pt x="502562" y="4501262"/>
                    <a:pt x="496847" y="4506024"/>
                    <a:pt x="495895" y="4508882"/>
                  </a:cubicBezTo>
                  <a:cubicBezTo>
                    <a:pt x="492085" y="4523169"/>
                    <a:pt x="482560" y="4525074"/>
                    <a:pt x="470177" y="4525074"/>
                  </a:cubicBezTo>
                  <a:cubicBezTo>
                    <a:pt x="442555" y="4525074"/>
                    <a:pt x="414932" y="4525074"/>
                    <a:pt x="388262" y="4525074"/>
                  </a:cubicBezTo>
                  <a:cubicBezTo>
                    <a:pt x="378737" y="4525074"/>
                    <a:pt x="367307" y="4520312"/>
                    <a:pt x="358735" y="4523169"/>
                  </a:cubicBezTo>
                  <a:cubicBezTo>
                    <a:pt x="354925" y="4525074"/>
                    <a:pt x="355877" y="4539362"/>
                    <a:pt x="353020" y="4547934"/>
                  </a:cubicBezTo>
                  <a:cubicBezTo>
                    <a:pt x="346352" y="4566984"/>
                    <a:pt x="337780" y="4571747"/>
                    <a:pt x="316825" y="4568890"/>
                  </a:cubicBezTo>
                  <a:cubicBezTo>
                    <a:pt x="307300" y="4567937"/>
                    <a:pt x="296822" y="4566032"/>
                    <a:pt x="287297" y="4562222"/>
                  </a:cubicBezTo>
                  <a:cubicBezTo>
                    <a:pt x="249197" y="4546982"/>
                    <a:pt x="210145" y="4533647"/>
                    <a:pt x="175855" y="4508882"/>
                  </a:cubicBezTo>
                  <a:cubicBezTo>
                    <a:pt x="128230" y="4475544"/>
                    <a:pt x="100607" y="4429824"/>
                    <a:pt x="85367" y="4374580"/>
                  </a:cubicBezTo>
                  <a:cubicBezTo>
                    <a:pt x="80605" y="4358387"/>
                    <a:pt x="76795" y="4341242"/>
                    <a:pt x="74890" y="4325049"/>
                  </a:cubicBezTo>
                  <a:cubicBezTo>
                    <a:pt x="73937" y="4315524"/>
                    <a:pt x="69175" y="4305047"/>
                    <a:pt x="81557" y="4298380"/>
                  </a:cubicBezTo>
                  <a:cubicBezTo>
                    <a:pt x="83462" y="4297427"/>
                    <a:pt x="84415" y="4292665"/>
                    <a:pt x="84415" y="4290759"/>
                  </a:cubicBezTo>
                  <a:cubicBezTo>
                    <a:pt x="80605" y="4262184"/>
                    <a:pt x="78700" y="4232657"/>
                    <a:pt x="72032" y="4205034"/>
                  </a:cubicBezTo>
                  <a:cubicBezTo>
                    <a:pt x="69175" y="4194557"/>
                    <a:pt x="54887" y="4186937"/>
                    <a:pt x="46315" y="4178364"/>
                  </a:cubicBezTo>
                  <a:cubicBezTo>
                    <a:pt x="43457" y="4175507"/>
                    <a:pt x="37742" y="4171697"/>
                    <a:pt x="37742" y="4167887"/>
                  </a:cubicBezTo>
                  <a:cubicBezTo>
                    <a:pt x="29170" y="4128834"/>
                    <a:pt x="20597" y="4089782"/>
                    <a:pt x="12977" y="4050729"/>
                  </a:cubicBezTo>
                  <a:cubicBezTo>
                    <a:pt x="10120" y="4037394"/>
                    <a:pt x="8215" y="4023107"/>
                    <a:pt x="7262" y="4008819"/>
                  </a:cubicBezTo>
                  <a:cubicBezTo>
                    <a:pt x="6310" y="3997389"/>
                    <a:pt x="11072" y="3989769"/>
                    <a:pt x="22502" y="3985959"/>
                  </a:cubicBezTo>
                  <a:cubicBezTo>
                    <a:pt x="32980" y="3983102"/>
                    <a:pt x="43457" y="3978339"/>
                    <a:pt x="53935" y="3975482"/>
                  </a:cubicBezTo>
                  <a:cubicBezTo>
                    <a:pt x="56792" y="3974529"/>
                    <a:pt x="61555" y="3976434"/>
                    <a:pt x="62507" y="3974529"/>
                  </a:cubicBezTo>
                  <a:cubicBezTo>
                    <a:pt x="77747" y="3954527"/>
                    <a:pt x="101560" y="3962147"/>
                    <a:pt x="120610" y="3955479"/>
                  </a:cubicBezTo>
                  <a:cubicBezTo>
                    <a:pt x="141565" y="3947859"/>
                    <a:pt x="161567" y="3945002"/>
                    <a:pt x="182522" y="3945954"/>
                  </a:cubicBezTo>
                  <a:cubicBezTo>
                    <a:pt x="193952" y="3946907"/>
                    <a:pt x="200620" y="3942144"/>
                    <a:pt x="207287" y="3932619"/>
                  </a:cubicBezTo>
                  <a:cubicBezTo>
                    <a:pt x="213955" y="3923094"/>
                    <a:pt x="224432" y="3916427"/>
                    <a:pt x="233005" y="3907854"/>
                  </a:cubicBezTo>
                  <a:cubicBezTo>
                    <a:pt x="240625" y="3898329"/>
                    <a:pt x="239672" y="3894519"/>
                    <a:pt x="228242" y="3892614"/>
                  </a:cubicBezTo>
                  <a:cubicBezTo>
                    <a:pt x="217765" y="3890709"/>
                    <a:pt x="213002" y="3886899"/>
                    <a:pt x="219670" y="3876422"/>
                  </a:cubicBezTo>
                  <a:cubicBezTo>
                    <a:pt x="227290" y="3864992"/>
                    <a:pt x="228242" y="3851657"/>
                    <a:pt x="228242" y="3838322"/>
                  </a:cubicBezTo>
                  <a:cubicBezTo>
                    <a:pt x="228242" y="3831654"/>
                    <a:pt x="230147" y="3824034"/>
                    <a:pt x="231100" y="3817367"/>
                  </a:cubicBezTo>
                  <a:cubicBezTo>
                    <a:pt x="232052" y="3804984"/>
                    <a:pt x="235862" y="3791649"/>
                    <a:pt x="232052" y="3781172"/>
                  </a:cubicBezTo>
                  <a:cubicBezTo>
                    <a:pt x="226337" y="3764027"/>
                    <a:pt x="227290" y="3746882"/>
                    <a:pt x="227290" y="3730689"/>
                  </a:cubicBezTo>
                  <a:cubicBezTo>
                    <a:pt x="225385" y="3691637"/>
                    <a:pt x="222527" y="3652584"/>
                    <a:pt x="221575" y="3612579"/>
                  </a:cubicBezTo>
                  <a:cubicBezTo>
                    <a:pt x="220622" y="3572574"/>
                    <a:pt x="225385" y="3532569"/>
                    <a:pt x="220622" y="3493517"/>
                  </a:cubicBezTo>
                  <a:cubicBezTo>
                    <a:pt x="213955" y="3434462"/>
                    <a:pt x="219670" y="3376359"/>
                    <a:pt x="215860" y="3317304"/>
                  </a:cubicBezTo>
                  <a:cubicBezTo>
                    <a:pt x="213955" y="3281109"/>
                    <a:pt x="208240" y="3245867"/>
                    <a:pt x="201572" y="3209672"/>
                  </a:cubicBezTo>
                  <a:cubicBezTo>
                    <a:pt x="193952" y="3168714"/>
                    <a:pt x="187285" y="3126804"/>
                    <a:pt x="183475" y="3084894"/>
                  </a:cubicBezTo>
                  <a:cubicBezTo>
                    <a:pt x="180617" y="3049652"/>
                    <a:pt x="184427" y="3014409"/>
                    <a:pt x="172997" y="2980119"/>
                  </a:cubicBezTo>
                  <a:cubicBezTo>
                    <a:pt x="172045" y="2978214"/>
                    <a:pt x="172045" y="2976309"/>
                    <a:pt x="172045" y="2974404"/>
                  </a:cubicBezTo>
                  <a:cubicBezTo>
                    <a:pt x="170140" y="2931542"/>
                    <a:pt x="168235" y="2887727"/>
                    <a:pt x="165377" y="2844864"/>
                  </a:cubicBezTo>
                  <a:cubicBezTo>
                    <a:pt x="162520" y="2804859"/>
                    <a:pt x="158710" y="2764854"/>
                    <a:pt x="154900" y="2724849"/>
                  </a:cubicBezTo>
                  <a:cubicBezTo>
                    <a:pt x="154900" y="2722944"/>
                    <a:pt x="154900" y="2721039"/>
                    <a:pt x="154900" y="2719134"/>
                  </a:cubicBezTo>
                  <a:cubicBezTo>
                    <a:pt x="152995" y="2681987"/>
                    <a:pt x="150137" y="2644839"/>
                    <a:pt x="148232" y="2607692"/>
                  </a:cubicBezTo>
                  <a:cubicBezTo>
                    <a:pt x="147280" y="2601024"/>
                    <a:pt x="145375" y="2594357"/>
                    <a:pt x="143470" y="2587689"/>
                  </a:cubicBezTo>
                  <a:cubicBezTo>
                    <a:pt x="131087" y="2543874"/>
                    <a:pt x="118705" y="2499107"/>
                    <a:pt x="105370" y="2455292"/>
                  </a:cubicBezTo>
                  <a:cubicBezTo>
                    <a:pt x="103465" y="2448624"/>
                    <a:pt x="101560" y="2439099"/>
                    <a:pt x="96797" y="2437194"/>
                  </a:cubicBezTo>
                  <a:cubicBezTo>
                    <a:pt x="75842" y="2426717"/>
                    <a:pt x="77747" y="2406714"/>
                    <a:pt x="75842" y="2390522"/>
                  </a:cubicBezTo>
                  <a:cubicBezTo>
                    <a:pt x="72985" y="2354327"/>
                    <a:pt x="70127" y="2318132"/>
                    <a:pt x="63460" y="2282889"/>
                  </a:cubicBezTo>
                  <a:cubicBezTo>
                    <a:pt x="60602" y="2270507"/>
                    <a:pt x="63460" y="2256219"/>
                    <a:pt x="62507" y="2242884"/>
                  </a:cubicBezTo>
                  <a:cubicBezTo>
                    <a:pt x="61555" y="2220977"/>
                    <a:pt x="66317" y="2198117"/>
                    <a:pt x="57745" y="2176209"/>
                  </a:cubicBezTo>
                  <a:cubicBezTo>
                    <a:pt x="55840" y="2172399"/>
                    <a:pt x="58697" y="2166684"/>
                    <a:pt x="58697" y="2160969"/>
                  </a:cubicBezTo>
                  <a:cubicBezTo>
                    <a:pt x="59650" y="2151444"/>
                    <a:pt x="62507" y="2140967"/>
                    <a:pt x="61555" y="2131442"/>
                  </a:cubicBezTo>
                  <a:cubicBezTo>
                    <a:pt x="61555" y="2068577"/>
                    <a:pt x="75842" y="2008569"/>
                    <a:pt x="91082" y="1947609"/>
                  </a:cubicBezTo>
                  <a:cubicBezTo>
                    <a:pt x="107275" y="1884744"/>
                    <a:pt x="132992" y="1824737"/>
                    <a:pt x="154900" y="1763777"/>
                  </a:cubicBezTo>
                  <a:cubicBezTo>
                    <a:pt x="159662" y="1750442"/>
                    <a:pt x="159662" y="1734249"/>
                    <a:pt x="158710" y="1719009"/>
                  </a:cubicBezTo>
                  <a:cubicBezTo>
                    <a:pt x="152042" y="1647572"/>
                    <a:pt x="126325" y="1580897"/>
                    <a:pt x="103465" y="1514222"/>
                  </a:cubicBezTo>
                  <a:cubicBezTo>
                    <a:pt x="95845" y="1492314"/>
                    <a:pt x="84415" y="1472312"/>
                    <a:pt x="73937" y="1451357"/>
                  </a:cubicBezTo>
                  <a:cubicBezTo>
                    <a:pt x="57745" y="1418972"/>
                    <a:pt x="47267" y="1385634"/>
                    <a:pt x="50125" y="1349439"/>
                  </a:cubicBezTo>
                  <a:cubicBezTo>
                    <a:pt x="52030" y="1324674"/>
                    <a:pt x="45362" y="1302767"/>
                    <a:pt x="30122" y="1281812"/>
                  </a:cubicBezTo>
                  <a:cubicBezTo>
                    <a:pt x="21550" y="1269429"/>
                    <a:pt x="14882" y="1252284"/>
                    <a:pt x="13930" y="1237044"/>
                  </a:cubicBezTo>
                  <a:cubicBezTo>
                    <a:pt x="10120" y="1184657"/>
                    <a:pt x="8215" y="1132269"/>
                    <a:pt x="8215" y="1079882"/>
                  </a:cubicBezTo>
                  <a:cubicBezTo>
                    <a:pt x="8215" y="1052259"/>
                    <a:pt x="14882" y="1024637"/>
                    <a:pt x="18692" y="997014"/>
                  </a:cubicBezTo>
                  <a:cubicBezTo>
                    <a:pt x="20597" y="978917"/>
                    <a:pt x="23455" y="960819"/>
                    <a:pt x="25360" y="942722"/>
                  </a:cubicBezTo>
                  <a:cubicBezTo>
                    <a:pt x="31075" y="890334"/>
                    <a:pt x="52982" y="844614"/>
                    <a:pt x="77747" y="799847"/>
                  </a:cubicBezTo>
                  <a:cubicBezTo>
                    <a:pt x="89177" y="779844"/>
                    <a:pt x="102512" y="760794"/>
                    <a:pt x="106322" y="736982"/>
                  </a:cubicBezTo>
                  <a:cubicBezTo>
                    <a:pt x="107275" y="729362"/>
                    <a:pt x="111085" y="720789"/>
                    <a:pt x="116800" y="715074"/>
                  </a:cubicBezTo>
                  <a:cubicBezTo>
                    <a:pt x="142517" y="686499"/>
                    <a:pt x="140612" y="650304"/>
                    <a:pt x="146327" y="616967"/>
                  </a:cubicBezTo>
                  <a:cubicBezTo>
                    <a:pt x="151090" y="591249"/>
                    <a:pt x="163472" y="575057"/>
                    <a:pt x="185380" y="563627"/>
                  </a:cubicBezTo>
                  <a:cubicBezTo>
                    <a:pt x="189190" y="561722"/>
                    <a:pt x="193952" y="562674"/>
                    <a:pt x="196810" y="560769"/>
                  </a:cubicBezTo>
                  <a:cubicBezTo>
                    <a:pt x="208240" y="553149"/>
                    <a:pt x="227290" y="559817"/>
                    <a:pt x="233957" y="543624"/>
                  </a:cubicBezTo>
                  <a:cubicBezTo>
                    <a:pt x="241577" y="525527"/>
                    <a:pt x="252055" y="508382"/>
                    <a:pt x="250150" y="486474"/>
                  </a:cubicBezTo>
                  <a:cubicBezTo>
                    <a:pt x="248245" y="470282"/>
                    <a:pt x="251102" y="454089"/>
                    <a:pt x="241577" y="438849"/>
                  </a:cubicBezTo>
                  <a:cubicBezTo>
                    <a:pt x="238720" y="435039"/>
                    <a:pt x="239672" y="429324"/>
                    <a:pt x="238720" y="424562"/>
                  </a:cubicBezTo>
                  <a:cubicBezTo>
                    <a:pt x="234910" y="399797"/>
                    <a:pt x="231100" y="375032"/>
                    <a:pt x="227290" y="350267"/>
                  </a:cubicBezTo>
                  <a:cubicBezTo>
                    <a:pt x="227290" y="347409"/>
                    <a:pt x="225385" y="343599"/>
                    <a:pt x="226337" y="341694"/>
                  </a:cubicBezTo>
                  <a:cubicBezTo>
                    <a:pt x="232052" y="322644"/>
                    <a:pt x="225385" y="302642"/>
                    <a:pt x="231100" y="283592"/>
                  </a:cubicBezTo>
                  <a:cubicBezTo>
                    <a:pt x="238720" y="256922"/>
                    <a:pt x="244435" y="229299"/>
                    <a:pt x="250150" y="201677"/>
                  </a:cubicBezTo>
                  <a:cubicBezTo>
                    <a:pt x="253960" y="184532"/>
                    <a:pt x="259675" y="168339"/>
                    <a:pt x="271105" y="155957"/>
                  </a:cubicBezTo>
                  <a:cubicBezTo>
                    <a:pt x="285392" y="139764"/>
                    <a:pt x="294917" y="120714"/>
                    <a:pt x="303490" y="101664"/>
                  </a:cubicBezTo>
                  <a:cubicBezTo>
                    <a:pt x="315872" y="74994"/>
                    <a:pt x="336827" y="55944"/>
                    <a:pt x="358735" y="38799"/>
                  </a:cubicBezTo>
                  <a:cubicBezTo>
                    <a:pt x="382547" y="20702"/>
                    <a:pt x="411122" y="14987"/>
                    <a:pt x="440650" y="13082"/>
                  </a:cubicBezTo>
                  <a:cubicBezTo>
                    <a:pt x="461605" y="12129"/>
                    <a:pt x="482560" y="14987"/>
                    <a:pt x="503515" y="8319"/>
                  </a:cubicBezTo>
                  <a:cubicBezTo>
                    <a:pt x="515897" y="4509"/>
                    <a:pt x="528280" y="10224"/>
                    <a:pt x="534947" y="21654"/>
                  </a:cubicBezTo>
                  <a:cubicBezTo>
                    <a:pt x="539710" y="26417"/>
                    <a:pt x="541615" y="26417"/>
                    <a:pt x="548282" y="24512"/>
                  </a:cubicBezTo>
                  <a:cubicBezTo>
                    <a:pt x="555902" y="22607"/>
                    <a:pt x="565427" y="23559"/>
                    <a:pt x="572095" y="26417"/>
                  </a:cubicBezTo>
                  <a:cubicBezTo>
                    <a:pt x="590192" y="34989"/>
                    <a:pt x="610195" y="34989"/>
                    <a:pt x="628292" y="46419"/>
                  </a:cubicBezTo>
                  <a:cubicBezTo>
                    <a:pt x="644485" y="56897"/>
                    <a:pt x="666392" y="59754"/>
                    <a:pt x="684490" y="67374"/>
                  </a:cubicBezTo>
                  <a:cubicBezTo>
                    <a:pt x="694015" y="72137"/>
                    <a:pt x="701635" y="78804"/>
                    <a:pt x="709255" y="85472"/>
                  </a:cubicBezTo>
                  <a:cubicBezTo>
                    <a:pt x="717827" y="94044"/>
                    <a:pt x="726400" y="100712"/>
                    <a:pt x="738782" y="103569"/>
                  </a:cubicBezTo>
                  <a:cubicBezTo>
                    <a:pt x="750212" y="106427"/>
                    <a:pt x="751165" y="109284"/>
                    <a:pt x="759737" y="131192"/>
                  </a:cubicBezTo>
                  <a:cubicBezTo>
                    <a:pt x="761642" y="135002"/>
                    <a:pt x="766405" y="138812"/>
                    <a:pt x="771167" y="139764"/>
                  </a:cubicBezTo>
                  <a:cubicBezTo>
                    <a:pt x="800695" y="148337"/>
                    <a:pt x="812125" y="176912"/>
                    <a:pt x="832127" y="195009"/>
                  </a:cubicBezTo>
                  <a:cubicBezTo>
                    <a:pt x="835937" y="198819"/>
                    <a:pt x="835937" y="214059"/>
                    <a:pt x="832127" y="215964"/>
                  </a:cubicBezTo>
                  <a:cubicBezTo>
                    <a:pt x="820697" y="222632"/>
                    <a:pt x="826412" y="228347"/>
                    <a:pt x="829270" y="235967"/>
                  </a:cubicBezTo>
                  <a:cubicBezTo>
                    <a:pt x="832127" y="242634"/>
                    <a:pt x="835937" y="248349"/>
                    <a:pt x="837842" y="255017"/>
                  </a:cubicBezTo>
                  <a:cubicBezTo>
                    <a:pt x="840700" y="263589"/>
                    <a:pt x="834032" y="269304"/>
                    <a:pt x="823555" y="266447"/>
                  </a:cubicBezTo>
                  <a:cubicBezTo>
                    <a:pt x="820697" y="265494"/>
                    <a:pt x="816887" y="265494"/>
                    <a:pt x="814030" y="267399"/>
                  </a:cubicBezTo>
                  <a:cubicBezTo>
                    <a:pt x="800695" y="273114"/>
                    <a:pt x="790217" y="285497"/>
                    <a:pt x="773072" y="283592"/>
                  </a:cubicBezTo>
                  <a:cubicBezTo>
                    <a:pt x="771167" y="283592"/>
                    <a:pt x="768310" y="285497"/>
                    <a:pt x="768310" y="287402"/>
                  </a:cubicBezTo>
                  <a:cubicBezTo>
                    <a:pt x="765452" y="298832"/>
                    <a:pt x="762595" y="311214"/>
                    <a:pt x="761642" y="322644"/>
                  </a:cubicBezTo>
                  <a:cubicBezTo>
                    <a:pt x="757832" y="350267"/>
                    <a:pt x="761642" y="378842"/>
                    <a:pt x="746402" y="404559"/>
                  </a:cubicBezTo>
                  <a:cubicBezTo>
                    <a:pt x="744497" y="408369"/>
                    <a:pt x="748307" y="415989"/>
                    <a:pt x="750212" y="420752"/>
                  </a:cubicBezTo>
                  <a:cubicBezTo>
                    <a:pt x="758785" y="442659"/>
                    <a:pt x="768310" y="465519"/>
                    <a:pt x="777835" y="487427"/>
                  </a:cubicBezTo>
                  <a:cubicBezTo>
                    <a:pt x="782597" y="497904"/>
                    <a:pt x="781645" y="508382"/>
                    <a:pt x="775930" y="519812"/>
                  </a:cubicBezTo>
                  <a:cubicBezTo>
                    <a:pt x="771167" y="530289"/>
                    <a:pt x="764500" y="536957"/>
                    <a:pt x="753070" y="536004"/>
                  </a:cubicBezTo>
                  <a:cubicBezTo>
                    <a:pt x="731162" y="534099"/>
                    <a:pt x="719732" y="545529"/>
                    <a:pt x="715922" y="566484"/>
                  </a:cubicBezTo>
                  <a:cubicBezTo>
                    <a:pt x="715922" y="569342"/>
                    <a:pt x="714970" y="574104"/>
                    <a:pt x="714017" y="574104"/>
                  </a:cubicBezTo>
                  <a:cubicBezTo>
                    <a:pt x="696872" y="577914"/>
                    <a:pt x="705445" y="598869"/>
                    <a:pt x="691157" y="606489"/>
                  </a:cubicBezTo>
                  <a:cubicBezTo>
                    <a:pt x="677822" y="613157"/>
                    <a:pt x="670202" y="626492"/>
                    <a:pt x="670202" y="643637"/>
                  </a:cubicBezTo>
                  <a:cubicBezTo>
                    <a:pt x="670202" y="675069"/>
                    <a:pt x="651152" y="693167"/>
                    <a:pt x="618767" y="695072"/>
                  </a:cubicBezTo>
                  <a:cubicBezTo>
                    <a:pt x="597812" y="696024"/>
                    <a:pt x="577810" y="693167"/>
                    <a:pt x="560665" y="677927"/>
                  </a:cubicBezTo>
                  <a:cubicBezTo>
                    <a:pt x="550187" y="668402"/>
                    <a:pt x="535900" y="665544"/>
                    <a:pt x="522565" y="659829"/>
                  </a:cubicBezTo>
                  <a:cubicBezTo>
                    <a:pt x="520660" y="658877"/>
                    <a:pt x="515897" y="659829"/>
                    <a:pt x="514945" y="661734"/>
                  </a:cubicBezTo>
                  <a:cubicBezTo>
                    <a:pt x="513040" y="663639"/>
                    <a:pt x="513040" y="667449"/>
                    <a:pt x="514945" y="669354"/>
                  </a:cubicBezTo>
                  <a:cubicBezTo>
                    <a:pt x="518755" y="675069"/>
                    <a:pt x="522565" y="682689"/>
                    <a:pt x="527327" y="686499"/>
                  </a:cubicBezTo>
                  <a:cubicBezTo>
                    <a:pt x="563522" y="711264"/>
                    <a:pt x="584477" y="748412"/>
                    <a:pt x="607337" y="783654"/>
                  </a:cubicBezTo>
                  <a:cubicBezTo>
                    <a:pt x="610195" y="788417"/>
                    <a:pt x="613052" y="794132"/>
                    <a:pt x="614957" y="799847"/>
                  </a:cubicBezTo>
                  <a:cubicBezTo>
                    <a:pt x="620672" y="822707"/>
                    <a:pt x="632102" y="841757"/>
                    <a:pt x="647342" y="859854"/>
                  </a:cubicBezTo>
                  <a:cubicBezTo>
                    <a:pt x="654962" y="869379"/>
                    <a:pt x="660677" y="882714"/>
                    <a:pt x="662582" y="895097"/>
                  </a:cubicBezTo>
                  <a:cubicBezTo>
                    <a:pt x="665440" y="918909"/>
                    <a:pt x="679727" y="935102"/>
                    <a:pt x="693062" y="953199"/>
                  </a:cubicBezTo>
                  <a:cubicBezTo>
                    <a:pt x="707350" y="972249"/>
                    <a:pt x="723542" y="991299"/>
                    <a:pt x="737830" y="1010349"/>
                  </a:cubicBezTo>
                  <a:cubicBezTo>
                    <a:pt x="744497" y="1018922"/>
                    <a:pt x="750212" y="1026542"/>
                    <a:pt x="745450" y="1040829"/>
                  </a:cubicBezTo>
                  <a:cubicBezTo>
                    <a:pt x="741640" y="1053212"/>
                    <a:pt x="755927" y="1057974"/>
                    <a:pt x="765452" y="1063689"/>
                  </a:cubicBezTo>
                  <a:cubicBezTo>
                    <a:pt x="771167" y="1067499"/>
                    <a:pt x="775930" y="1066547"/>
                    <a:pt x="781645" y="1062737"/>
                  </a:cubicBezTo>
                  <a:cubicBezTo>
                    <a:pt x="804505" y="1046544"/>
                    <a:pt x="827365" y="1030352"/>
                    <a:pt x="850225" y="1014159"/>
                  </a:cubicBezTo>
                  <a:cubicBezTo>
                    <a:pt x="858797" y="1007492"/>
                    <a:pt x="867370" y="1000824"/>
                    <a:pt x="875942" y="993204"/>
                  </a:cubicBezTo>
                  <a:cubicBezTo>
                    <a:pt x="889277" y="981774"/>
                    <a:pt x="901660" y="970344"/>
                    <a:pt x="914995" y="959867"/>
                  </a:cubicBezTo>
                  <a:cubicBezTo>
                    <a:pt x="939760" y="940817"/>
                    <a:pt x="960715" y="919862"/>
                    <a:pt x="980717" y="896049"/>
                  </a:cubicBezTo>
                  <a:cubicBezTo>
                    <a:pt x="1010245" y="860807"/>
                    <a:pt x="1047392" y="831279"/>
                    <a:pt x="1082635" y="800799"/>
                  </a:cubicBezTo>
                  <a:cubicBezTo>
                    <a:pt x="1098827" y="787464"/>
                    <a:pt x="1113115" y="775082"/>
                    <a:pt x="1120735" y="755079"/>
                  </a:cubicBezTo>
                  <a:cubicBezTo>
                    <a:pt x="1132165" y="725552"/>
                    <a:pt x="1144547" y="695072"/>
                    <a:pt x="1155977" y="665544"/>
                  </a:cubicBezTo>
                  <a:cubicBezTo>
                    <a:pt x="1159787" y="655067"/>
                    <a:pt x="1163597" y="644589"/>
                    <a:pt x="1169312" y="635064"/>
                  </a:cubicBezTo>
                  <a:cubicBezTo>
                    <a:pt x="1174075" y="626492"/>
                    <a:pt x="1180742" y="616967"/>
                    <a:pt x="1189315" y="613157"/>
                  </a:cubicBezTo>
                  <a:cubicBezTo>
                    <a:pt x="1222652" y="597917"/>
                    <a:pt x="1257895" y="584582"/>
                    <a:pt x="1292185" y="570294"/>
                  </a:cubicBezTo>
                  <a:cubicBezTo>
                    <a:pt x="1296947" y="568389"/>
                    <a:pt x="1304567" y="571247"/>
                    <a:pt x="1308377" y="568389"/>
                  </a:cubicBezTo>
                  <a:cubicBezTo>
                    <a:pt x="1312187" y="564579"/>
                    <a:pt x="1313140" y="557912"/>
                    <a:pt x="1314092" y="552197"/>
                  </a:cubicBezTo>
                  <a:cubicBezTo>
                    <a:pt x="1322665" y="507429"/>
                    <a:pt x="1331237" y="461709"/>
                    <a:pt x="1339810" y="415989"/>
                  </a:cubicBezTo>
                  <a:cubicBezTo>
                    <a:pt x="1347430" y="375984"/>
                    <a:pt x="1356002" y="335979"/>
                    <a:pt x="1362670" y="295022"/>
                  </a:cubicBezTo>
                  <a:cubicBezTo>
                    <a:pt x="1368385" y="263589"/>
                    <a:pt x="1372195" y="231204"/>
                    <a:pt x="1376957" y="199772"/>
                  </a:cubicBezTo>
                  <a:cubicBezTo>
                    <a:pt x="1380767" y="174054"/>
                    <a:pt x="1396007" y="163577"/>
                    <a:pt x="1420772" y="168339"/>
                  </a:cubicBezTo>
                  <a:cubicBezTo>
                    <a:pt x="1450300" y="173102"/>
                    <a:pt x="1476017" y="185484"/>
                    <a:pt x="1502687" y="196914"/>
                  </a:cubicBezTo>
                  <a:cubicBezTo>
                    <a:pt x="1581745" y="231204"/>
                    <a:pt x="1654135" y="278829"/>
                    <a:pt x="1726525" y="326454"/>
                  </a:cubicBezTo>
                  <a:cubicBezTo>
                    <a:pt x="1786532" y="366459"/>
                    <a:pt x="1847492" y="406464"/>
                    <a:pt x="1907500" y="446469"/>
                  </a:cubicBezTo>
                  <a:cubicBezTo>
                    <a:pt x="1951315" y="475997"/>
                    <a:pt x="1992272" y="507429"/>
                    <a:pt x="2032277" y="540767"/>
                  </a:cubicBezTo>
                  <a:cubicBezTo>
                    <a:pt x="2064662" y="567437"/>
                    <a:pt x="2098952" y="593154"/>
                    <a:pt x="2127527" y="624587"/>
                  </a:cubicBezTo>
                  <a:cubicBezTo>
                    <a:pt x="2136100" y="633159"/>
                    <a:pt x="2147530" y="639827"/>
                    <a:pt x="2143720" y="656972"/>
                  </a:cubicBezTo>
                  <a:cubicBezTo>
                    <a:pt x="2141815" y="663639"/>
                    <a:pt x="2150387" y="673164"/>
                    <a:pt x="2154197" y="681737"/>
                  </a:cubicBezTo>
                  <a:cubicBezTo>
                    <a:pt x="2169437" y="713169"/>
                    <a:pt x="2185630" y="744602"/>
                    <a:pt x="2201822" y="776987"/>
                  </a:cubicBezTo>
                  <a:cubicBezTo>
                    <a:pt x="2211347" y="796989"/>
                    <a:pt x="2210395" y="800799"/>
                    <a:pt x="2191345" y="810324"/>
                  </a:cubicBezTo>
                  <a:cubicBezTo>
                    <a:pt x="2170390" y="820802"/>
                    <a:pt x="2149435" y="829374"/>
                    <a:pt x="2128480" y="838899"/>
                  </a:cubicBezTo>
                  <a:cubicBezTo>
                    <a:pt x="2077045" y="862712"/>
                    <a:pt x="2025610" y="885572"/>
                    <a:pt x="1975127" y="909384"/>
                  </a:cubicBezTo>
                  <a:cubicBezTo>
                    <a:pt x="1953220" y="919862"/>
                    <a:pt x="1935122" y="933197"/>
                    <a:pt x="1919882" y="954152"/>
                  </a:cubicBezTo>
                  <a:cubicBezTo>
                    <a:pt x="1877972" y="1013207"/>
                    <a:pt x="1833205" y="1070357"/>
                    <a:pt x="1789390" y="1127507"/>
                  </a:cubicBezTo>
                  <a:cubicBezTo>
                    <a:pt x="1767482" y="1156082"/>
                    <a:pt x="1742717" y="1182752"/>
                    <a:pt x="1718905" y="1210374"/>
                  </a:cubicBezTo>
                  <a:cubicBezTo>
                    <a:pt x="1713190" y="1217042"/>
                    <a:pt x="1705570" y="1222757"/>
                    <a:pt x="1712237" y="1233234"/>
                  </a:cubicBezTo>
                  <a:cubicBezTo>
                    <a:pt x="1714142" y="1237044"/>
                    <a:pt x="1713190" y="1242759"/>
                    <a:pt x="1712237" y="1248474"/>
                  </a:cubicBezTo>
                  <a:cubicBezTo>
                    <a:pt x="1711285" y="1265619"/>
                    <a:pt x="1707475" y="1268477"/>
                    <a:pt x="1689377" y="1266572"/>
                  </a:cubicBezTo>
                  <a:cubicBezTo>
                    <a:pt x="1679852" y="1265619"/>
                    <a:pt x="1675090" y="1269429"/>
                    <a:pt x="1677947" y="1277049"/>
                  </a:cubicBezTo>
                  <a:cubicBezTo>
                    <a:pt x="1685567" y="1293242"/>
                    <a:pt x="1695092" y="1307529"/>
                    <a:pt x="1679852" y="1324674"/>
                  </a:cubicBezTo>
                  <a:cubicBezTo>
                    <a:pt x="1677947" y="1326579"/>
                    <a:pt x="1681757" y="1333247"/>
                    <a:pt x="1683662" y="1338009"/>
                  </a:cubicBezTo>
                  <a:cubicBezTo>
                    <a:pt x="1691282" y="1358964"/>
                    <a:pt x="1692235" y="1362774"/>
                    <a:pt x="1676042" y="1374204"/>
                  </a:cubicBezTo>
                  <a:cubicBezTo>
                    <a:pt x="1665565" y="1380872"/>
                    <a:pt x="1663660" y="1388492"/>
                    <a:pt x="1663660" y="1398969"/>
                  </a:cubicBezTo>
                  <a:cubicBezTo>
                    <a:pt x="1663660" y="1433259"/>
                    <a:pt x="1649372" y="1457072"/>
                    <a:pt x="1620797" y="1477074"/>
                  </a:cubicBezTo>
                  <a:cubicBezTo>
                    <a:pt x="1610320" y="1484694"/>
                    <a:pt x="1601747" y="1497077"/>
                    <a:pt x="1596032" y="1509459"/>
                  </a:cubicBezTo>
                  <a:cubicBezTo>
                    <a:pt x="1584602" y="1535177"/>
                    <a:pt x="1574125" y="1561847"/>
                    <a:pt x="1565552" y="1588517"/>
                  </a:cubicBezTo>
                  <a:cubicBezTo>
                    <a:pt x="1546502" y="1643762"/>
                    <a:pt x="1528405" y="1699007"/>
                    <a:pt x="1510307" y="1754252"/>
                  </a:cubicBezTo>
                  <a:cubicBezTo>
                    <a:pt x="1500782" y="1783779"/>
                    <a:pt x="1494115" y="1814259"/>
                    <a:pt x="1486495" y="1843787"/>
                  </a:cubicBezTo>
                  <a:cubicBezTo>
                    <a:pt x="1481732" y="1862837"/>
                    <a:pt x="1469350" y="1869504"/>
                    <a:pt x="1451252" y="1860932"/>
                  </a:cubicBezTo>
                  <a:cubicBezTo>
                    <a:pt x="1415057" y="1843787"/>
                    <a:pt x="1378862" y="1824737"/>
                    <a:pt x="1342667" y="1806639"/>
                  </a:cubicBezTo>
                  <a:cubicBezTo>
                    <a:pt x="1336952" y="1803782"/>
                    <a:pt x="1331237" y="1799019"/>
                    <a:pt x="1325522" y="1794257"/>
                  </a:cubicBezTo>
                  <a:cubicBezTo>
                    <a:pt x="1315045" y="1786637"/>
                    <a:pt x="1315997" y="1779017"/>
                    <a:pt x="1321712" y="1768539"/>
                  </a:cubicBezTo>
                  <a:cubicBezTo>
                    <a:pt x="1335047" y="1742822"/>
                    <a:pt x="1348382" y="1716152"/>
                    <a:pt x="1360765" y="1689482"/>
                  </a:cubicBezTo>
                  <a:cubicBezTo>
                    <a:pt x="1361717" y="1687577"/>
                    <a:pt x="1359812" y="1684719"/>
                    <a:pt x="1358860" y="1681862"/>
                  </a:cubicBezTo>
                  <a:cubicBezTo>
                    <a:pt x="1356955" y="1682814"/>
                    <a:pt x="1355050" y="1682814"/>
                    <a:pt x="1353145" y="1683767"/>
                  </a:cubicBezTo>
                  <a:cubicBezTo>
                    <a:pt x="1352192" y="1683767"/>
                    <a:pt x="1352192" y="1685672"/>
                    <a:pt x="1352192" y="1686624"/>
                  </a:cubicBezTo>
                  <a:cubicBezTo>
                    <a:pt x="1330285" y="1726629"/>
                    <a:pt x="1329332" y="1728534"/>
                    <a:pt x="1284565" y="1725677"/>
                  </a:cubicBezTo>
                  <a:cubicBezTo>
                    <a:pt x="1232177" y="1722819"/>
                    <a:pt x="1179790" y="1719009"/>
                    <a:pt x="1127402" y="1719009"/>
                  </a:cubicBezTo>
                  <a:cubicBezTo>
                    <a:pt x="1110257" y="1719009"/>
                    <a:pt x="1092160" y="1711389"/>
                    <a:pt x="1075015" y="1708532"/>
                  </a:cubicBezTo>
                  <a:cubicBezTo>
                    <a:pt x="1043582" y="1703769"/>
                    <a:pt x="1011197" y="1699959"/>
                    <a:pt x="979765" y="1695197"/>
                  </a:cubicBezTo>
                  <a:cubicBezTo>
                    <a:pt x="969287" y="1693292"/>
                    <a:pt x="957857" y="1691387"/>
                    <a:pt x="947380" y="1689482"/>
                  </a:cubicBezTo>
                  <a:cubicBezTo>
                    <a:pt x="943570" y="1688529"/>
                    <a:pt x="938807" y="1686624"/>
                    <a:pt x="935950" y="1688529"/>
                  </a:cubicBezTo>
                  <a:cubicBezTo>
                    <a:pt x="925472" y="1694244"/>
                    <a:pt x="914995" y="1691387"/>
                    <a:pt x="904517" y="1689482"/>
                  </a:cubicBezTo>
                  <a:cubicBezTo>
                    <a:pt x="888325" y="1687577"/>
                    <a:pt x="885467" y="1690434"/>
                    <a:pt x="885467" y="1710437"/>
                  </a:cubicBezTo>
                  <a:close/>
                  <a:moveTo>
                    <a:pt x="1225510" y="1051307"/>
                  </a:moveTo>
                  <a:cubicBezTo>
                    <a:pt x="1223605" y="1048449"/>
                    <a:pt x="1221700" y="1043687"/>
                    <a:pt x="1219795" y="1039877"/>
                  </a:cubicBezTo>
                  <a:cubicBezTo>
                    <a:pt x="1215985" y="1042734"/>
                    <a:pt x="1212175" y="1044639"/>
                    <a:pt x="1209317" y="1047497"/>
                  </a:cubicBezTo>
                  <a:cubicBezTo>
                    <a:pt x="1202650" y="1055117"/>
                    <a:pt x="1196935" y="1063689"/>
                    <a:pt x="1189315" y="1070357"/>
                  </a:cubicBezTo>
                  <a:cubicBezTo>
                    <a:pt x="1163597" y="1094169"/>
                    <a:pt x="1137880" y="1117982"/>
                    <a:pt x="1111210" y="1141794"/>
                  </a:cubicBezTo>
                  <a:cubicBezTo>
                    <a:pt x="1068347" y="1180847"/>
                    <a:pt x="1026437" y="1218947"/>
                    <a:pt x="983575" y="1257047"/>
                  </a:cubicBezTo>
                  <a:cubicBezTo>
                    <a:pt x="950237" y="1286574"/>
                    <a:pt x="916900" y="1315149"/>
                    <a:pt x="883562" y="1344677"/>
                  </a:cubicBezTo>
                  <a:cubicBezTo>
                    <a:pt x="877847" y="1349439"/>
                    <a:pt x="873085" y="1354202"/>
                    <a:pt x="867370" y="1358964"/>
                  </a:cubicBezTo>
                  <a:cubicBezTo>
                    <a:pt x="851177" y="1372299"/>
                    <a:pt x="850225" y="1373252"/>
                    <a:pt x="869275" y="1381824"/>
                  </a:cubicBezTo>
                  <a:cubicBezTo>
                    <a:pt x="878800" y="1385634"/>
                    <a:pt x="890230" y="1389444"/>
                    <a:pt x="900707" y="1388492"/>
                  </a:cubicBezTo>
                  <a:cubicBezTo>
                    <a:pt x="920710" y="1386587"/>
                    <a:pt x="939760" y="1380872"/>
                    <a:pt x="959762" y="1378014"/>
                  </a:cubicBezTo>
                  <a:cubicBezTo>
                    <a:pt x="965477" y="1377062"/>
                    <a:pt x="972145" y="1377062"/>
                    <a:pt x="977860" y="1378014"/>
                  </a:cubicBezTo>
                  <a:cubicBezTo>
                    <a:pt x="991195" y="1381824"/>
                    <a:pt x="1005482" y="1383729"/>
                    <a:pt x="1017865" y="1390397"/>
                  </a:cubicBezTo>
                  <a:cubicBezTo>
                    <a:pt x="1041677" y="1402779"/>
                    <a:pt x="1064537" y="1407542"/>
                    <a:pt x="1092160" y="1401827"/>
                  </a:cubicBezTo>
                  <a:cubicBezTo>
                    <a:pt x="1120735" y="1396112"/>
                    <a:pt x="1150262" y="1398969"/>
                    <a:pt x="1178837" y="1394207"/>
                  </a:cubicBezTo>
                  <a:cubicBezTo>
                    <a:pt x="1206460" y="1388492"/>
                    <a:pt x="1212175" y="1390397"/>
                    <a:pt x="1212175" y="1358964"/>
                  </a:cubicBezTo>
                  <a:cubicBezTo>
                    <a:pt x="1214080" y="1282764"/>
                    <a:pt x="1215985" y="1207517"/>
                    <a:pt x="1218842" y="1131317"/>
                  </a:cubicBezTo>
                  <a:cubicBezTo>
                    <a:pt x="1220747" y="1105599"/>
                    <a:pt x="1215985" y="1078929"/>
                    <a:pt x="1225510" y="1051307"/>
                  </a:cubicBezTo>
                  <a:close/>
                  <a:moveTo>
                    <a:pt x="574000" y="3282062"/>
                  </a:moveTo>
                  <a:cubicBezTo>
                    <a:pt x="574000" y="3283014"/>
                    <a:pt x="575905" y="3285872"/>
                    <a:pt x="576857" y="3288729"/>
                  </a:cubicBezTo>
                  <a:cubicBezTo>
                    <a:pt x="577810" y="3285872"/>
                    <a:pt x="577810" y="3283014"/>
                    <a:pt x="579715" y="3280157"/>
                  </a:cubicBezTo>
                  <a:cubicBezTo>
                    <a:pt x="586382" y="3263964"/>
                    <a:pt x="593050" y="3248724"/>
                    <a:pt x="599717" y="3233484"/>
                  </a:cubicBezTo>
                  <a:cubicBezTo>
                    <a:pt x="603527" y="3224912"/>
                    <a:pt x="608290" y="3218244"/>
                    <a:pt x="619720" y="3218244"/>
                  </a:cubicBezTo>
                  <a:cubicBezTo>
                    <a:pt x="624482" y="3218244"/>
                    <a:pt x="631150" y="3215387"/>
                    <a:pt x="634007" y="3211577"/>
                  </a:cubicBezTo>
                  <a:cubicBezTo>
                    <a:pt x="640675" y="3203004"/>
                    <a:pt x="647342" y="3194432"/>
                    <a:pt x="652105" y="3183954"/>
                  </a:cubicBezTo>
                  <a:cubicBezTo>
                    <a:pt x="654010" y="3179192"/>
                    <a:pt x="651152" y="3173477"/>
                    <a:pt x="644485" y="3169667"/>
                  </a:cubicBezTo>
                  <a:cubicBezTo>
                    <a:pt x="630197" y="3162047"/>
                    <a:pt x="621625" y="3150617"/>
                    <a:pt x="619720" y="3131567"/>
                  </a:cubicBezTo>
                  <a:cubicBezTo>
                    <a:pt x="618767" y="3122042"/>
                    <a:pt x="617815" y="3112517"/>
                    <a:pt x="620672" y="3102992"/>
                  </a:cubicBezTo>
                  <a:cubicBezTo>
                    <a:pt x="622577" y="3097277"/>
                    <a:pt x="607337" y="3071559"/>
                    <a:pt x="602575" y="3070607"/>
                  </a:cubicBezTo>
                  <a:cubicBezTo>
                    <a:pt x="600670" y="3078227"/>
                    <a:pt x="599717" y="3086799"/>
                    <a:pt x="597812" y="3094419"/>
                  </a:cubicBezTo>
                  <a:cubicBezTo>
                    <a:pt x="595907" y="3105849"/>
                    <a:pt x="593050" y="3118232"/>
                    <a:pt x="593050" y="3129662"/>
                  </a:cubicBezTo>
                  <a:cubicBezTo>
                    <a:pt x="593050" y="3163952"/>
                    <a:pt x="588287" y="3197289"/>
                    <a:pt x="581620" y="3231579"/>
                  </a:cubicBezTo>
                  <a:cubicBezTo>
                    <a:pt x="577810" y="3247772"/>
                    <a:pt x="576857" y="3263964"/>
                    <a:pt x="574000" y="3282062"/>
                  </a:cubicBezTo>
                  <a:close/>
                  <a:moveTo>
                    <a:pt x="337780" y="4482212"/>
                  </a:moveTo>
                  <a:cubicBezTo>
                    <a:pt x="334922" y="4442207"/>
                    <a:pt x="333017" y="4406965"/>
                    <a:pt x="329207" y="4370769"/>
                  </a:cubicBezTo>
                  <a:cubicBezTo>
                    <a:pt x="328255" y="4360292"/>
                    <a:pt x="321587" y="4349815"/>
                    <a:pt x="316825" y="4340290"/>
                  </a:cubicBezTo>
                  <a:cubicBezTo>
                    <a:pt x="315872" y="4339337"/>
                    <a:pt x="309205" y="4339337"/>
                    <a:pt x="308252" y="4340290"/>
                  </a:cubicBezTo>
                  <a:cubicBezTo>
                    <a:pt x="302537" y="4349815"/>
                    <a:pt x="299680" y="4361244"/>
                    <a:pt x="292060" y="4368865"/>
                  </a:cubicBezTo>
                  <a:cubicBezTo>
                    <a:pt x="281582" y="4380294"/>
                    <a:pt x="284440" y="4390772"/>
                    <a:pt x="289202" y="4401249"/>
                  </a:cubicBezTo>
                  <a:cubicBezTo>
                    <a:pt x="301585" y="4429824"/>
                    <a:pt x="313015" y="4458399"/>
                    <a:pt x="326350" y="4486974"/>
                  </a:cubicBezTo>
                  <a:cubicBezTo>
                    <a:pt x="328255" y="4490784"/>
                    <a:pt x="331112" y="4492690"/>
                    <a:pt x="333970" y="4495547"/>
                  </a:cubicBezTo>
                  <a:cubicBezTo>
                    <a:pt x="334922" y="4491737"/>
                    <a:pt x="335875" y="4487927"/>
                    <a:pt x="336827" y="4485069"/>
                  </a:cubicBezTo>
                  <a:cubicBezTo>
                    <a:pt x="336827" y="4484117"/>
                    <a:pt x="337780" y="4481259"/>
                    <a:pt x="337780" y="4482212"/>
                  </a:cubicBezTo>
                  <a:close/>
                  <a:moveTo>
                    <a:pt x="1225510" y="903669"/>
                  </a:moveTo>
                  <a:cubicBezTo>
                    <a:pt x="1225510" y="903669"/>
                    <a:pt x="1225510" y="903669"/>
                    <a:pt x="1225510" y="903669"/>
                  </a:cubicBezTo>
                  <a:cubicBezTo>
                    <a:pt x="1225510" y="899859"/>
                    <a:pt x="1225510" y="896049"/>
                    <a:pt x="1225510" y="891287"/>
                  </a:cubicBezTo>
                  <a:cubicBezTo>
                    <a:pt x="1224557" y="881762"/>
                    <a:pt x="1223605" y="872237"/>
                    <a:pt x="1222652" y="862712"/>
                  </a:cubicBezTo>
                  <a:cubicBezTo>
                    <a:pt x="1213127" y="867474"/>
                    <a:pt x="1203602" y="873189"/>
                    <a:pt x="1194077" y="877952"/>
                  </a:cubicBezTo>
                  <a:cubicBezTo>
                    <a:pt x="1192172" y="878904"/>
                    <a:pt x="1191220" y="880809"/>
                    <a:pt x="1189315" y="881762"/>
                  </a:cubicBezTo>
                  <a:cubicBezTo>
                    <a:pt x="1177885" y="891287"/>
                    <a:pt x="1178837" y="891287"/>
                    <a:pt x="1187410" y="901764"/>
                  </a:cubicBezTo>
                  <a:cubicBezTo>
                    <a:pt x="1196935" y="913194"/>
                    <a:pt x="1206460" y="924624"/>
                    <a:pt x="1215985" y="936054"/>
                  </a:cubicBezTo>
                  <a:cubicBezTo>
                    <a:pt x="1217890" y="937959"/>
                    <a:pt x="1220747" y="939864"/>
                    <a:pt x="1222652" y="941769"/>
                  </a:cubicBezTo>
                  <a:cubicBezTo>
                    <a:pt x="1223605" y="938912"/>
                    <a:pt x="1224557" y="936054"/>
                    <a:pt x="1224557" y="933197"/>
                  </a:cubicBezTo>
                  <a:cubicBezTo>
                    <a:pt x="1225510" y="923672"/>
                    <a:pt x="1225510" y="914147"/>
                    <a:pt x="1225510" y="9036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47"/>
            <p:cNvSpPr/>
            <p:nvPr/>
          </p:nvSpPr>
          <p:spPr>
            <a:xfrm>
              <a:off x="2311956" y="1489075"/>
              <a:ext cx="1152966" cy="2846007"/>
            </a:xfrm>
            <a:custGeom>
              <a:avLst/>
              <a:gdLst/>
              <a:ahLst/>
              <a:cxnLst/>
              <a:rect l="l" t="t" r="r" b="b"/>
              <a:pathLst>
                <a:path w="1809750" h="4467225" extrusionOk="0">
                  <a:moveTo>
                    <a:pt x="10001" y="4380249"/>
                  </a:moveTo>
                  <a:cubicBezTo>
                    <a:pt x="17621" y="4372629"/>
                    <a:pt x="25241" y="4363104"/>
                    <a:pt x="33814" y="4357389"/>
                  </a:cubicBezTo>
                  <a:cubicBezTo>
                    <a:pt x="44291" y="4350721"/>
                    <a:pt x="56674" y="4345959"/>
                    <a:pt x="68104" y="4343101"/>
                  </a:cubicBezTo>
                  <a:cubicBezTo>
                    <a:pt x="112871" y="4333576"/>
                    <a:pt x="125254" y="4304049"/>
                    <a:pt x="128111" y="4262139"/>
                  </a:cubicBezTo>
                  <a:cubicBezTo>
                    <a:pt x="131921" y="4206894"/>
                    <a:pt x="141446" y="4153554"/>
                    <a:pt x="157639" y="4100214"/>
                  </a:cubicBezTo>
                  <a:cubicBezTo>
                    <a:pt x="181451" y="4022109"/>
                    <a:pt x="199549" y="3943051"/>
                    <a:pt x="220504" y="3863994"/>
                  </a:cubicBezTo>
                  <a:cubicBezTo>
                    <a:pt x="226219" y="3843991"/>
                    <a:pt x="236696" y="3825894"/>
                    <a:pt x="242411" y="3805891"/>
                  </a:cubicBezTo>
                  <a:cubicBezTo>
                    <a:pt x="251936" y="3770649"/>
                    <a:pt x="260509" y="3735406"/>
                    <a:pt x="268129" y="3699211"/>
                  </a:cubicBezTo>
                  <a:cubicBezTo>
                    <a:pt x="288131" y="3606819"/>
                    <a:pt x="308134" y="3514426"/>
                    <a:pt x="328136" y="3422034"/>
                  </a:cubicBezTo>
                  <a:cubicBezTo>
                    <a:pt x="330041" y="3413461"/>
                    <a:pt x="328136" y="3404889"/>
                    <a:pt x="327184" y="3396316"/>
                  </a:cubicBezTo>
                  <a:cubicBezTo>
                    <a:pt x="327184" y="3391554"/>
                    <a:pt x="326231" y="3386791"/>
                    <a:pt x="328136" y="3382029"/>
                  </a:cubicBezTo>
                  <a:cubicBezTo>
                    <a:pt x="342424" y="3341071"/>
                    <a:pt x="356711" y="3300114"/>
                    <a:pt x="370999" y="3260109"/>
                  </a:cubicBezTo>
                  <a:cubicBezTo>
                    <a:pt x="375761" y="3247726"/>
                    <a:pt x="379571" y="3235344"/>
                    <a:pt x="386239" y="3223914"/>
                  </a:cubicBezTo>
                  <a:cubicBezTo>
                    <a:pt x="405289" y="3191529"/>
                    <a:pt x="408146" y="3157239"/>
                    <a:pt x="406241" y="3121996"/>
                  </a:cubicBezTo>
                  <a:cubicBezTo>
                    <a:pt x="404336" y="3091516"/>
                    <a:pt x="411956" y="3063894"/>
                    <a:pt x="423386" y="3035319"/>
                  </a:cubicBezTo>
                  <a:cubicBezTo>
                    <a:pt x="430054" y="3019126"/>
                    <a:pt x="431959" y="3001029"/>
                    <a:pt x="434816" y="2983884"/>
                  </a:cubicBezTo>
                  <a:cubicBezTo>
                    <a:pt x="444341" y="2928639"/>
                    <a:pt x="452914" y="2873394"/>
                    <a:pt x="461486" y="2818149"/>
                  </a:cubicBezTo>
                  <a:cubicBezTo>
                    <a:pt x="463391" y="2806719"/>
                    <a:pt x="469106" y="2796241"/>
                    <a:pt x="471011" y="2784811"/>
                  </a:cubicBezTo>
                  <a:cubicBezTo>
                    <a:pt x="473869" y="2767666"/>
                    <a:pt x="476726" y="2749569"/>
                    <a:pt x="476726" y="2732424"/>
                  </a:cubicBezTo>
                  <a:cubicBezTo>
                    <a:pt x="476726" y="2700991"/>
                    <a:pt x="472916" y="2670511"/>
                    <a:pt x="495776" y="2643841"/>
                  </a:cubicBezTo>
                  <a:cubicBezTo>
                    <a:pt x="500539" y="2639079"/>
                    <a:pt x="503396" y="2631459"/>
                    <a:pt x="503396" y="2624791"/>
                  </a:cubicBezTo>
                  <a:cubicBezTo>
                    <a:pt x="504349" y="2595264"/>
                    <a:pt x="503396" y="2566689"/>
                    <a:pt x="504349" y="2537161"/>
                  </a:cubicBezTo>
                  <a:cubicBezTo>
                    <a:pt x="504349" y="2525731"/>
                    <a:pt x="509111" y="2514301"/>
                    <a:pt x="511016" y="2502871"/>
                  </a:cubicBezTo>
                  <a:cubicBezTo>
                    <a:pt x="520541" y="2432386"/>
                    <a:pt x="530066" y="2360949"/>
                    <a:pt x="538639" y="2290464"/>
                  </a:cubicBezTo>
                  <a:cubicBezTo>
                    <a:pt x="539591" y="2279986"/>
                    <a:pt x="539591" y="2269509"/>
                    <a:pt x="539591" y="2259984"/>
                  </a:cubicBezTo>
                  <a:cubicBezTo>
                    <a:pt x="538639" y="2244744"/>
                    <a:pt x="540544" y="2232361"/>
                    <a:pt x="559594" y="2226646"/>
                  </a:cubicBezTo>
                  <a:cubicBezTo>
                    <a:pt x="547211" y="2211406"/>
                    <a:pt x="545306" y="2198071"/>
                    <a:pt x="558641" y="2183784"/>
                  </a:cubicBezTo>
                  <a:cubicBezTo>
                    <a:pt x="561499" y="2180926"/>
                    <a:pt x="562451" y="2173306"/>
                    <a:pt x="561499" y="2168544"/>
                  </a:cubicBezTo>
                  <a:cubicBezTo>
                    <a:pt x="559594" y="2146636"/>
                    <a:pt x="556736" y="2124729"/>
                    <a:pt x="554831" y="2102821"/>
                  </a:cubicBezTo>
                  <a:cubicBezTo>
                    <a:pt x="553879" y="2085676"/>
                    <a:pt x="546259" y="2080914"/>
                    <a:pt x="529114" y="2085676"/>
                  </a:cubicBezTo>
                  <a:cubicBezTo>
                    <a:pt x="517684" y="2088534"/>
                    <a:pt x="505301" y="2089486"/>
                    <a:pt x="493871" y="2092344"/>
                  </a:cubicBezTo>
                  <a:cubicBezTo>
                    <a:pt x="493871" y="2089486"/>
                    <a:pt x="492919" y="2086629"/>
                    <a:pt x="492919" y="2084724"/>
                  </a:cubicBezTo>
                  <a:cubicBezTo>
                    <a:pt x="502444" y="2082819"/>
                    <a:pt x="511016" y="2081866"/>
                    <a:pt x="520541" y="2079961"/>
                  </a:cubicBezTo>
                  <a:cubicBezTo>
                    <a:pt x="520541" y="2078056"/>
                    <a:pt x="520541" y="2077104"/>
                    <a:pt x="520541" y="2075199"/>
                  </a:cubicBezTo>
                  <a:cubicBezTo>
                    <a:pt x="507206" y="2072341"/>
                    <a:pt x="493871" y="2068531"/>
                    <a:pt x="474821" y="2063769"/>
                  </a:cubicBezTo>
                  <a:cubicBezTo>
                    <a:pt x="478631" y="2045671"/>
                    <a:pt x="479584" y="2025669"/>
                    <a:pt x="488156" y="2009476"/>
                  </a:cubicBezTo>
                  <a:cubicBezTo>
                    <a:pt x="511016" y="1964709"/>
                    <a:pt x="541496" y="1926609"/>
                    <a:pt x="579596" y="1892319"/>
                  </a:cubicBezTo>
                  <a:cubicBezTo>
                    <a:pt x="568166" y="1875174"/>
                    <a:pt x="551974" y="1874221"/>
                    <a:pt x="533876" y="1886604"/>
                  </a:cubicBezTo>
                  <a:cubicBezTo>
                    <a:pt x="527209" y="1890414"/>
                    <a:pt x="520541" y="1894224"/>
                    <a:pt x="513874" y="1897081"/>
                  </a:cubicBezTo>
                  <a:cubicBezTo>
                    <a:pt x="489109" y="1906606"/>
                    <a:pt x="471964" y="1922799"/>
                    <a:pt x="461486" y="1948516"/>
                  </a:cubicBezTo>
                  <a:cubicBezTo>
                    <a:pt x="451961" y="1973281"/>
                    <a:pt x="435769" y="1995189"/>
                    <a:pt x="420529" y="2017096"/>
                  </a:cubicBezTo>
                  <a:cubicBezTo>
                    <a:pt x="409099" y="2035194"/>
                    <a:pt x="413861" y="2044719"/>
                    <a:pt x="432911" y="2049481"/>
                  </a:cubicBezTo>
                  <a:cubicBezTo>
                    <a:pt x="434816" y="2050434"/>
                    <a:pt x="437674" y="2051386"/>
                    <a:pt x="444341" y="2054244"/>
                  </a:cubicBezTo>
                  <a:cubicBezTo>
                    <a:pt x="430054" y="2056149"/>
                    <a:pt x="420529" y="2058054"/>
                    <a:pt x="410051" y="2059959"/>
                  </a:cubicBezTo>
                  <a:cubicBezTo>
                    <a:pt x="411004" y="2067579"/>
                    <a:pt x="411956" y="2074246"/>
                    <a:pt x="412909" y="2079961"/>
                  </a:cubicBezTo>
                  <a:cubicBezTo>
                    <a:pt x="411956" y="2081866"/>
                    <a:pt x="410051" y="2082819"/>
                    <a:pt x="409099" y="2084724"/>
                  </a:cubicBezTo>
                  <a:cubicBezTo>
                    <a:pt x="401479" y="2079961"/>
                    <a:pt x="391954" y="2076151"/>
                    <a:pt x="387191" y="2069484"/>
                  </a:cubicBezTo>
                  <a:cubicBezTo>
                    <a:pt x="378619" y="2057101"/>
                    <a:pt x="373856" y="2042814"/>
                    <a:pt x="366236" y="2029479"/>
                  </a:cubicBezTo>
                  <a:cubicBezTo>
                    <a:pt x="361474" y="2020906"/>
                    <a:pt x="355759" y="2011381"/>
                    <a:pt x="348139" y="2004714"/>
                  </a:cubicBezTo>
                  <a:cubicBezTo>
                    <a:pt x="333851" y="1991379"/>
                    <a:pt x="322421" y="1980901"/>
                    <a:pt x="322421" y="1957089"/>
                  </a:cubicBezTo>
                  <a:cubicBezTo>
                    <a:pt x="322421" y="1940896"/>
                    <a:pt x="301466" y="1925656"/>
                    <a:pt x="289084" y="1910416"/>
                  </a:cubicBezTo>
                  <a:cubicBezTo>
                    <a:pt x="279559" y="1898986"/>
                    <a:pt x="270034" y="1887556"/>
                    <a:pt x="259556" y="1877079"/>
                  </a:cubicBezTo>
                  <a:cubicBezTo>
                    <a:pt x="261461" y="1875174"/>
                    <a:pt x="262414" y="1874221"/>
                    <a:pt x="264319" y="1872316"/>
                  </a:cubicBezTo>
                  <a:cubicBezTo>
                    <a:pt x="267176" y="1874221"/>
                    <a:pt x="270986" y="1877079"/>
                    <a:pt x="278606" y="1881841"/>
                  </a:cubicBezTo>
                  <a:cubicBezTo>
                    <a:pt x="219551" y="1784686"/>
                    <a:pt x="189071" y="1680864"/>
                    <a:pt x="149066" y="1581804"/>
                  </a:cubicBezTo>
                  <a:cubicBezTo>
                    <a:pt x="132874" y="1542751"/>
                    <a:pt x="121444" y="1502746"/>
                    <a:pt x="109061" y="1461789"/>
                  </a:cubicBezTo>
                  <a:cubicBezTo>
                    <a:pt x="106204" y="1451311"/>
                    <a:pt x="105251" y="1439881"/>
                    <a:pt x="106204" y="1429404"/>
                  </a:cubicBezTo>
                  <a:cubicBezTo>
                    <a:pt x="107156" y="1403686"/>
                    <a:pt x="107156" y="1377969"/>
                    <a:pt x="111919" y="1353204"/>
                  </a:cubicBezTo>
                  <a:cubicBezTo>
                    <a:pt x="115729" y="1336059"/>
                    <a:pt x="123349" y="1317009"/>
                    <a:pt x="133826" y="1303674"/>
                  </a:cubicBezTo>
                  <a:cubicBezTo>
                    <a:pt x="167164" y="1260811"/>
                    <a:pt x="190024" y="1213186"/>
                    <a:pt x="206216" y="1160799"/>
                  </a:cubicBezTo>
                  <a:cubicBezTo>
                    <a:pt x="209074" y="1151274"/>
                    <a:pt x="214789" y="1141749"/>
                    <a:pt x="220504" y="1133176"/>
                  </a:cubicBezTo>
                  <a:cubicBezTo>
                    <a:pt x="229076" y="1117936"/>
                    <a:pt x="238601" y="1104601"/>
                    <a:pt x="246221" y="1089361"/>
                  </a:cubicBezTo>
                  <a:cubicBezTo>
                    <a:pt x="264319" y="1055071"/>
                    <a:pt x="282416" y="1020781"/>
                    <a:pt x="299561" y="986491"/>
                  </a:cubicBezTo>
                  <a:cubicBezTo>
                    <a:pt x="315754" y="955059"/>
                    <a:pt x="330994" y="922674"/>
                    <a:pt x="347186" y="891241"/>
                  </a:cubicBezTo>
                  <a:cubicBezTo>
                    <a:pt x="355759" y="875049"/>
                    <a:pt x="368141" y="861714"/>
                    <a:pt x="365284" y="840759"/>
                  </a:cubicBezTo>
                  <a:cubicBezTo>
                    <a:pt x="364331" y="834091"/>
                    <a:pt x="369094" y="824566"/>
                    <a:pt x="372904" y="817899"/>
                  </a:cubicBezTo>
                  <a:cubicBezTo>
                    <a:pt x="384334" y="795039"/>
                    <a:pt x="396716" y="773131"/>
                    <a:pt x="407194" y="750271"/>
                  </a:cubicBezTo>
                  <a:cubicBezTo>
                    <a:pt x="416719" y="728364"/>
                    <a:pt x="437674" y="725506"/>
                    <a:pt x="456724" y="719791"/>
                  </a:cubicBezTo>
                  <a:cubicBezTo>
                    <a:pt x="494824" y="708361"/>
                    <a:pt x="534829" y="699789"/>
                    <a:pt x="571024" y="684549"/>
                  </a:cubicBezTo>
                  <a:cubicBezTo>
                    <a:pt x="606266" y="670261"/>
                    <a:pt x="638651" y="650259"/>
                    <a:pt x="671036" y="632161"/>
                  </a:cubicBezTo>
                  <a:cubicBezTo>
                    <a:pt x="676751" y="629304"/>
                    <a:pt x="681514" y="620731"/>
                    <a:pt x="683419" y="614064"/>
                  </a:cubicBezTo>
                  <a:cubicBezTo>
                    <a:pt x="688181" y="592156"/>
                    <a:pt x="691991" y="570249"/>
                    <a:pt x="693896" y="548341"/>
                  </a:cubicBezTo>
                  <a:cubicBezTo>
                    <a:pt x="696754" y="512146"/>
                    <a:pt x="698659" y="474999"/>
                    <a:pt x="699611" y="438804"/>
                  </a:cubicBezTo>
                  <a:cubicBezTo>
                    <a:pt x="699611" y="420706"/>
                    <a:pt x="691991" y="401656"/>
                    <a:pt x="694849" y="383559"/>
                  </a:cubicBezTo>
                  <a:cubicBezTo>
                    <a:pt x="699611" y="349269"/>
                    <a:pt x="708184" y="314979"/>
                    <a:pt x="717709" y="281641"/>
                  </a:cubicBezTo>
                  <a:cubicBezTo>
                    <a:pt x="726281" y="250209"/>
                    <a:pt x="736759" y="218776"/>
                    <a:pt x="747236" y="187344"/>
                  </a:cubicBezTo>
                  <a:cubicBezTo>
                    <a:pt x="750094" y="178771"/>
                    <a:pt x="756761" y="170198"/>
                    <a:pt x="762476" y="163531"/>
                  </a:cubicBezTo>
                  <a:cubicBezTo>
                    <a:pt x="783431" y="138766"/>
                    <a:pt x="804386" y="115906"/>
                    <a:pt x="824389" y="91141"/>
                  </a:cubicBezTo>
                  <a:cubicBezTo>
                    <a:pt x="836771" y="75901"/>
                    <a:pt x="845344" y="57804"/>
                    <a:pt x="857726" y="42564"/>
                  </a:cubicBezTo>
                  <a:cubicBezTo>
                    <a:pt x="861536" y="37801"/>
                    <a:pt x="872014" y="37801"/>
                    <a:pt x="879634" y="35896"/>
                  </a:cubicBezTo>
                  <a:cubicBezTo>
                    <a:pt x="888206" y="33991"/>
                    <a:pt x="899636" y="34943"/>
                    <a:pt x="904399" y="30181"/>
                  </a:cubicBezTo>
                  <a:cubicBezTo>
                    <a:pt x="927259" y="7321"/>
                    <a:pt x="952024" y="2558"/>
                    <a:pt x="982504" y="11131"/>
                  </a:cubicBezTo>
                  <a:cubicBezTo>
                    <a:pt x="1008221" y="18751"/>
                    <a:pt x="1033939" y="16846"/>
                    <a:pt x="1059656" y="31134"/>
                  </a:cubicBezTo>
                  <a:cubicBezTo>
                    <a:pt x="1139666" y="75901"/>
                    <a:pt x="1187291" y="146386"/>
                    <a:pt x="1208246" y="231159"/>
                  </a:cubicBezTo>
                  <a:cubicBezTo>
                    <a:pt x="1227296" y="307359"/>
                    <a:pt x="1229201" y="387369"/>
                    <a:pt x="1225391" y="466426"/>
                  </a:cubicBezTo>
                  <a:cubicBezTo>
                    <a:pt x="1225391" y="470236"/>
                    <a:pt x="1224439" y="473094"/>
                    <a:pt x="1224439" y="476904"/>
                  </a:cubicBezTo>
                  <a:cubicBezTo>
                    <a:pt x="1239679" y="540721"/>
                    <a:pt x="1229201" y="605491"/>
                    <a:pt x="1233011" y="670261"/>
                  </a:cubicBezTo>
                  <a:cubicBezTo>
                    <a:pt x="1234916" y="715029"/>
                    <a:pt x="1238726" y="713124"/>
                    <a:pt x="1278731" y="721696"/>
                  </a:cubicBezTo>
                  <a:cubicBezTo>
                    <a:pt x="1301591" y="726459"/>
                    <a:pt x="1325404" y="725506"/>
                    <a:pt x="1348264" y="732174"/>
                  </a:cubicBezTo>
                  <a:cubicBezTo>
                    <a:pt x="1360646" y="735031"/>
                    <a:pt x="1373029" y="745509"/>
                    <a:pt x="1381601" y="755986"/>
                  </a:cubicBezTo>
                  <a:cubicBezTo>
                    <a:pt x="1393031" y="769321"/>
                    <a:pt x="1400651" y="786466"/>
                    <a:pt x="1409224" y="801706"/>
                  </a:cubicBezTo>
                  <a:cubicBezTo>
                    <a:pt x="1413034" y="807421"/>
                    <a:pt x="1417796" y="814089"/>
                    <a:pt x="1417796" y="820756"/>
                  </a:cubicBezTo>
                  <a:cubicBezTo>
                    <a:pt x="1414939" y="847426"/>
                    <a:pt x="1433036" y="861714"/>
                    <a:pt x="1447324" y="879811"/>
                  </a:cubicBezTo>
                  <a:cubicBezTo>
                    <a:pt x="1481614" y="923626"/>
                    <a:pt x="1514951" y="967441"/>
                    <a:pt x="1549241" y="1010304"/>
                  </a:cubicBezTo>
                  <a:cubicBezTo>
                    <a:pt x="1558766" y="1021734"/>
                    <a:pt x="1570196" y="1032211"/>
                    <a:pt x="1579721" y="1043641"/>
                  </a:cubicBezTo>
                  <a:cubicBezTo>
                    <a:pt x="1598771" y="1066501"/>
                    <a:pt x="1615916" y="1090314"/>
                    <a:pt x="1634014" y="1114126"/>
                  </a:cubicBezTo>
                  <a:cubicBezTo>
                    <a:pt x="1670209" y="1160799"/>
                    <a:pt x="1707356" y="1207471"/>
                    <a:pt x="1742599" y="1255096"/>
                  </a:cubicBezTo>
                  <a:cubicBezTo>
                    <a:pt x="1754981" y="1272241"/>
                    <a:pt x="1763554" y="1293196"/>
                    <a:pt x="1774031" y="1312246"/>
                  </a:cubicBezTo>
                  <a:cubicBezTo>
                    <a:pt x="1781651" y="1326534"/>
                    <a:pt x="1790224" y="1340821"/>
                    <a:pt x="1797844" y="1354156"/>
                  </a:cubicBezTo>
                  <a:cubicBezTo>
                    <a:pt x="1800701" y="1359871"/>
                    <a:pt x="1806416" y="1366539"/>
                    <a:pt x="1806416" y="1372254"/>
                  </a:cubicBezTo>
                  <a:cubicBezTo>
                    <a:pt x="1805464" y="1400829"/>
                    <a:pt x="1807369" y="1429404"/>
                    <a:pt x="1801654" y="1457026"/>
                  </a:cubicBezTo>
                  <a:cubicBezTo>
                    <a:pt x="1791176" y="1507509"/>
                    <a:pt x="1776889" y="1557991"/>
                    <a:pt x="1762601" y="1607521"/>
                  </a:cubicBezTo>
                  <a:cubicBezTo>
                    <a:pt x="1756886" y="1627524"/>
                    <a:pt x="1747361" y="1645621"/>
                    <a:pt x="1740694" y="1665624"/>
                  </a:cubicBezTo>
                  <a:cubicBezTo>
                    <a:pt x="1727359" y="1705629"/>
                    <a:pt x="1714024" y="1746586"/>
                    <a:pt x="1700689" y="1787544"/>
                  </a:cubicBezTo>
                  <a:cubicBezTo>
                    <a:pt x="1699736" y="1789449"/>
                    <a:pt x="1697831" y="1792306"/>
                    <a:pt x="1698784" y="1793259"/>
                  </a:cubicBezTo>
                  <a:cubicBezTo>
                    <a:pt x="1713071" y="1820881"/>
                    <a:pt x="1687354" y="1842789"/>
                    <a:pt x="1686401" y="1869459"/>
                  </a:cubicBezTo>
                  <a:cubicBezTo>
                    <a:pt x="1666399" y="1868506"/>
                    <a:pt x="1658779" y="1881841"/>
                    <a:pt x="1653064" y="1898034"/>
                  </a:cubicBezTo>
                  <a:cubicBezTo>
                    <a:pt x="1639729" y="1934229"/>
                    <a:pt x="1624489" y="1969471"/>
                    <a:pt x="1609249" y="2004714"/>
                  </a:cubicBezTo>
                  <a:cubicBezTo>
                    <a:pt x="1601629" y="2023764"/>
                    <a:pt x="1583531" y="2024716"/>
                    <a:pt x="1568291" y="2011381"/>
                  </a:cubicBezTo>
                  <a:cubicBezTo>
                    <a:pt x="1560671" y="2004714"/>
                    <a:pt x="1548289" y="2002809"/>
                    <a:pt x="1535906" y="1998046"/>
                  </a:cubicBezTo>
                  <a:cubicBezTo>
                    <a:pt x="1550194" y="1987569"/>
                    <a:pt x="1565434" y="1977091"/>
                    <a:pt x="1582579" y="1964709"/>
                  </a:cubicBezTo>
                  <a:cubicBezTo>
                    <a:pt x="1554004" y="1935181"/>
                    <a:pt x="1526381" y="1907559"/>
                    <a:pt x="1499711" y="1878984"/>
                  </a:cubicBezTo>
                  <a:cubicBezTo>
                    <a:pt x="1494949" y="1874221"/>
                    <a:pt x="1491139" y="1870411"/>
                    <a:pt x="1486376" y="1865649"/>
                  </a:cubicBezTo>
                  <a:cubicBezTo>
                    <a:pt x="1463516" y="1838979"/>
                    <a:pt x="1461611" y="1838026"/>
                    <a:pt x="1426369" y="1834216"/>
                  </a:cubicBezTo>
                  <a:cubicBezTo>
                    <a:pt x="1443514" y="1858029"/>
                    <a:pt x="1464469" y="1881841"/>
                    <a:pt x="1479709" y="1908511"/>
                  </a:cubicBezTo>
                  <a:cubicBezTo>
                    <a:pt x="1493044" y="1932324"/>
                    <a:pt x="1502569" y="1958041"/>
                    <a:pt x="1511141" y="1983759"/>
                  </a:cubicBezTo>
                  <a:cubicBezTo>
                    <a:pt x="1513999" y="1991379"/>
                    <a:pt x="1509236" y="2001856"/>
                    <a:pt x="1507331" y="2011381"/>
                  </a:cubicBezTo>
                  <a:cubicBezTo>
                    <a:pt x="1499711" y="2009476"/>
                    <a:pt x="1492091" y="2009476"/>
                    <a:pt x="1484471" y="2006619"/>
                  </a:cubicBezTo>
                  <a:cubicBezTo>
                    <a:pt x="1446371" y="1991379"/>
                    <a:pt x="1442561" y="1993284"/>
                    <a:pt x="1446371" y="2034241"/>
                  </a:cubicBezTo>
                  <a:cubicBezTo>
                    <a:pt x="1449229" y="2063769"/>
                    <a:pt x="1458754" y="2092344"/>
                    <a:pt x="1463516" y="2120919"/>
                  </a:cubicBezTo>
                  <a:cubicBezTo>
                    <a:pt x="1468279" y="2147589"/>
                    <a:pt x="1475899" y="2174259"/>
                    <a:pt x="1468279" y="2202834"/>
                  </a:cubicBezTo>
                  <a:cubicBezTo>
                    <a:pt x="1464469" y="2217121"/>
                    <a:pt x="1473041" y="2235219"/>
                    <a:pt x="1472089" y="2251411"/>
                  </a:cubicBezTo>
                  <a:cubicBezTo>
                    <a:pt x="1472089" y="2299036"/>
                    <a:pt x="1471136" y="2346661"/>
                    <a:pt x="1468279" y="2393334"/>
                  </a:cubicBezTo>
                  <a:cubicBezTo>
                    <a:pt x="1464469" y="2463819"/>
                    <a:pt x="1458754" y="2535256"/>
                    <a:pt x="1453991" y="2605741"/>
                  </a:cubicBezTo>
                  <a:cubicBezTo>
                    <a:pt x="1449229" y="2676226"/>
                    <a:pt x="1443514" y="2745759"/>
                    <a:pt x="1438751" y="2816244"/>
                  </a:cubicBezTo>
                  <a:cubicBezTo>
                    <a:pt x="1435894" y="2864821"/>
                    <a:pt x="1433989" y="2914351"/>
                    <a:pt x="1432084" y="2962929"/>
                  </a:cubicBezTo>
                  <a:cubicBezTo>
                    <a:pt x="1429226" y="3047701"/>
                    <a:pt x="1427321" y="3132474"/>
                    <a:pt x="1424464" y="3218199"/>
                  </a:cubicBezTo>
                  <a:cubicBezTo>
                    <a:pt x="1422559" y="3271539"/>
                    <a:pt x="1416844" y="3325831"/>
                    <a:pt x="1418749" y="3379171"/>
                  </a:cubicBezTo>
                  <a:cubicBezTo>
                    <a:pt x="1426369" y="3532524"/>
                    <a:pt x="1432084" y="3684924"/>
                    <a:pt x="1428274" y="3838276"/>
                  </a:cubicBezTo>
                  <a:cubicBezTo>
                    <a:pt x="1426369" y="3898284"/>
                    <a:pt x="1419701" y="3957339"/>
                    <a:pt x="1414939" y="4017346"/>
                  </a:cubicBezTo>
                  <a:cubicBezTo>
                    <a:pt x="1412081" y="4055446"/>
                    <a:pt x="1410176" y="4092594"/>
                    <a:pt x="1406366" y="4130694"/>
                  </a:cubicBezTo>
                  <a:cubicBezTo>
                    <a:pt x="1402556" y="4168794"/>
                    <a:pt x="1398746" y="4205941"/>
                    <a:pt x="1394936" y="4244041"/>
                  </a:cubicBezTo>
                  <a:cubicBezTo>
                    <a:pt x="1393984" y="4253566"/>
                    <a:pt x="1393031" y="4263091"/>
                    <a:pt x="1393031" y="4272616"/>
                  </a:cubicBezTo>
                  <a:cubicBezTo>
                    <a:pt x="1390174" y="4311669"/>
                    <a:pt x="1388269" y="4350721"/>
                    <a:pt x="1384459" y="4389774"/>
                  </a:cubicBezTo>
                  <a:cubicBezTo>
                    <a:pt x="1384459" y="4394536"/>
                    <a:pt x="1373981" y="4402156"/>
                    <a:pt x="1368266" y="4402156"/>
                  </a:cubicBezTo>
                  <a:cubicBezTo>
                    <a:pt x="1348264" y="4404061"/>
                    <a:pt x="1328261" y="4403109"/>
                    <a:pt x="1309211" y="4403109"/>
                  </a:cubicBezTo>
                  <a:cubicBezTo>
                    <a:pt x="1299686" y="4448829"/>
                    <a:pt x="1286351" y="4459306"/>
                    <a:pt x="1240631" y="4461211"/>
                  </a:cubicBezTo>
                  <a:cubicBezTo>
                    <a:pt x="1200626" y="4463116"/>
                    <a:pt x="1161574" y="4465974"/>
                    <a:pt x="1121569" y="4468831"/>
                  </a:cubicBezTo>
                  <a:cubicBezTo>
                    <a:pt x="1104424" y="4469784"/>
                    <a:pt x="1094899" y="4465021"/>
                    <a:pt x="1091089" y="4445971"/>
                  </a:cubicBezTo>
                  <a:cubicBezTo>
                    <a:pt x="1084421" y="4417396"/>
                    <a:pt x="1073944" y="4388821"/>
                    <a:pt x="1068229" y="4360246"/>
                  </a:cubicBezTo>
                  <a:cubicBezTo>
                    <a:pt x="1061561" y="4326909"/>
                    <a:pt x="1053941" y="4292619"/>
                    <a:pt x="1052989" y="4259281"/>
                  </a:cubicBezTo>
                  <a:cubicBezTo>
                    <a:pt x="1052989" y="4238326"/>
                    <a:pt x="1065371" y="4217371"/>
                    <a:pt x="1070134" y="4195464"/>
                  </a:cubicBezTo>
                  <a:cubicBezTo>
                    <a:pt x="1075849" y="4165936"/>
                    <a:pt x="1082516" y="4136409"/>
                    <a:pt x="1084421" y="4105929"/>
                  </a:cubicBezTo>
                  <a:cubicBezTo>
                    <a:pt x="1086326" y="4059256"/>
                    <a:pt x="1084421" y="4011631"/>
                    <a:pt x="1085374" y="3964959"/>
                  </a:cubicBezTo>
                  <a:cubicBezTo>
                    <a:pt x="1086326" y="3898284"/>
                    <a:pt x="1089184" y="3830656"/>
                    <a:pt x="1090136" y="3763981"/>
                  </a:cubicBezTo>
                  <a:cubicBezTo>
                    <a:pt x="1091089" y="3701116"/>
                    <a:pt x="1090136" y="3638251"/>
                    <a:pt x="1090136" y="3575386"/>
                  </a:cubicBezTo>
                  <a:cubicBezTo>
                    <a:pt x="1090136" y="3530619"/>
                    <a:pt x="1091089" y="3485851"/>
                    <a:pt x="1091089" y="3440131"/>
                  </a:cubicBezTo>
                  <a:cubicBezTo>
                    <a:pt x="1091089" y="3425844"/>
                    <a:pt x="1086326" y="3412509"/>
                    <a:pt x="1084421" y="3398221"/>
                  </a:cubicBezTo>
                  <a:cubicBezTo>
                    <a:pt x="1083469" y="3393459"/>
                    <a:pt x="1083469" y="3388696"/>
                    <a:pt x="1083469" y="3383934"/>
                  </a:cubicBezTo>
                  <a:cubicBezTo>
                    <a:pt x="1085374" y="3297256"/>
                    <a:pt x="1089184" y="3209626"/>
                    <a:pt x="1088231" y="3122949"/>
                  </a:cubicBezTo>
                  <a:cubicBezTo>
                    <a:pt x="1087279" y="3051511"/>
                    <a:pt x="1082516" y="2980074"/>
                    <a:pt x="1075849" y="2908636"/>
                  </a:cubicBezTo>
                  <a:cubicBezTo>
                    <a:pt x="1068229" y="2823864"/>
                    <a:pt x="1058704" y="2739091"/>
                    <a:pt x="1047274" y="2654319"/>
                  </a:cubicBezTo>
                  <a:cubicBezTo>
                    <a:pt x="1042511" y="2615266"/>
                    <a:pt x="1032986" y="2577166"/>
                    <a:pt x="1026319" y="2539066"/>
                  </a:cubicBezTo>
                  <a:cubicBezTo>
                    <a:pt x="1024414" y="2529541"/>
                    <a:pt x="1025366" y="2520016"/>
                    <a:pt x="1023461" y="2510491"/>
                  </a:cubicBezTo>
                  <a:cubicBezTo>
                    <a:pt x="1022509" y="2502871"/>
                    <a:pt x="1017746" y="2496204"/>
                    <a:pt x="1015841" y="2488584"/>
                  </a:cubicBezTo>
                  <a:cubicBezTo>
                    <a:pt x="1012984" y="2478106"/>
                    <a:pt x="1008221" y="2466676"/>
                    <a:pt x="1009174" y="2457151"/>
                  </a:cubicBezTo>
                  <a:cubicBezTo>
                    <a:pt x="1013936" y="2425719"/>
                    <a:pt x="1014889" y="2425719"/>
                    <a:pt x="1002506" y="2400001"/>
                  </a:cubicBezTo>
                  <a:cubicBezTo>
                    <a:pt x="989171" y="2401906"/>
                    <a:pt x="982504" y="2405716"/>
                    <a:pt x="977741" y="2420956"/>
                  </a:cubicBezTo>
                  <a:cubicBezTo>
                    <a:pt x="952976" y="2509539"/>
                    <a:pt x="930116" y="2598121"/>
                    <a:pt x="898684" y="2683846"/>
                  </a:cubicBezTo>
                  <a:cubicBezTo>
                    <a:pt x="859631" y="2787669"/>
                    <a:pt x="824389" y="2892444"/>
                    <a:pt x="799624" y="3000076"/>
                  </a:cubicBezTo>
                  <a:cubicBezTo>
                    <a:pt x="776764" y="3101041"/>
                    <a:pt x="759619" y="3202959"/>
                    <a:pt x="741521" y="3304876"/>
                  </a:cubicBezTo>
                  <a:cubicBezTo>
                    <a:pt x="736759" y="3330594"/>
                    <a:pt x="739616" y="3358216"/>
                    <a:pt x="736759" y="3384886"/>
                  </a:cubicBezTo>
                  <a:cubicBezTo>
                    <a:pt x="735806" y="3396316"/>
                    <a:pt x="727234" y="3407746"/>
                    <a:pt x="725329" y="3419176"/>
                  </a:cubicBezTo>
                  <a:cubicBezTo>
                    <a:pt x="717709" y="3455371"/>
                    <a:pt x="711994" y="3492519"/>
                    <a:pt x="705326" y="3529666"/>
                  </a:cubicBezTo>
                  <a:cubicBezTo>
                    <a:pt x="696754" y="3573481"/>
                    <a:pt x="687229" y="3617296"/>
                    <a:pt x="679609" y="3662064"/>
                  </a:cubicBezTo>
                  <a:cubicBezTo>
                    <a:pt x="671036" y="3712546"/>
                    <a:pt x="662464" y="3763029"/>
                    <a:pt x="654844" y="3813511"/>
                  </a:cubicBezTo>
                  <a:cubicBezTo>
                    <a:pt x="645319" y="3871614"/>
                    <a:pt x="636746" y="3930669"/>
                    <a:pt x="628174" y="3989724"/>
                  </a:cubicBezTo>
                  <a:cubicBezTo>
                    <a:pt x="622459" y="4024966"/>
                    <a:pt x="617696" y="4060209"/>
                    <a:pt x="611981" y="4096404"/>
                  </a:cubicBezTo>
                  <a:cubicBezTo>
                    <a:pt x="606266" y="4132599"/>
                    <a:pt x="601504" y="4168794"/>
                    <a:pt x="595789" y="4204989"/>
                  </a:cubicBezTo>
                  <a:cubicBezTo>
                    <a:pt x="588169" y="4256424"/>
                    <a:pt x="580549" y="4308811"/>
                    <a:pt x="572929" y="4360246"/>
                  </a:cubicBezTo>
                  <a:cubicBezTo>
                    <a:pt x="572929" y="4362151"/>
                    <a:pt x="571976" y="4364056"/>
                    <a:pt x="571976" y="4365961"/>
                  </a:cubicBezTo>
                  <a:cubicBezTo>
                    <a:pt x="567214" y="4396441"/>
                    <a:pt x="567214" y="4396441"/>
                    <a:pt x="536734" y="4398346"/>
                  </a:cubicBezTo>
                  <a:cubicBezTo>
                    <a:pt x="493871" y="4401204"/>
                    <a:pt x="451961" y="4402156"/>
                    <a:pt x="410051" y="4390726"/>
                  </a:cubicBezTo>
                  <a:cubicBezTo>
                    <a:pt x="397669" y="4386916"/>
                    <a:pt x="384334" y="4386916"/>
                    <a:pt x="377666" y="4404061"/>
                  </a:cubicBezTo>
                  <a:cubicBezTo>
                    <a:pt x="375761" y="4408824"/>
                    <a:pt x="364331" y="4413586"/>
                    <a:pt x="359569" y="4412634"/>
                  </a:cubicBezTo>
                  <a:cubicBezTo>
                    <a:pt x="352901" y="4410729"/>
                    <a:pt x="343376" y="4403109"/>
                    <a:pt x="343376" y="4397394"/>
                  </a:cubicBezTo>
                  <a:cubicBezTo>
                    <a:pt x="343376" y="4379296"/>
                    <a:pt x="331946" y="4377391"/>
                    <a:pt x="319564" y="4374534"/>
                  </a:cubicBezTo>
                  <a:cubicBezTo>
                    <a:pt x="313849" y="4372629"/>
                    <a:pt x="307181" y="4371676"/>
                    <a:pt x="301466" y="4369771"/>
                  </a:cubicBezTo>
                  <a:cubicBezTo>
                    <a:pt x="286226" y="4364056"/>
                    <a:pt x="279559" y="4370724"/>
                    <a:pt x="276701" y="4385011"/>
                  </a:cubicBezTo>
                  <a:cubicBezTo>
                    <a:pt x="266224" y="4432636"/>
                    <a:pt x="249079" y="4446924"/>
                    <a:pt x="198596" y="4448829"/>
                  </a:cubicBezTo>
                  <a:cubicBezTo>
                    <a:pt x="158591" y="4449781"/>
                    <a:pt x="117634" y="4452639"/>
                    <a:pt x="78581" y="4447876"/>
                  </a:cubicBezTo>
                  <a:cubicBezTo>
                    <a:pt x="53816" y="4445019"/>
                    <a:pt x="23336" y="4448829"/>
                    <a:pt x="7144" y="4419301"/>
                  </a:cubicBezTo>
                  <a:cubicBezTo>
                    <a:pt x="10001" y="4402156"/>
                    <a:pt x="10001" y="4390726"/>
                    <a:pt x="10001" y="4380249"/>
                  </a:cubicBezTo>
                  <a:close/>
                  <a:moveTo>
                    <a:pt x="705326" y="762654"/>
                  </a:moveTo>
                  <a:cubicBezTo>
                    <a:pt x="711041" y="774084"/>
                    <a:pt x="719614" y="783609"/>
                    <a:pt x="719614" y="792181"/>
                  </a:cubicBezTo>
                  <a:cubicBezTo>
                    <a:pt x="718661" y="812184"/>
                    <a:pt x="727234" y="826471"/>
                    <a:pt x="739616" y="840759"/>
                  </a:cubicBezTo>
                  <a:cubicBezTo>
                    <a:pt x="746284" y="848379"/>
                    <a:pt x="751046" y="857904"/>
                    <a:pt x="752951" y="867429"/>
                  </a:cubicBezTo>
                  <a:cubicBezTo>
                    <a:pt x="756761" y="893146"/>
                    <a:pt x="758666" y="919816"/>
                    <a:pt x="760571" y="945534"/>
                  </a:cubicBezTo>
                  <a:cubicBezTo>
                    <a:pt x="765334" y="999826"/>
                    <a:pt x="768191" y="1055071"/>
                    <a:pt x="775811" y="1109364"/>
                  </a:cubicBezTo>
                  <a:cubicBezTo>
                    <a:pt x="789146" y="1206519"/>
                    <a:pt x="821531" y="1297006"/>
                    <a:pt x="866299" y="1383684"/>
                  </a:cubicBezTo>
                  <a:cubicBezTo>
                    <a:pt x="872966" y="1397019"/>
                    <a:pt x="880586" y="1410354"/>
                    <a:pt x="890111" y="1427499"/>
                  </a:cubicBezTo>
                  <a:cubicBezTo>
                    <a:pt x="899636" y="1404639"/>
                    <a:pt x="907256" y="1387494"/>
                    <a:pt x="914876" y="1369396"/>
                  </a:cubicBezTo>
                  <a:cubicBezTo>
                    <a:pt x="945356" y="1291291"/>
                    <a:pt x="974884" y="1213186"/>
                    <a:pt x="1006316" y="1135081"/>
                  </a:cubicBezTo>
                  <a:cubicBezTo>
                    <a:pt x="1022509" y="1094124"/>
                    <a:pt x="1042511" y="1055071"/>
                    <a:pt x="1058704" y="1014114"/>
                  </a:cubicBezTo>
                  <a:cubicBezTo>
                    <a:pt x="1063466" y="1002684"/>
                    <a:pt x="1061561" y="987444"/>
                    <a:pt x="1060609" y="974109"/>
                  </a:cubicBezTo>
                  <a:cubicBezTo>
                    <a:pt x="1058704" y="943629"/>
                    <a:pt x="1054894" y="912196"/>
                    <a:pt x="1052989" y="881716"/>
                  </a:cubicBezTo>
                  <a:cubicBezTo>
                    <a:pt x="1052989" y="876001"/>
                    <a:pt x="1058704" y="865524"/>
                    <a:pt x="1063466" y="863619"/>
                  </a:cubicBezTo>
                  <a:cubicBezTo>
                    <a:pt x="1091089" y="852189"/>
                    <a:pt x="1113949" y="835996"/>
                    <a:pt x="1126331" y="804564"/>
                  </a:cubicBezTo>
                  <a:cubicBezTo>
                    <a:pt x="1145381" y="835996"/>
                    <a:pt x="1173956" y="844569"/>
                    <a:pt x="1206341" y="850284"/>
                  </a:cubicBezTo>
                  <a:cubicBezTo>
                    <a:pt x="1192054" y="790276"/>
                    <a:pt x="1109186" y="661689"/>
                    <a:pt x="1067276" y="633114"/>
                  </a:cubicBezTo>
                  <a:cubicBezTo>
                    <a:pt x="1054894" y="656926"/>
                    <a:pt x="1046321" y="680739"/>
                    <a:pt x="1049179" y="710266"/>
                  </a:cubicBezTo>
                  <a:cubicBezTo>
                    <a:pt x="1051084" y="732174"/>
                    <a:pt x="1044416" y="755034"/>
                    <a:pt x="1040606" y="776941"/>
                  </a:cubicBezTo>
                  <a:cubicBezTo>
                    <a:pt x="1038701" y="789324"/>
                    <a:pt x="1033939" y="800754"/>
                    <a:pt x="1030129" y="814089"/>
                  </a:cubicBezTo>
                  <a:cubicBezTo>
                    <a:pt x="1008221" y="813136"/>
                    <a:pt x="1000601" y="831234"/>
                    <a:pt x="997744" y="848379"/>
                  </a:cubicBezTo>
                  <a:cubicBezTo>
                    <a:pt x="986314" y="908386"/>
                    <a:pt x="935831" y="942676"/>
                    <a:pt x="904399" y="990301"/>
                  </a:cubicBezTo>
                  <a:cubicBezTo>
                    <a:pt x="903446" y="992206"/>
                    <a:pt x="899636" y="992206"/>
                    <a:pt x="897731" y="993159"/>
                  </a:cubicBezTo>
                  <a:cubicBezTo>
                    <a:pt x="891064" y="973156"/>
                    <a:pt x="888206" y="952201"/>
                    <a:pt x="878681" y="936009"/>
                  </a:cubicBezTo>
                  <a:cubicBezTo>
                    <a:pt x="861536" y="908386"/>
                    <a:pt x="838676" y="883621"/>
                    <a:pt x="818674" y="856951"/>
                  </a:cubicBezTo>
                  <a:cubicBezTo>
                    <a:pt x="809149" y="844569"/>
                    <a:pt x="797719" y="835044"/>
                    <a:pt x="780574" y="843616"/>
                  </a:cubicBezTo>
                  <a:cubicBezTo>
                    <a:pt x="735806" y="768369"/>
                    <a:pt x="741521" y="683596"/>
                    <a:pt x="797719" y="592156"/>
                  </a:cubicBezTo>
                  <a:cubicBezTo>
                    <a:pt x="740569" y="601681"/>
                    <a:pt x="645319" y="736936"/>
                    <a:pt x="634841" y="825519"/>
                  </a:cubicBezTo>
                  <a:cubicBezTo>
                    <a:pt x="658654" y="805516"/>
                    <a:pt x="680561" y="786466"/>
                    <a:pt x="705326" y="762654"/>
                  </a:cubicBezTo>
                  <a:close/>
                  <a:moveTo>
                    <a:pt x="1273969" y="1329391"/>
                  </a:moveTo>
                  <a:cubicBezTo>
                    <a:pt x="1276826" y="1338916"/>
                    <a:pt x="1278731" y="1347489"/>
                    <a:pt x="1280636" y="1357014"/>
                  </a:cubicBezTo>
                  <a:cubicBezTo>
                    <a:pt x="1285399" y="1378921"/>
                    <a:pt x="1291114" y="1401781"/>
                    <a:pt x="1294924" y="1423689"/>
                  </a:cubicBezTo>
                  <a:cubicBezTo>
                    <a:pt x="1302544" y="1467504"/>
                    <a:pt x="1308259" y="1512271"/>
                    <a:pt x="1315879" y="1556086"/>
                  </a:cubicBezTo>
                  <a:cubicBezTo>
                    <a:pt x="1322546" y="1594186"/>
                    <a:pt x="1334929" y="1631334"/>
                    <a:pt x="1337786" y="1669434"/>
                  </a:cubicBezTo>
                  <a:cubicBezTo>
                    <a:pt x="1340644" y="1708486"/>
                    <a:pt x="1354931" y="1741824"/>
                    <a:pt x="1370171" y="1777066"/>
                  </a:cubicBezTo>
                  <a:cubicBezTo>
                    <a:pt x="1385411" y="1810404"/>
                    <a:pt x="1405414" y="1822786"/>
                    <a:pt x="1441609" y="1820881"/>
                  </a:cubicBezTo>
                  <a:cubicBezTo>
                    <a:pt x="1461611" y="1819929"/>
                    <a:pt x="1470184" y="1813261"/>
                    <a:pt x="1473041" y="1796116"/>
                  </a:cubicBezTo>
                  <a:cubicBezTo>
                    <a:pt x="1477804" y="1759921"/>
                    <a:pt x="1494949" y="1729441"/>
                    <a:pt x="1516856" y="1700866"/>
                  </a:cubicBezTo>
                  <a:cubicBezTo>
                    <a:pt x="1524476" y="1691341"/>
                    <a:pt x="1534954" y="1682769"/>
                    <a:pt x="1537811" y="1671339"/>
                  </a:cubicBezTo>
                  <a:cubicBezTo>
                    <a:pt x="1543526" y="1653241"/>
                    <a:pt x="1541621" y="1633239"/>
                    <a:pt x="1547336" y="1614189"/>
                  </a:cubicBezTo>
                  <a:cubicBezTo>
                    <a:pt x="1551146" y="1599901"/>
                    <a:pt x="1560671" y="1586566"/>
                    <a:pt x="1568291" y="1573231"/>
                  </a:cubicBezTo>
                  <a:cubicBezTo>
                    <a:pt x="1571149" y="1568469"/>
                    <a:pt x="1576864" y="1562754"/>
                    <a:pt x="1575911" y="1558944"/>
                  </a:cubicBezTo>
                  <a:cubicBezTo>
                    <a:pt x="1570196" y="1522749"/>
                    <a:pt x="1572101" y="1486554"/>
                    <a:pt x="1582579" y="1450359"/>
                  </a:cubicBezTo>
                  <a:cubicBezTo>
                    <a:pt x="1583531" y="1446549"/>
                    <a:pt x="1581626" y="1438929"/>
                    <a:pt x="1577816" y="1436071"/>
                  </a:cubicBezTo>
                  <a:cubicBezTo>
                    <a:pt x="1541621" y="1396066"/>
                    <a:pt x="1504474" y="1357966"/>
                    <a:pt x="1470184" y="1317009"/>
                  </a:cubicBezTo>
                  <a:cubicBezTo>
                    <a:pt x="1442561" y="1283671"/>
                    <a:pt x="1419701" y="1247476"/>
                    <a:pt x="1383506" y="1220806"/>
                  </a:cubicBezTo>
                  <a:cubicBezTo>
                    <a:pt x="1371124" y="1212234"/>
                    <a:pt x="1363504" y="1207471"/>
                    <a:pt x="1353026" y="1221759"/>
                  </a:cubicBezTo>
                  <a:cubicBezTo>
                    <a:pt x="1329214" y="1253191"/>
                    <a:pt x="1304449" y="1283671"/>
                    <a:pt x="1280636" y="1315104"/>
                  </a:cubicBezTo>
                  <a:cubicBezTo>
                    <a:pt x="1276826" y="1318914"/>
                    <a:pt x="1275874" y="1324629"/>
                    <a:pt x="1273969" y="1329391"/>
                  </a:cubicBezTo>
                  <a:close/>
                  <a:moveTo>
                    <a:pt x="599599" y="1884699"/>
                  </a:moveTo>
                  <a:cubicBezTo>
                    <a:pt x="601504" y="1883746"/>
                    <a:pt x="602456" y="1882794"/>
                    <a:pt x="604361" y="1880889"/>
                  </a:cubicBezTo>
                  <a:cubicBezTo>
                    <a:pt x="601504" y="1873269"/>
                    <a:pt x="599599" y="1865649"/>
                    <a:pt x="596741" y="1858029"/>
                  </a:cubicBezTo>
                  <a:cubicBezTo>
                    <a:pt x="581501" y="1814214"/>
                    <a:pt x="580549" y="1767541"/>
                    <a:pt x="581501" y="1721821"/>
                  </a:cubicBezTo>
                  <a:cubicBezTo>
                    <a:pt x="582454" y="1705629"/>
                    <a:pt x="586264" y="1688484"/>
                    <a:pt x="583406" y="1673244"/>
                  </a:cubicBezTo>
                  <a:cubicBezTo>
                    <a:pt x="577691" y="1645621"/>
                    <a:pt x="567214" y="1618951"/>
                    <a:pt x="558641" y="1591329"/>
                  </a:cubicBezTo>
                  <a:cubicBezTo>
                    <a:pt x="556736" y="1583709"/>
                    <a:pt x="554831" y="1576089"/>
                    <a:pt x="555784" y="1568469"/>
                  </a:cubicBezTo>
                  <a:cubicBezTo>
                    <a:pt x="561499" y="1517034"/>
                    <a:pt x="547211" y="1469409"/>
                    <a:pt x="531019" y="1421784"/>
                  </a:cubicBezTo>
                  <a:cubicBezTo>
                    <a:pt x="521494" y="1392256"/>
                    <a:pt x="511016" y="1362729"/>
                    <a:pt x="503396" y="1333201"/>
                  </a:cubicBezTo>
                  <a:cubicBezTo>
                    <a:pt x="495776" y="1300816"/>
                    <a:pt x="491014" y="1268431"/>
                    <a:pt x="484346" y="1236046"/>
                  </a:cubicBezTo>
                  <a:cubicBezTo>
                    <a:pt x="482441" y="1228426"/>
                    <a:pt x="476726" y="1222711"/>
                    <a:pt x="472916" y="1215091"/>
                  </a:cubicBezTo>
                  <a:cubicBezTo>
                    <a:pt x="465296" y="1218901"/>
                    <a:pt x="454819" y="1221759"/>
                    <a:pt x="451009" y="1228426"/>
                  </a:cubicBezTo>
                  <a:cubicBezTo>
                    <a:pt x="443389" y="1241761"/>
                    <a:pt x="439579" y="1257954"/>
                    <a:pt x="431959" y="1271289"/>
                  </a:cubicBezTo>
                  <a:cubicBezTo>
                    <a:pt x="414814" y="1302721"/>
                    <a:pt x="402431" y="1339869"/>
                    <a:pt x="375761" y="1361776"/>
                  </a:cubicBezTo>
                  <a:cubicBezTo>
                    <a:pt x="339566" y="1390351"/>
                    <a:pt x="345281" y="1431309"/>
                    <a:pt x="330994" y="1464646"/>
                  </a:cubicBezTo>
                  <a:cubicBezTo>
                    <a:pt x="330041" y="1466551"/>
                    <a:pt x="332899" y="1470361"/>
                    <a:pt x="333851" y="1471314"/>
                  </a:cubicBezTo>
                  <a:cubicBezTo>
                    <a:pt x="354806" y="1492269"/>
                    <a:pt x="355759" y="1517986"/>
                    <a:pt x="353854" y="1544656"/>
                  </a:cubicBezTo>
                  <a:cubicBezTo>
                    <a:pt x="353854" y="1552276"/>
                    <a:pt x="356711" y="1563706"/>
                    <a:pt x="361474" y="1568469"/>
                  </a:cubicBezTo>
                  <a:cubicBezTo>
                    <a:pt x="385286" y="1593234"/>
                    <a:pt x="392906" y="1622761"/>
                    <a:pt x="390049" y="1656099"/>
                  </a:cubicBezTo>
                  <a:cubicBezTo>
                    <a:pt x="389096" y="1662766"/>
                    <a:pt x="391001" y="1671339"/>
                    <a:pt x="395764" y="1677054"/>
                  </a:cubicBezTo>
                  <a:cubicBezTo>
                    <a:pt x="431006" y="1721821"/>
                    <a:pt x="456724" y="1772304"/>
                    <a:pt x="474821" y="1826596"/>
                  </a:cubicBezTo>
                  <a:cubicBezTo>
                    <a:pt x="479584" y="1842789"/>
                    <a:pt x="489109" y="1853266"/>
                    <a:pt x="507206" y="1858029"/>
                  </a:cubicBezTo>
                  <a:cubicBezTo>
                    <a:pt x="524351" y="1861839"/>
                    <a:pt x="539591" y="1874221"/>
                    <a:pt x="558641" y="1866601"/>
                  </a:cubicBezTo>
                  <a:cubicBezTo>
                    <a:pt x="562451" y="1865649"/>
                    <a:pt x="568166" y="1870411"/>
                    <a:pt x="573881" y="1872316"/>
                  </a:cubicBezTo>
                  <a:cubicBezTo>
                    <a:pt x="584359" y="1877079"/>
                    <a:pt x="591979" y="1880889"/>
                    <a:pt x="599599" y="1884699"/>
                  </a:cubicBezTo>
                  <a:close/>
                  <a:moveTo>
                    <a:pt x="930116" y="1638954"/>
                  </a:moveTo>
                  <a:cubicBezTo>
                    <a:pt x="932974" y="1620856"/>
                    <a:pt x="914876" y="1615141"/>
                    <a:pt x="905351" y="1617046"/>
                  </a:cubicBezTo>
                  <a:cubicBezTo>
                    <a:pt x="894874" y="1619904"/>
                    <a:pt x="883444" y="1634191"/>
                    <a:pt x="880586" y="1644669"/>
                  </a:cubicBezTo>
                  <a:cubicBezTo>
                    <a:pt x="877729" y="1657051"/>
                    <a:pt x="887254" y="1669434"/>
                    <a:pt x="903446" y="1670386"/>
                  </a:cubicBezTo>
                  <a:cubicBezTo>
                    <a:pt x="917734" y="1671339"/>
                    <a:pt x="930116" y="1657051"/>
                    <a:pt x="930116" y="1638954"/>
                  </a:cubicBezTo>
                  <a:close/>
                  <a:moveTo>
                    <a:pt x="912019" y="1539894"/>
                  </a:moveTo>
                  <a:cubicBezTo>
                    <a:pt x="911066" y="1525606"/>
                    <a:pt x="909161" y="1509414"/>
                    <a:pt x="889159" y="1510366"/>
                  </a:cubicBezTo>
                  <a:cubicBezTo>
                    <a:pt x="873919" y="1510366"/>
                    <a:pt x="871061" y="1522749"/>
                    <a:pt x="871061" y="1535131"/>
                  </a:cubicBezTo>
                  <a:cubicBezTo>
                    <a:pt x="871061" y="1549419"/>
                    <a:pt x="875824" y="1563706"/>
                    <a:pt x="892969" y="1563706"/>
                  </a:cubicBezTo>
                  <a:cubicBezTo>
                    <a:pt x="908209" y="1563706"/>
                    <a:pt x="912971" y="1553229"/>
                    <a:pt x="912019" y="1539894"/>
                  </a:cubicBezTo>
                  <a:close/>
                  <a:moveTo>
                    <a:pt x="918686" y="1769446"/>
                  </a:moveTo>
                  <a:cubicBezTo>
                    <a:pt x="931069" y="1758016"/>
                    <a:pt x="943451" y="1751349"/>
                    <a:pt x="946309" y="1741824"/>
                  </a:cubicBezTo>
                  <a:cubicBezTo>
                    <a:pt x="947261" y="1736109"/>
                    <a:pt x="934879" y="1723726"/>
                    <a:pt x="926306" y="1718964"/>
                  </a:cubicBezTo>
                  <a:cubicBezTo>
                    <a:pt x="914876" y="1713249"/>
                    <a:pt x="895826" y="1726584"/>
                    <a:pt x="897731" y="1738014"/>
                  </a:cubicBezTo>
                  <a:cubicBezTo>
                    <a:pt x="899636" y="1747539"/>
                    <a:pt x="908209" y="1756111"/>
                    <a:pt x="918686" y="17694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7"/>
            <p:cNvSpPr/>
            <p:nvPr/>
          </p:nvSpPr>
          <p:spPr>
            <a:xfrm>
              <a:off x="3926898" y="1470871"/>
              <a:ext cx="1110489" cy="2864211"/>
            </a:xfrm>
            <a:custGeom>
              <a:avLst/>
              <a:gdLst/>
              <a:ahLst/>
              <a:cxnLst/>
              <a:rect l="l" t="t" r="r" b="b"/>
              <a:pathLst>
                <a:path w="1743075" h="4495800" extrusionOk="0">
                  <a:moveTo>
                    <a:pt x="1732970" y="1329937"/>
                  </a:moveTo>
                  <a:cubicBezTo>
                    <a:pt x="1728207" y="1318507"/>
                    <a:pt x="1726302" y="1304219"/>
                    <a:pt x="1726302" y="1291837"/>
                  </a:cubicBezTo>
                  <a:cubicBezTo>
                    <a:pt x="1728207" y="1266119"/>
                    <a:pt x="1718682" y="1246117"/>
                    <a:pt x="1698680" y="1230877"/>
                  </a:cubicBezTo>
                  <a:cubicBezTo>
                    <a:pt x="1680582" y="1216589"/>
                    <a:pt x="1672962" y="1197539"/>
                    <a:pt x="1666295" y="1177537"/>
                  </a:cubicBezTo>
                  <a:cubicBezTo>
                    <a:pt x="1660580" y="1160392"/>
                    <a:pt x="1651055" y="1145152"/>
                    <a:pt x="1643435" y="1128959"/>
                  </a:cubicBezTo>
                  <a:cubicBezTo>
                    <a:pt x="1641530" y="1125149"/>
                    <a:pt x="1638672" y="1121339"/>
                    <a:pt x="1636767" y="1117529"/>
                  </a:cubicBezTo>
                  <a:cubicBezTo>
                    <a:pt x="1623432" y="1086097"/>
                    <a:pt x="1610097" y="1054664"/>
                    <a:pt x="1595810" y="1023232"/>
                  </a:cubicBezTo>
                  <a:cubicBezTo>
                    <a:pt x="1592952" y="1017517"/>
                    <a:pt x="1588190" y="1012754"/>
                    <a:pt x="1586285" y="1007039"/>
                  </a:cubicBezTo>
                  <a:cubicBezTo>
                    <a:pt x="1581522" y="995609"/>
                    <a:pt x="1574855" y="984179"/>
                    <a:pt x="1573902" y="972749"/>
                  </a:cubicBezTo>
                  <a:cubicBezTo>
                    <a:pt x="1571997" y="955604"/>
                    <a:pt x="1569140" y="939412"/>
                    <a:pt x="1560567" y="923219"/>
                  </a:cubicBezTo>
                  <a:cubicBezTo>
                    <a:pt x="1553900" y="910837"/>
                    <a:pt x="1552947" y="894644"/>
                    <a:pt x="1550090" y="880357"/>
                  </a:cubicBezTo>
                  <a:cubicBezTo>
                    <a:pt x="1549137" y="874642"/>
                    <a:pt x="1549137" y="868927"/>
                    <a:pt x="1547232" y="863212"/>
                  </a:cubicBezTo>
                  <a:cubicBezTo>
                    <a:pt x="1534850" y="824159"/>
                    <a:pt x="1521515" y="786059"/>
                    <a:pt x="1508180" y="747959"/>
                  </a:cubicBezTo>
                  <a:cubicBezTo>
                    <a:pt x="1501512" y="727957"/>
                    <a:pt x="1488177" y="713669"/>
                    <a:pt x="1468175" y="705097"/>
                  </a:cubicBezTo>
                  <a:cubicBezTo>
                    <a:pt x="1454840" y="699382"/>
                    <a:pt x="1442457" y="690809"/>
                    <a:pt x="1428170" y="685094"/>
                  </a:cubicBezTo>
                  <a:cubicBezTo>
                    <a:pt x="1412930" y="678427"/>
                    <a:pt x="1396737" y="673664"/>
                    <a:pt x="1380545" y="669854"/>
                  </a:cubicBezTo>
                  <a:cubicBezTo>
                    <a:pt x="1354827" y="663187"/>
                    <a:pt x="1329110" y="657472"/>
                    <a:pt x="1303392" y="650804"/>
                  </a:cubicBezTo>
                  <a:cubicBezTo>
                    <a:pt x="1302440" y="650804"/>
                    <a:pt x="1302440" y="649852"/>
                    <a:pt x="1301487" y="649852"/>
                  </a:cubicBezTo>
                  <a:cubicBezTo>
                    <a:pt x="1275770" y="643184"/>
                    <a:pt x="1249100" y="636517"/>
                    <a:pt x="1223382" y="629849"/>
                  </a:cubicBezTo>
                  <a:cubicBezTo>
                    <a:pt x="1202427" y="624134"/>
                    <a:pt x="1180520" y="619372"/>
                    <a:pt x="1160517" y="610799"/>
                  </a:cubicBezTo>
                  <a:cubicBezTo>
                    <a:pt x="1118607" y="591749"/>
                    <a:pt x="1104320" y="552697"/>
                    <a:pt x="1101462" y="511739"/>
                  </a:cubicBezTo>
                  <a:cubicBezTo>
                    <a:pt x="1098605" y="482212"/>
                    <a:pt x="1104320" y="452684"/>
                    <a:pt x="1106225" y="422204"/>
                  </a:cubicBezTo>
                  <a:cubicBezTo>
                    <a:pt x="1107177" y="411727"/>
                    <a:pt x="1110987" y="404107"/>
                    <a:pt x="1119560" y="398392"/>
                  </a:cubicBezTo>
                  <a:cubicBezTo>
                    <a:pt x="1136705" y="387914"/>
                    <a:pt x="1146230" y="371722"/>
                    <a:pt x="1150040" y="352672"/>
                  </a:cubicBezTo>
                  <a:cubicBezTo>
                    <a:pt x="1151945" y="344099"/>
                    <a:pt x="1155755" y="335527"/>
                    <a:pt x="1155755" y="326002"/>
                  </a:cubicBezTo>
                  <a:cubicBezTo>
                    <a:pt x="1155755" y="305047"/>
                    <a:pt x="1155755" y="284092"/>
                    <a:pt x="1153850" y="263137"/>
                  </a:cubicBezTo>
                  <a:cubicBezTo>
                    <a:pt x="1152897" y="254564"/>
                    <a:pt x="1148135" y="247897"/>
                    <a:pt x="1135752" y="252659"/>
                  </a:cubicBezTo>
                  <a:cubicBezTo>
                    <a:pt x="1125275" y="256469"/>
                    <a:pt x="1123370" y="252659"/>
                    <a:pt x="1124322" y="241229"/>
                  </a:cubicBezTo>
                  <a:cubicBezTo>
                    <a:pt x="1125275" y="228847"/>
                    <a:pt x="1125275" y="215512"/>
                    <a:pt x="1125275" y="203129"/>
                  </a:cubicBezTo>
                  <a:cubicBezTo>
                    <a:pt x="1125275" y="196462"/>
                    <a:pt x="1123370" y="188842"/>
                    <a:pt x="1124322" y="182174"/>
                  </a:cubicBezTo>
                  <a:cubicBezTo>
                    <a:pt x="1125275" y="133597"/>
                    <a:pt x="1102415" y="93592"/>
                    <a:pt x="1074792" y="56444"/>
                  </a:cubicBezTo>
                  <a:cubicBezTo>
                    <a:pt x="1069077" y="47872"/>
                    <a:pt x="1057647" y="42157"/>
                    <a:pt x="1048122" y="37394"/>
                  </a:cubicBezTo>
                  <a:cubicBezTo>
                    <a:pt x="1033835" y="30727"/>
                    <a:pt x="1019547" y="24059"/>
                    <a:pt x="1005260" y="20249"/>
                  </a:cubicBezTo>
                  <a:cubicBezTo>
                    <a:pt x="959540" y="5009"/>
                    <a:pt x="914772" y="-706"/>
                    <a:pt x="873815" y="24059"/>
                  </a:cubicBezTo>
                  <a:cubicBezTo>
                    <a:pt x="839525" y="45967"/>
                    <a:pt x="808092" y="71684"/>
                    <a:pt x="782375" y="104069"/>
                  </a:cubicBezTo>
                  <a:cubicBezTo>
                    <a:pt x="779517" y="107879"/>
                    <a:pt x="776660" y="112642"/>
                    <a:pt x="775707" y="117404"/>
                  </a:cubicBezTo>
                  <a:cubicBezTo>
                    <a:pt x="772850" y="131692"/>
                    <a:pt x="770945" y="145027"/>
                    <a:pt x="769040" y="159314"/>
                  </a:cubicBezTo>
                  <a:cubicBezTo>
                    <a:pt x="765230" y="204082"/>
                    <a:pt x="777612" y="249802"/>
                    <a:pt x="759515" y="293617"/>
                  </a:cubicBezTo>
                  <a:cubicBezTo>
                    <a:pt x="759515" y="294569"/>
                    <a:pt x="759515" y="296474"/>
                    <a:pt x="759515" y="297427"/>
                  </a:cubicBezTo>
                  <a:cubicBezTo>
                    <a:pt x="760467" y="322192"/>
                    <a:pt x="760467" y="346957"/>
                    <a:pt x="762372" y="370769"/>
                  </a:cubicBezTo>
                  <a:cubicBezTo>
                    <a:pt x="763325" y="390772"/>
                    <a:pt x="769040" y="409822"/>
                    <a:pt x="786185" y="424109"/>
                  </a:cubicBezTo>
                  <a:cubicBezTo>
                    <a:pt x="792852" y="429824"/>
                    <a:pt x="797615" y="438397"/>
                    <a:pt x="799520" y="446969"/>
                  </a:cubicBezTo>
                  <a:cubicBezTo>
                    <a:pt x="805235" y="469829"/>
                    <a:pt x="809045" y="493642"/>
                    <a:pt x="811902" y="517454"/>
                  </a:cubicBezTo>
                  <a:cubicBezTo>
                    <a:pt x="812855" y="525074"/>
                    <a:pt x="810950" y="536504"/>
                    <a:pt x="806187" y="540314"/>
                  </a:cubicBezTo>
                  <a:cubicBezTo>
                    <a:pt x="783327" y="557459"/>
                    <a:pt x="761420" y="578414"/>
                    <a:pt x="729035" y="576509"/>
                  </a:cubicBezTo>
                  <a:cubicBezTo>
                    <a:pt x="725225" y="576509"/>
                    <a:pt x="721415" y="578414"/>
                    <a:pt x="717605" y="579367"/>
                  </a:cubicBezTo>
                  <a:cubicBezTo>
                    <a:pt x="660455" y="592702"/>
                    <a:pt x="603305" y="606037"/>
                    <a:pt x="546155" y="617467"/>
                  </a:cubicBezTo>
                  <a:cubicBezTo>
                    <a:pt x="521390" y="622229"/>
                    <a:pt x="494720" y="623182"/>
                    <a:pt x="469955" y="627944"/>
                  </a:cubicBezTo>
                  <a:cubicBezTo>
                    <a:pt x="445190" y="632707"/>
                    <a:pt x="421377" y="639374"/>
                    <a:pt x="396612" y="646994"/>
                  </a:cubicBezTo>
                  <a:cubicBezTo>
                    <a:pt x="374705" y="653662"/>
                    <a:pt x="357560" y="668902"/>
                    <a:pt x="348035" y="688904"/>
                  </a:cubicBezTo>
                  <a:cubicBezTo>
                    <a:pt x="329937" y="727004"/>
                    <a:pt x="321365" y="767009"/>
                    <a:pt x="311840" y="807014"/>
                  </a:cubicBezTo>
                  <a:cubicBezTo>
                    <a:pt x="308030" y="824159"/>
                    <a:pt x="302315" y="838447"/>
                    <a:pt x="287075" y="848924"/>
                  </a:cubicBezTo>
                  <a:cubicBezTo>
                    <a:pt x="269930" y="861307"/>
                    <a:pt x="253737" y="875594"/>
                    <a:pt x="246117" y="896549"/>
                  </a:cubicBezTo>
                  <a:cubicBezTo>
                    <a:pt x="243260" y="905122"/>
                    <a:pt x="239450" y="914647"/>
                    <a:pt x="233735" y="922267"/>
                  </a:cubicBezTo>
                  <a:cubicBezTo>
                    <a:pt x="209922" y="950842"/>
                    <a:pt x="195635" y="987037"/>
                    <a:pt x="164202" y="1008944"/>
                  </a:cubicBezTo>
                  <a:cubicBezTo>
                    <a:pt x="159440" y="1012754"/>
                    <a:pt x="155630" y="1018469"/>
                    <a:pt x="152772" y="1024184"/>
                  </a:cubicBezTo>
                  <a:cubicBezTo>
                    <a:pt x="128960" y="1059427"/>
                    <a:pt x="105147" y="1094669"/>
                    <a:pt x="81335" y="1130864"/>
                  </a:cubicBezTo>
                  <a:cubicBezTo>
                    <a:pt x="50855" y="1177537"/>
                    <a:pt x="22280" y="1225162"/>
                    <a:pt x="10850" y="1280407"/>
                  </a:cubicBezTo>
                  <a:cubicBezTo>
                    <a:pt x="2277" y="1320412"/>
                    <a:pt x="8945" y="1359464"/>
                    <a:pt x="27042" y="1395659"/>
                  </a:cubicBezTo>
                  <a:cubicBezTo>
                    <a:pt x="36567" y="1415662"/>
                    <a:pt x="49902" y="1434712"/>
                    <a:pt x="61332" y="1453762"/>
                  </a:cubicBezTo>
                  <a:cubicBezTo>
                    <a:pt x="66095" y="1460429"/>
                    <a:pt x="71810" y="1467097"/>
                    <a:pt x="74667" y="1474717"/>
                  </a:cubicBezTo>
                  <a:cubicBezTo>
                    <a:pt x="78477" y="1489004"/>
                    <a:pt x="83240" y="1501387"/>
                    <a:pt x="97527" y="1509007"/>
                  </a:cubicBezTo>
                  <a:cubicBezTo>
                    <a:pt x="102290" y="1510912"/>
                    <a:pt x="104195" y="1517579"/>
                    <a:pt x="108005" y="1522342"/>
                  </a:cubicBezTo>
                  <a:cubicBezTo>
                    <a:pt x="126102" y="1549012"/>
                    <a:pt x="143247" y="1575682"/>
                    <a:pt x="162297" y="1602352"/>
                  </a:cubicBezTo>
                  <a:cubicBezTo>
                    <a:pt x="174680" y="1620449"/>
                    <a:pt x="189920" y="1636642"/>
                    <a:pt x="201350" y="1654739"/>
                  </a:cubicBezTo>
                  <a:cubicBezTo>
                    <a:pt x="228020" y="1694744"/>
                    <a:pt x="257547" y="1731892"/>
                    <a:pt x="288980" y="1768087"/>
                  </a:cubicBezTo>
                  <a:cubicBezTo>
                    <a:pt x="300410" y="1781422"/>
                    <a:pt x="303267" y="1794757"/>
                    <a:pt x="300410" y="1810949"/>
                  </a:cubicBezTo>
                  <a:cubicBezTo>
                    <a:pt x="295647" y="1843334"/>
                    <a:pt x="290885" y="1875719"/>
                    <a:pt x="288027" y="1909057"/>
                  </a:cubicBezTo>
                  <a:cubicBezTo>
                    <a:pt x="284217" y="1960492"/>
                    <a:pt x="282312" y="2012879"/>
                    <a:pt x="279455" y="2064314"/>
                  </a:cubicBezTo>
                  <a:cubicBezTo>
                    <a:pt x="279455" y="2069077"/>
                    <a:pt x="278502" y="2074792"/>
                    <a:pt x="277550" y="2079554"/>
                  </a:cubicBezTo>
                  <a:cubicBezTo>
                    <a:pt x="273740" y="2117654"/>
                    <a:pt x="268025" y="2154802"/>
                    <a:pt x="266120" y="2192902"/>
                  </a:cubicBezTo>
                  <a:cubicBezTo>
                    <a:pt x="264215" y="2241479"/>
                    <a:pt x="263262" y="2290057"/>
                    <a:pt x="265167" y="2338634"/>
                  </a:cubicBezTo>
                  <a:cubicBezTo>
                    <a:pt x="266120" y="2381497"/>
                    <a:pt x="259452" y="2422454"/>
                    <a:pt x="251832" y="2463412"/>
                  </a:cubicBezTo>
                  <a:cubicBezTo>
                    <a:pt x="248975" y="2479604"/>
                    <a:pt x="253737" y="2490082"/>
                    <a:pt x="268025" y="2496749"/>
                  </a:cubicBezTo>
                  <a:cubicBezTo>
                    <a:pt x="297552" y="2508179"/>
                    <a:pt x="326127" y="2523419"/>
                    <a:pt x="358512" y="2521514"/>
                  </a:cubicBezTo>
                  <a:cubicBezTo>
                    <a:pt x="365180" y="2521514"/>
                    <a:pt x="370895" y="2523419"/>
                    <a:pt x="377562" y="2525324"/>
                  </a:cubicBezTo>
                  <a:cubicBezTo>
                    <a:pt x="411852" y="2531039"/>
                    <a:pt x="443285" y="2530087"/>
                    <a:pt x="467097" y="2499607"/>
                  </a:cubicBezTo>
                  <a:cubicBezTo>
                    <a:pt x="474717" y="2490082"/>
                    <a:pt x="485195" y="2483414"/>
                    <a:pt x="496625" y="2472937"/>
                  </a:cubicBezTo>
                  <a:cubicBezTo>
                    <a:pt x="497577" y="2485319"/>
                    <a:pt x="498530" y="2492939"/>
                    <a:pt x="498530" y="2500559"/>
                  </a:cubicBezTo>
                  <a:cubicBezTo>
                    <a:pt x="498530" y="2551994"/>
                    <a:pt x="498530" y="2602477"/>
                    <a:pt x="497577" y="2653912"/>
                  </a:cubicBezTo>
                  <a:cubicBezTo>
                    <a:pt x="496625" y="2687249"/>
                    <a:pt x="492815" y="2719634"/>
                    <a:pt x="491862" y="2752972"/>
                  </a:cubicBezTo>
                  <a:cubicBezTo>
                    <a:pt x="490910" y="2807264"/>
                    <a:pt x="491862" y="2861557"/>
                    <a:pt x="489957" y="2915849"/>
                  </a:cubicBezTo>
                  <a:cubicBezTo>
                    <a:pt x="486147" y="3045389"/>
                    <a:pt x="496625" y="3174929"/>
                    <a:pt x="483290" y="3303517"/>
                  </a:cubicBezTo>
                  <a:cubicBezTo>
                    <a:pt x="479480" y="3343522"/>
                    <a:pt x="482337" y="3383527"/>
                    <a:pt x="483290" y="3423532"/>
                  </a:cubicBezTo>
                  <a:cubicBezTo>
                    <a:pt x="484242" y="3504494"/>
                    <a:pt x="483290" y="3585457"/>
                    <a:pt x="489005" y="3666419"/>
                  </a:cubicBezTo>
                  <a:cubicBezTo>
                    <a:pt x="495672" y="3761669"/>
                    <a:pt x="495672" y="3857872"/>
                    <a:pt x="497577" y="3953122"/>
                  </a:cubicBezTo>
                  <a:cubicBezTo>
                    <a:pt x="497577" y="3956932"/>
                    <a:pt x="498530" y="3960742"/>
                    <a:pt x="498530" y="3964552"/>
                  </a:cubicBezTo>
                  <a:cubicBezTo>
                    <a:pt x="500435" y="3982649"/>
                    <a:pt x="503292" y="4001699"/>
                    <a:pt x="505197" y="4019797"/>
                  </a:cubicBezTo>
                  <a:cubicBezTo>
                    <a:pt x="506150" y="4040752"/>
                    <a:pt x="506150" y="4062659"/>
                    <a:pt x="507102" y="4083614"/>
                  </a:cubicBezTo>
                  <a:cubicBezTo>
                    <a:pt x="508055" y="4093139"/>
                    <a:pt x="509007" y="4104569"/>
                    <a:pt x="513770" y="4111237"/>
                  </a:cubicBezTo>
                  <a:cubicBezTo>
                    <a:pt x="528057" y="4131239"/>
                    <a:pt x="534725" y="4153147"/>
                    <a:pt x="539487" y="4176959"/>
                  </a:cubicBezTo>
                  <a:cubicBezTo>
                    <a:pt x="546155" y="4211249"/>
                    <a:pt x="554727" y="4244587"/>
                    <a:pt x="562347" y="4278877"/>
                  </a:cubicBezTo>
                  <a:cubicBezTo>
                    <a:pt x="563300" y="4285544"/>
                    <a:pt x="565205" y="4295069"/>
                    <a:pt x="561395" y="4299832"/>
                  </a:cubicBezTo>
                  <a:cubicBezTo>
                    <a:pt x="549965" y="4316977"/>
                    <a:pt x="553775" y="4336027"/>
                    <a:pt x="551870" y="4354124"/>
                  </a:cubicBezTo>
                  <a:cubicBezTo>
                    <a:pt x="549965" y="4379842"/>
                    <a:pt x="563300" y="4395082"/>
                    <a:pt x="583302" y="4404607"/>
                  </a:cubicBezTo>
                  <a:cubicBezTo>
                    <a:pt x="591875" y="4409369"/>
                    <a:pt x="597590" y="4414132"/>
                    <a:pt x="600447" y="4423657"/>
                  </a:cubicBezTo>
                  <a:cubicBezTo>
                    <a:pt x="605210" y="4438897"/>
                    <a:pt x="614735" y="4452232"/>
                    <a:pt x="628070" y="4459852"/>
                  </a:cubicBezTo>
                  <a:cubicBezTo>
                    <a:pt x="648072" y="4469377"/>
                    <a:pt x="669027" y="4478902"/>
                    <a:pt x="690935" y="4483664"/>
                  </a:cubicBezTo>
                  <a:cubicBezTo>
                    <a:pt x="713795" y="4489379"/>
                    <a:pt x="738560" y="4491284"/>
                    <a:pt x="762372" y="4492237"/>
                  </a:cubicBezTo>
                  <a:cubicBezTo>
                    <a:pt x="808092" y="4493189"/>
                    <a:pt x="852860" y="4493189"/>
                    <a:pt x="898580" y="4493189"/>
                  </a:cubicBezTo>
                  <a:cubicBezTo>
                    <a:pt x="917630" y="4493189"/>
                    <a:pt x="922392" y="4482712"/>
                    <a:pt x="913820" y="4464614"/>
                  </a:cubicBezTo>
                  <a:cubicBezTo>
                    <a:pt x="909057" y="4455089"/>
                    <a:pt x="906200" y="4444612"/>
                    <a:pt x="901437" y="4434134"/>
                  </a:cubicBezTo>
                  <a:cubicBezTo>
                    <a:pt x="890960" y="4406512"/>
                    <a:pt x="880482" y="4378889"/>
                    <a:pt x="869052" y="4351267"/>
                  </a:cubicBezTo>
                  <a:cubicBezTo>
                    <a:pt x="867147" y="4346504"/>
                    <a:pt x="863337" y="4342694"/>
                    <a:pt x="859527" y="4338884"/>
                  </a:cubicBezTo>
                  <a:cubicBezTo>
                    <a:pt x="837620" y="4317929"/>
                    <a:pt x="818570" y="4295069"/>
                    <a:pt x="811902" y="4263637"/>
                  </a:cubicBezTo>
                  <a:cubicBezTo>
                    <a:pt x="808092" y="4244587"/>
                    <a:pt x="806187" y="4225537"/>
                    <a:pt x="812855" y="4206487"/>
                  </a:cubicBezTo>
                  <a:cubicBezTo>
                    <a:pt x="817617" y="4193152"/>
                    <a:pt x="820475" y="4178864"/>
                    <a:pt x="823332" y="4165529"/>
                  </a:cubicBezTo>
                  <a:cubicBezTo>
                    <a:pt x="830000" y="4127429"/>
                    <a:pt x="835715" y="4089329"/>
                    <a:pt x="841430" y="4050277"/>
                  </a:cubicBezTo>
                  <a:cubicBezTo>
                    <a:pt x="845240" y="4028369"/>
                    <a:pt x="850955" y="4005509"/>
                    <a:pt x="849050" y="3982649"/>
                  </a:cubicBezTo>
                  <a:cubicBezTo>
                    <a:pt x="843335" y="3899782"/>
                    <a:pt x="839525" y="3817867"/>
                    <a:pt x="837620" y="3734999"/>
                  </a:cubicBezTo>
                  <a:cubicBezTo>
                    <a:pt x="836667" y="3711187"/>
                    <a:pt x="831905" y="3686422"/>
                    <a:pt x="826190" y="3662609"/>
                  </a:cubicBezTo>
                  <a:cubicBezTo>
                    <a:pt x="821427" y="3641654"/>
                    <a:pt x="813807" y="3622604"/>
                    <a:pt x="807140" y="3601649"/>
                  </a:cubicBezTo>
                  <a:cubicBezTo>
                    <a:pt x="801425" y="3580694"/>
                    <a:pt x="794757" y="3559739"/>
                    <a:pt x="789995" y="3537832"/>
                  </a:cubicBezTo>
                  <a:cubicBezTo>
                    <a:pt x="787137" y="3523544"/>
                    <a:pt x="785232" y="3508304"/>
                    <a:pt x="786185" y="3494017"/>
                  </a:cubicBezTo>
                  <a:cubicBezTo>
                    <a:pt x="786185" y="3480682"/>
                    <a:pt x="789995" y="3467347"/>
                    <a:pt x="790947" y="3454012"/>
                  </a:cubicBezTo>
                  <a:cubicBezTo>
                    <a:pt x="793805" y="3434009"/>
                    <a:pt x="797615" y="3413054"/>
                    <a:pt x="798567" y="3393052"/>
                  </a:cubicBezTo>
                  <a:cubicBezTo>
                    <a:pt x="799520" y="3353999"/>
                    <a:pt x="799520" y="3313994"/>
                    <a:pt x="799520" y="3274942"/>
                  </a:cubicBezTo>
                  <a:cubicBezTo>
                    <a:pt x="799520" y="3270179"/>
                    <a:pt x="800472" y="3262559"/>
                    <a:pt x="803330" y="3260654"/>
                  </a:cubicBezTo>
                  <a:cubicBezTo>
                    <a:pt x="818570" y="3252082"/>
                    <a:pt x="817617" y="3237794"/>
                    <a:pt x="819522" y="3223507"/>
                  </a:cubicBezTo>
                  <a:cubicBezTo>
                    <a:pt x="820475" y="3208267"/>
                    <a:pt x="822380" y="3193979"/>
                    <a:pt x="825237" y="3178739"/>
                  </a:cubicBezTo>
                  <a:cubicBezTo>
                    <a:pt x="847145" y="3057772"/>
                    <a:pt x="868100" y="2936804"/>
                    <a:pt x="903342" y="2818694"/>
                  </a:cubicBezTo>
                  <a:cubicBezTo>
                    <a:pt x="910010" y="2796787"/>
                    <a:pt x="915725" y="2773927"/>
                    <a:pt x="921440" y="2752019"/>
                  </a:cubicBezTo>
                  <a:cubicBezTo>
                    <a:pt x="923345" y="2752972"/>
                    <a:pt x="925250" y="2752972"/>
                    <a:pt x="927155" y="2753924"/>
                  </a:cubicBezTo>
                  <a:cubicBezTo>
                    <a:pt x="924297" y="2782499"/>
                    <a:pt x="921440" y="2810122"/>
                    <a:pt x="917630" y="2838697"/>
                  </a:cubicBezTo>
                  <a:cubicBezTo>
                    <a:pt x="906200" y="2923469"/>
                    <a:pt x="895722" y="3008242"/>
                    <a:pt x="899532" y="3093967"/>
                  </a:cubicBezTo>
                  <a:cubicBezTo>
                    <a:pt x="900485" y="3104444"/>
                    <a:pt x="903342" y="3113969"/>
                    <a:pt x="902390" y="3124447"/>
                  </a:cubicBezTo>
                  <a:cubicBezTo>
                    <a:pt x="900485" y="3146354"/>
                    <a:pt x="895722" y="3168262"/>
                    <a:pt x="893817" y="3190169"/>
                  </a:cubicBezTo>
                  <a:cubicBezTo>
                    <a:pt x="892865" y="3201599"/>
                    <a:pt x="893817" y="3213029"/>
                    <a:pt x="894770" y="3224459"/>
                  </a:cubicBezTo>
                  <a:cubicBezTo>
                    <a:pt x="898580" y="3258749"/>
                    <a:pt x="903342" y="3293039"/>
                    <a:pt x="905247" y="3328282"/>
                  </a:cubicBezTo>
                  <a:cubicBezTo>
                    <a:pt x="907152" y="3355904"/>
                    <a:pt x="904295" y="3383527"/>
                    <a:pt x="905247" y="3412102"/>
                  </a:cubicBezTo>
                  <a:cubicBezTo>
                    <a:pt x="908105" y="3485444"/>
                    <a:pt x="910962" y="3559739"/>
                    <a:pt x="913820" y="3633082"/>
                  </a:cubicBezTo>
                  <a:cubicBezTo>
                    <a:pt x="914772" y="3665467"/>
                    <a:pt x="917630" y="3697852"/>
                    <a:pt x="919535" y="3730237"/>
                  </a:cubicBezTo>
                  <a:cubicBezTo>
                    <a:pt x="919535" y="3740714"/>
                    <a:pt x="919535" y="3751192"/>
                    <a:pt x="916677" y="3760717"/>
                  </a:cubicBezTo>
                  <a:cubicBezTo>
                    <a:pt x="907152" y="3794054"/>
                    <a:pt x="897627" y="3827392"/>
                    <a:pt x="896675" y="3862634"/>
                  </a:cubicBezTo>
                  <a:cubicBezTo>
                    <a:pt x="894770" y="3919784"/>
                    <a:pt x="887150" y="3975982"/>
                    <a:pt x="883340" y="4033132"/>
                  </a:cubicBezTo>
                  <a:cubicBezTo>
                    <a:pt x="879530" y="4090282"/>
                    <a:pt x="874767" y="4147432"/>
                    <a:pt x="855717" y="4201724"/>
                  </a:cubicBezTo>
                  <a:cubicBezTo>
                    <a:pt x="845240" y="4233157"/>
                    <a:pt x="850955" y="4246492"/>
                    <a:pt x="880482" y="4262684"/>
                  </a:cubicBezTo>
                  <a:cubicBezTo>
                    <a:pt x="898580" y="4272209"/>
                    <a:pt x="917630" y="4279829"/>
                    <a:pt x="936680" y="4289354"/>
                  </a:cubicBezTo>
                  <a:cubicBezTo>
                    <a:pt x="950015" y="4296022"/>
                    <a:pt x="964302" y="4299832"/>
                    <a:pt x="979542" y="4295069"/>
                  </a:cubicBezTo>
                  <a:cubicBezTo>
                    <a:pt x="993830" y="4290307"/>
                    <a:pt x="1007165" y="4294117"/>
                    <a:pt x="1015737" y="4306499"/>
                  </a:cubicBezTo>
                  <a:cubicBezTo>
                    <a:pt x="1023357" y="4316977"/>
                    <a:pt x="1030977" y="4329359"/>
                    <a:pt x="1038597" y="4339837"/>
                  </a:cubicBezTo>
                  <a:cubicBezTo>
                    <a:pt x="1044312" y="4347457"/>
                    <a:pt x="1050980" y="4357934"/>
                    <a:pt x="1059552" y="4361744"/>
                  </a:cubicBezTo>
                  <a:cubicBezTo>
                    <a:pt x="1093842" y="4379842"/>
                    <a:pt x="1131942" y="4389367"/>
                    <a:pt x="1170995" y="4391272"/>
                  </a:cubicBezTo>
                  <a:cubicBezTo>
                    <a:pt x="1208142" y="4393177"/>
                    <a:pt x="1246242" y="4391272"/>
                    <a:pt x="1283390" y="4390319"/>
                  </a:cubicBezTo>
                  <a:cubicBezTo>
                    <a:pt x="1295772" y="4390319"/>
                    <a:pt x="1309107" y="4387462"/>
                    <a:pt x="1321490" y="4385557"/>
                  </a:cubicBezTo>
                  <a:cubicBezTo>
                    <a:pt x="1336730" y="4382699"/>
                    <a:pt x="1342445" y="4370317"/>
                    <a:pt x="1333872" y="4358887"/>
                  </a:cubicBezTo>
                  <a:cubicBezTo>
                    <a:pt x="1325300" y="4348409"/>
                    <a:pt x="1323395" y="4336027"/>
                    <a:pt x="1317680" y="4324597"/>
                  </a:cubicBezTo>
                  <a:cubicBezTo>
                    <a:pt x="1312917" y="4314119"/>
                    <a:pt x="1306250" y="4304594"/>
                    <a:pt x="1297677" y="4296974"/>
                  </a:cubicBezTo>
                  <a:cubicBezTo>
                    <a:pt x="1286247" y="4286497"/>
                    <a:pt x="1273865" y="4274114"/>
                    <a:pt x="1258625" y="4268399"/>
                  </a:cubicBezTo>
                  <a:cubicBezTo>
                    <a:pt x="1228145" y="4256017"/>
                    <a:pt x="1207190" y="4235062"/>
                    <a:pt x="1196712" y="4203629"/>
                  </a:cubicBezTo>
                  <a:cubicBezTo>
                    <a:pt x="1196712" y="4202677"/>
                    <a:pt x="1195760" y="4202677"/>
                    <a:pt x="1195760" y="4201724"/>
                  </a:cubicBezTo>
                  <a:cubicBezTo>
                    <a:pt x="1188140" y="4180769"/>
                    <a:pt x="1179567" y="4159814"/>
                    <a:pt x="1173852" y="4137907"/>
                  </a:cubicBezTo>
                  <a:cubicBezTo>
                    <a:pt x="1167185" y="4113142"/>
                    <a:pt x="1165280" y="4087424"/>
                    <a:pt x="1159565" y="4061707"/>
                  </a:cubicBezTo>
                  <a:cubicBezTo>
                    <a:pt x="1154802" y="4041704"/>
                    <a:pt x="1151945" y="4021702"/>
                    <a:pt x="1165280" y="4002652"/>
                  </a:cubicBezTo>
                  <a:cubicBezTo>
                    <a:pt x="1170995" y="3994079"/>
                    <a:pt x="1170995" y="3981697"/>
                    <a:pt x="1172900" y="3971219"/>
                  </a:cubicBezTo>
                  <a:cubicBezTo>
                    <a:pt x="1177662" y="3938834"/>
                    <a:pt x="1181472" y="3907402"/>
                    <a:pt x="1185282" y="3875017"/>
                  </a:cubicBezTo>
                  <a:cubicBezTo>
                    <a:pt x="1188140" y="3853109"/>
                    <a:pt x="1192902" y="3830249"/>
                    <a:pt x="1194807" y="3808342"/>
                  </a:cubicBezTo>
                  <a:cubicBezTo>
                    <a:pt x="1198617" y="3763574"/>
                    <a:pt x="1201475" y="3719759"/>
                    <a:pt x="1204332" y="3674992"/>
                  </a:cubicBezTo>
                  <a:cubicBezTo>
                    <a:pt x="1204332" y="3670229"/>
                    <a:pt x="1205285" y="3666419"/>
                    <a:pt x="1206237" y="3661657"/>
                  </a:cubicBezTo>
                  <a:cubicBezTo>
                    <a:pt x="1216715" y="3607364"/>
                    <a:pt x="1222430" y="3553072"/>
                    <a:pt x="1226240" y="3498779"/>
                  </a:cubicBezTo>
                  <a:cubicBezTo>
                    <a:pt x="1227192" y="3477824"/>
                    <a:pt x="1230050" y="3457822"/>
                    <a:pt x="1231002" y="3436867"/>
                  </a:cubicBezTo>
                  <a:cubicBezTo>
                    <a:pt x="1231955" y="3428294"/>
                    <a:pt x="1231002" y="3419722"/>
                    <a:pt x="1230050" y="3412102"/>
                  </a:cubicBezTo>
                  <a:cubicBezTo>
                    <a:pt x="1229097" y="3399719"/>
                    <a:pt x="1225287" y="3386384"/>
                    <a:pt x="1225287" y="3374002"/>
                  </a:cubicBezTo>
                  <a:cubicBezTo>
                    <a:pt x="1224335" y="3347332"/>
                    <a:pt x="1224335" y="3320662"/>
                    <a:pt x="1225287" y="3293992"/>
                  </a:cubicBezTo>
                  <a:cubicBezTo>
                    <a:pt x="1226240" y="3280657"/>
                    <a:pt x="1229097" y="3267322"/>
                    <a:pt x="1231955" y="3253987"/>
                  </a:cubicBezTo>
                  <a:cubicBezTo>
                    <a:pt x="1233860" y="3243509"/>
                    <a:pt x="1238622" y="3233032"/>
                    <a:pt x="1239575" y="3222554"/>
                  </a:cubicBezTo>
                  <a:cubicBezTo>
                    <a:pt x="1243385" y="3188264"/>
                    <a:pt x="1245290" y="3154927"/>
                    <a:pt x="1248147" y="3120637"/>
                  </a:cubicBezTo>
                  <a:cubicBezTo>
                    <a:pt x="1248147" y="3116827"/>
                    <a:pt x="1249100" y="3113017"/>
                    <a:pt x="1250052" y="3109207"/>
                  </a:cubicBezTo>
                  <a:cubicBezTo>
                    <a:pt x="1254815" y="3079679"/>
                    <a:pt x="1258625" y="3049199"/>
                    <a:pt x="1263387" y="3019672"/>
                  </a:cubicBezTo>
                  <a:cubicBezTo>
                    <a:pt x="1267197" y="2996812"/>
                    <a:pt x="1270055" y="2973952"/>
                    <a:pt x="1274817" y="2951092"/>
                  </a:cubicBezTo>
                  <a:cubicBezTo>
                    <a:pt x="1279580" y="2928232"/>
                    <a:pt x="1288152" y="2906324"/>
                    <a:pt x="1287200" y="2882512"/>
                  </a:cubicBezTo>
                  <a:cubicBezTo>
                    <a:pt x="1287200" y="2875844"/>
                    <a:pt x="1288152" y="2868224"/>
                    <a:pt x="1289105" y="2861557"/>
                  </a:cubicBezTo>
                  <a:cubicBezTo>
                    <a:pt x="1293867" y="2829172"/>
                    <a:pt x="1297677" y="2796787"/>
                    <a:pt x="1302440" y="2764402"/>
                  </a:cubicBezTo>
                  <a:cubicBezTo>
                    <a:pt x="1304345" y="2752019"/>
                    <a:pt x="1306250" y="2740589"/>
                    <a:pt x="1308155" y="2728207"/>
                  </a:cubicBezTo>
                  <a:cubicBezTo>
                    <a:pt x="1311012" y="2710109"/>
                    <a:pt x="1315775" y="2692012"/>
                    <a:pt x="1317680" y="2672962"/>
                  </a:cubicBezTo>
                  <a:cubicBezTo>
                    <a:pt x="1322442" y="2634862"/>
                    <a:pt x="1332920" y="2596762"/>
                    <a:pt x="1328157" y="2557709"/>
                  </a:cubicBezTo>
                  <a:cubicBezTo>
                    <a:pt x="1328157" y="2556757"/>
                    <a:pt x="1328157" y="2554852"/>
                    <a:pt x="1329110" y="2553899"/>
                  </a:cubicBezTo>
                  <a:cubicBezTo>
                    <a:pt x="1330062" y="2542469"/>
                    <a:pt x="1336730" y="2536754"/>
                    <a:pt x="1348160" y="2535802"/>
                  </a:cubicBezTo>
                  <a:cubicBezTo>
                    <a:pt x="1384355" y="2531992"/>
                    <a:pt x="1416740" y="2517704"/>
                    <a:pt x="1445315" y="2494844"/>
                  </a:cubicBezTo>
                  <a:cubicBezTo>
                    <a:pt x="1463412" y="2480557"/>
                    <a:pt x="1479605" y="2465317"/>
                    <a:pt x="1474842" y="2438647"/>
                  </a:cubicBezTo>
                  <a:cubicBezTo>
                    <a:pt x="1471985" y="2422454"/>
                    <a:pt x="1471985" y="2405309"/>
                    <a:pt x="1470080" y="2388164"/>
                  </a:cubicBezTo>
                  <a:cubicBezTo>
                    <a:pt x="1469127" y="2375782"/>
                    <a:pt x="1468175" y="2363399"/>
                    <a:pt x="1468175" y="2351017"/>
                  </a:cubicBezTo>
                  <a:cubicBezTo>
                    <a:pt x="1465317" y="2232907"/>
                    <a:pt x="1472937" y="2115749"/>
                    <a:pt x="1460555" y="1997639"/>
                  </a:cubicBezTo>
                  <a:cubicBezTo>
                    <a:pt x="1459602" y="1990972"/>
                    <a:pt x="1460555" y="1983352"/>
                    <a:pt x="1460555" y="1976684"/>
                  </a:cubicBezTo>
                  <a:cubicBezTo>
                    <a:pt x="1460555" y="1966207"/>
                    <a:pt x="1463412" y="1957634"/>
                    <a:pt x="1471985" y="1951919"/>
                  </a:cubicBezTo>
                  <a:cubicBezTo>
                    <a:pt x="1483415" y="1943347"/>
                    <a:pt x="1491987" y="1932869"/>
                    <a:pt x="1495797" y="1918582"/>
                  </a:cubicBezTo>
                  <a:cubicBezTo>
                    <a:pt x="1499607" y="1906199"/>
                    <a:pt x="1507227" y="1895722"/>
                    <a:pt x="1513895" y="1884292"/>
                  </a:cubicBezTo>
                  <a:cubicBezTo>
                    <a:pt x="1533897" y="1853812"/>
                    <a:pt x="1554852" y="1825237"/>
                    <a:pt x="1573902" y="1793804"/>
                  </a:cubicBezTo>
                  <a:cubicBezTo>
                    <a:pt x="1584380" y="1776659"/>
                    <a:pt x="1590095" y="1757609"/>
                    <a:pt x="1599620" y="1739512"/>
                  </a:cubicBezTo>
                  <a:cubicBezTo>
                    <a:pt x="1631052" y="1679504"/>
                    <a:pt x="1663437" y="1621402"/>
                    <a:pt x="1692965" y="1561394"/>
                  </a:cubicBezTo>
                  <a:cubicBezTo>
                    <a:pt x="1703442" y="1539487"/>
                    <a:pt x="1712967" y="1515674"/>
                    <a:pt x="1714872" y="1491862"/>
                  </a:cubicBezTo>
                  <a:cubicBezTo>
                    <a:pt x="1716777" y="1463287"/>
                    <a:pt x="1723445" y="1435664"/>
                    <a:pt x="1729160" y="1408042"/>
                  </a:cubicBezTo>
                  <a:cubicBezTo>
                    <a:pt x="1737732" y="1383277"/>
                    <a:pt x="1743447" y="1357559"/>
                    <a:pt x="1732970" y="1329937"/>
                  </a:cubicBezTo>
                  <a:close/>
                  <a:moveTo>
                    <a:pt x="373752" y="1452809"/>
                  </a:moveTo>
                  <a:cubicBezTo>
                    <a:pt x="373752" y="1455667"/>
                    <a:pt x="368990" y="1457572"/>
                    <a:pt x="367085" y="1460429"/>
                  </a:cubicBezTo>
                  <a:cubicBezTo>
                    <a:pt x="365180" y="1458524"/>
                    <a:pt x="361370" y="1455667"/>
                    <a:pt x="361370" y="1453762"/>
                  </a:cubicBezTo>
                  <a:cubicBezTo>
                    <a:pt x="358512" y="1418519"/>
                    <a:pt x="334700" y="1394707"/>
                    <a:pt x="319460" y="1365179"/>
                  </a:cubicBezTo>
                  <a:cubicBezTo>
                    <a:pt x="317555" y="1360417"/>
                    <a:pt x="313745" y="1356607"/>
                    <a:pt x="310887" y="1351844"/>
                  </a:cubicBezTo>
                  <a:cubicBezTo>
                    <a:pt x="307077" y="1346129"/>
                    <a:pt x="307077" y="1340414"/>
                    <a:pt x="311840" y="1334699"/>
                  </a:cubicBezTo>
                  <a:cubicBezTo>
                    <a:pt x="322317" y="1322317"/>
                    <a:pt x="331842" y="1309934"/>
                    <a:pt x="343272" y="1297552"/>
                  </a:cubicBezTo>
                  <a:cubicBezTo>
                    <a:pt x="354702" y="1285169"/>
                    <a:pt x="360417" y="1285169"/>
                    <a:pt x="367085" y="1301362"/>
                  </a:cubicBezTo>
                  <a:cubicBezTo>
                    <a:pt x="372800" y="1315649"/>
                    <a:pt x="375657" y="1331842"/>
                    <a:pt x="377562" y="1348034"/>
                  </a:cubicBezTo>
                  <a:cubicBezTo>
                    <a:pt x="379467" y="1358512"/>
                    <a:pt x="377562" y="1369942"/>
                    <a:pt x="377562" y="1381372"/>
                  </a:cubicBezTo>
                  <a:cubicBezTo>
                    <a:pt x="378515" y="1381372"/>
                    <a:pt x="379467" y="1381372"/>
                    <a:pt x="381372" y="1381372"/>
                  </a:cubicBezTo>
                  <a:cubicBezTo>
                    <a:pt x="378515" y="1404232"/>
                    <a:pt x="376610" y="1428044"/>
                    <a:pt x="373752" y="1452809"/>
                  </a:cubicBezTo>
                  <a:close/>
                  <a:moveTo>
                    <a:pt x="575682" y="1686172"/>
                  </a:moveTo>
                  <a:cubicBezTo>
                    <a:pt x="570920" y="1693792"/>
                    <a:pt x="565205" y="1700459"/>
                    <a:pt x="559490" y="1708079"/>
                  </a:cubicBezTo>
                  <a:cubicBezTo>
                    <a:pt x="532820" y="1744274"/>
                    <a:pt x="506150" y="1781422"/>
                    <a:pt x="480432" y="1817617"/>
                  </a:cubicBezTo>
                  <a:cubicBezTo>
                    <a:pt x="477575" y="1821427"/>
                    <a:pt x="477575" y="1828094"/>
                    <a:pt x="476622" y="1834762"/>
                  </a:cubicBezTo>
                  <a:cubicBezTo>
                    <a:pt x="465192" y="1832857"/>
                    <a:pt x="453762" y="1830952"/>
                    <a:pt x="437570" y="1828094"/>
                  </a:cubicBezTo>
                  <a:cubicBezTo>
                    <a:pt x="449000" y="1814759"/>
                    <a:pt x="457572" y="1803329"/>
                    <a:pt x="466145" y="1792852"/>
                  </a:cubicBezTo>
                  <a:cubicBezTo>
                    <a:pt x="496625" y="1757609"/>
                    <a:pt x="527105" y="1723319"/>
                    <a:pt x="557585" y="1688077"/>
                  </a:cubicBezTo>
                  <a:cubicBezTo>
                    <a:pt x="560442" y="1684267"/>
                    <a:pt x="564252" y="1681409"/>
                    <a:pt x="567110" y="1678552"/>
                  </a:cubicBezTo>
                  <a:cubicBezTo>
                    <a:pt x="569015" y="1677599"/>
                    <a:pt x="572825" y="1677599"/>
                    <a:pt x="573777" y="1678552"/>
                  </a:cubicBezTo>
                  <a:cubicBezTo>
                    <a:pt x="575682" y="1680457"/>
                    <a:pt x="576635" y="1685219"/>
                    <a:pt x="575682" y="1686172"/>
                  </a:cubicBezTo>
                  <a:close/>
                  <a:moveTo>
                    <a:pt x="889055" y="1877624"/>
                  </a:moveTo>
                  <a:cubicBezTo>
                    <a:pt x="889055" y="1874767"/>
                    <a:pt x="889055" y="1872862"/>
                    <a:pt x="890007" y="1871909"/>
                  </a:cubicBezTo>
                  <a:cubicBezTo>
                    <a:pt x="907152" y="1852859"/>
                    <a:pt x="907152" y="1849049"/>
                    <a:pt x="887150" y="1834762"/>
                  </a:cubicBezTo>
                  <a:cubicBezTo>
                    <a:pt x="854765" y="1812854"/>
                    <a:pt x="824285" y="1789042"/>
                    <a:pt x="789995" y="1769992"/>
                  </a:cubicBezTo>
                  <a:cubicBezTo>
                    <a:pt x="757610" y="1752847"/>
                    <a:pt x="722367" y="1741417"/>
                    <a:pt x="689030" y="1727129"/>
                  </a:cubicBezTo>
                  <a:cubicBezTo>
                    <a:pt x="677600" y="1722367"/>
                    <a:pt x="666170" y="1718557"/>
                    <a:pt x="655692" y="1712842"/>
                  </a:cubicBezTo>
                  <a:cubicBezTo>
                    <a:pt x="638547" y="1704269"/>
                    <a:pt x="621402" y="1693792"/>
                    <a:pt x="604257" y="1685219"/>
                  </a:cubicBezTo>
                  <a:cubicBezTo>
                    <a:pt x="586160" y="1675694"/>
                    <a:pt x="585207" y="1648072"/>
                    <a:pt x="602352" y="1636642"/>
                  </a:cubicBezTo>
                  <a:cubicBezTo>
                    <a:pt x="608067" y="1632832"/>
                    <a:pt x="614735" y="1630927"/>
                    <a:pt x="618545" y="1626164"/>
                  </a:cubicBezTo>
                  <a:cubicBezTo>
                    <a:pt x="623307" y="1621402"/>
                    <a:pt x="625212" y="1614734"/>
                    <a:pt x="628070" y="1608067"/>
                  </a:cubicBezTo>
                  <a:cubicBezTo>
                    <a:pt x="631880" y="1599494"/>
                    <a:pt x="632832" y="1589017"/>
                    <a:pt x="637595" y="1581397"/>
                  </a:cubicBezTo>
                  <a:cubicBezTo>
                    <a:pt x="658550" y="1549012"/>
                    <a:pt x="683315" y="1519484"/>
                    <a:pt x="711890" y="1492814"/>
                  </a:cubicBezTo>
                  <a:cubicBezTo>
                    <a:pt x="749990" y="1455667"/>
                    <a:pt x="771897" y="1408042"/>
                    <a:pt x="788090" y="1357559"/>
                  </a:cubicBezTo>
                  <a:cubicBezTo>
                    <a:pt x="812855" y="1278502"/>
                    <a:pt x="823332" y="1197539"/>
                    <a:pt x="821427" y="1114672"/>
                  </a:cubicBezTo>
                  <a:cubicBezTo>
                    <a:pt x="819522" y="1039424"/>
                    <a:pt x="820475" y="964177"/>
                    <a:pt x="819522" y="889882"/>
                  </a:cubicBezTo>
                  <a:cubicBezTo>
                    <a:pt x="818570" y="839399"/>
                    <a:pt x="815712" y="788917"/>
                    <a:pt x="813807" y="738434"/>
                  </a:cubicBezTo>
                  <a:cubicBezTo>
                    <a:pt x="813807" y="732719"/>
                    <a:pt x="813807" y="726052"/>
                    <a:pt x="813807" y="720337"/>
                  </a:cubicBezTo>
                  <a:cubicBezTo>
                    <a:pt x="815712" y="719384"/>
                    <a:pt x="817617" y="719384"/>
                    <a:pt x="818570" y="718432"/>
                  </a:cubicBezTo>
                  <a:cubicBezTo>
                    <a:pt x="833810" y="750817"/>
                    <a:pt x="848097" y="783202"/>
                    <a:pt x="863337" y="815587"/>
                  </a:cubicBezTo>
                  <a:cubicBezTo>
                    <a:pt x="864290" y="815587"/>
                    <a:pt x="865242" y="814634"/>
                    <a:pt x="866195" y="814634"/>
                  </a:cubicBezTo>
                  <a:cubicBezTo>
                    <a:pt x="860480" y="800347"/>
                    <a:pt x="853812" y="786059"/>
                    <a:pt x="848097" y="771772"/>
                  </a:cubicBezTo>
                  <a:cubicBezTo>
                    <a:pt x="841430" y="756532"/>
                    <a:pt x="836667" y="741292"/>
                    <a:pt x="828095" y="727004"/>
                  </a:cubicBezTo>
                  <a:cubicBezTo>
                    <a:pt x="809045" y="692714"/>
                    <a:pt x="809997" y="654614"/>
                    <a:pt x="810950" y="617467"/>
                  </a:cubicBezTo>
                  <a:cubicBezTo>
                    <a:pt x="810950" y="605084"/>
                    <a:pt x="811902" y="592702"/>
                    <a:pt x="812855" y="580319"/>
                  </a:cubicBezTo>
                  <a:cubicBezTo>
                    <a:pt x="813807" y="571747"/>
                    <a:pt x="815712" y="564127"/>
                    <a:pt x="816665" y="556507"/>
                  </a:cubicBezTo>
                  <a:cubicBezTo>
                    <a:pt x="818570" y="555554"/>
                    <a:pt x="819522" y="555554"/>
                    <a:pt x="821427" y="554602"/>
                  </a:cubicBezTo>
                  <a:cubicBezTo>
                    <a:pt x="832857" y="567937"/>
                    <a:pt x="844287" y="581272"/>
                    <a:pt x="856670" y="594607"/>
                  </a:cubicBezTo>
                  <a:cubicBezTo>
                    <a:pt x="872862" y="613657"/>
                    <a:pt x="887150" y="635564"/>
                    <a:pt x="913820" y="638422"/>
                  </a:cubicBezTo>
                  <a:cubicBezTo>
                    <a:pt x="942395" y="642232"/>
                    <a:pt x="956682" y="661282"/>
                    <a:pt x="974780" y="679379"/>
                  </a:cubicBezTo>
                  <a:cubicBezTo>
                    <a:pt x="981447" y="686047"/>
                    <a:pt x="984305" y="689857"/>
                    <a:pt x="973827" y="696524"/>
                  </a:cubicBezTo>
                  <a:cubicBezTo>
                    <a:pt x="964302" y="702239"/>
                    <a:pt x="956682" y="711764"/>
                    <a:pt x="950015" y="721289"/>
                  </a:cubicBezTo>
                  <a:cubicBezTo>
                    <a:pt x="931917" y="746054"/>
                    <a:pt x="914772" y="770819"/>
                    <a:pt x="899532" y="797489"/>
                  </a:cubicBezTo>
                  <a:cubicBezTo>
                    <a:pt x="910010" y="785107"/>
                    <a:pt x="920487" y="772724"/>
                    <a:pt x="930012" y="759389"/>
                  </a:cubicBezTo>
                  <a:cubicBezTo>
                    <a:pt x="935727" y="751769"/>
                    <a:pt x="939537" y="749864"/>
                    <a:pt x="945252" y="759389"/>
                  </a:cubicBezTo>
                  <a:cubicBezTo>
                    <a:pt x="952872" y="771772"/>
                    <a:pt x="961445" y="784154"/>
                    <a:pt x="954777" y="800347"/>
                  </a:cubicBezTo>
                  <a:cubicBezTo>
                    <a:pt x="913820" y="910837"/>
                    <a:pt x="909057" y="1026089"/>
                    <a:pt x="910962" y="1142294"/>
                  </a:cubicBezTo>
                  <a:cubicBezTo>
                    <a:pt x="913820" y="1260404"/>
                    <a:pt x="913820" y="1377562"/>
                    <a:pt x="917630" y="1495672"/>
                  </a:cubicBezTo>
                  <a:cubicBezTo>
                    <a:pt x="920487" y="1589017"/>
                    <a:pt x="924297" y="1683314"/>
                    <a:pt x="929060" y="1776659"/>
                  </a:cubicBezTo>
                  <a:cubicBezTo>
                    <a:pt x="929060" y="1785232"/>
                    <a:pt x="932870" y="1796662"/>
                    <a:pt x="938585" y="1802377"/>
                  </a:cubicBezTo>
                  <a:cubicBezTo>
                    <a:pt x="967160" y="1833809"/>
                    <a:pt x="996687" y="1865242"/>
                    <a:pt x="1026215" y="1895722"/>
                  </a:cubicBezTo>
                  <a:cubicBezTo>
                    <a:pt x="1030025" y="1899532"/>
                    <a:pt x="1033835" y="1903342"/>
                    <a:pt x="1036692" y="1909057"/>
                  </a:cubicBezTo>
                  <a:cubicBezTo>
                    <a:pt x="983352" y="1909057"/>
                    <a:pt x="935727" y="1897627"/>
                    <a:pt x="889055" y="1877624"/>
                  </a:cubicBezTo>
                  <a:close/>
                  <a:moveTo>
                    <a:pt x="1279580" y="1673789"/>
                  </a:moveTo>
                  <a:cubicBezTo>
                    <a:pt x="1278627" y="1698554"/>
                    <a:pt x="1274817" y="1723319"/>
                    <a:pt x="1275770" y="1747132"/>
                  </a:cubicBezTo>
                  <a:cubicBezTo>
                    <a:pt x="1275770" y="1771897"/>
                    <a:pt x="1267197" y="1791899"/>
                    <a:pt x="1250052" y="1809044"/>
                  </a:cubicBezTo>
                  <a:cubicBezTo>
                    <a:pt x="1229097" y="1829047"/>
                    <a:pt x="1208142" y="1850002"/>
                    <a:pt x="1188140" y="1870004"/>
                  </a:cubicBezTo>
                  <a:cubicBezTo>
                    <a:pt x="1177662" y="1880482"/>
                    <a:pt x="1170042" y="1891912"/>
                    <a:pt x="1170042" y="1907152"/>
                  </a:cubicBezTo>
                  <a:cubicBezTo>
                    <a:pt x="1170042" y="1911914"/>
                    <a:pt x="1165280" y="1917629"/>
                    <a:pt x="1160517" y="1919534"/>
                  </a:cubicBezTo>
                  <a:cubicBezTo>
                    <a:pt x="1154802" y="1922392"/>
                    <a:pt x="1148135" y="1925249"/>
                    <a:pt x="1142420" y="1924297"/>
                  </a:cubicBezTo>
                  <a:cubicBezTo>
                    <a:pt x="1110987" y="1922392"/>
                    <a:pt x="1079555" y="1919534"/>
                    <a:pt x="1045265" y="1916677"/>
                  </a:cubicBezTo>
                  <a:cubicBezTo>
                    <a:pt x="1049075" y="1910009"/>
                    <a:pt x="1050980" y="1905247"/>
                    <a:pt x="1053837" y="1901437"/>
                  </a:cubicBezTo>
                  <a:cubicBezTo>
                    <a:pt x="1079555" y="1868099"/>
                    <a:pt x="1106225" y="1835714"/>
                    <a:pt x="1132895" y="1803329"/>
                  </a:cubicBezTo>
                  <a:cubicBezTo>
                    <a:pt x="1140515" y="1793804"/>
                    <a:pt x="1144325" y="1784279"/>
                    <a:pt x="1143372" y="1770944"/>
                  </a:cubicBezTo>
                  <a:cubicBezTo>
                    <a:pt x="1141467" y="1735702"/>
                    <a:pt x="1139562" y="1701412"/>
                    <a:pt x="1137657" y="1666169"/>
                  </a:cubicBezTo>
                  <a:cubicBezTo>
                    <a:pt x="1134800" y="1612829"/>
                    <a:pt x="1133847" y="1558537"/>
                    <a:pt x="1130037" y="1505197"/>
                  </a:cubicBezTo>
                  <a:cubicBezTo>
                    <a:pt x="1126227" y="1435664"/>
                    <a:pt x="1121465" y="1366132"/>
                    <a:pt x="1115750" y="1296599"/>
                  </a:cubicBezTo>
                  <a:cubicBezTo>
                    <a:pt x="1110035" y="1228019"/>
                    <a:pt x="1103367" y="1160392"/>
                    <a:pt x="1094795" y="1091812"/>
                  </a:cubicBezTo>
                  <a:cubicBezTo>
                    <a:pt x="1084317" y="1006087"/>
                    <a:pt x="1071935" y="920362"/>
                    <a:pt x="1037645" y="839399"/>
                  </a:cubicBezTo>
                  <a:cubicBezTo>
                    <a:pt x="1029072" y="820349"/>
                    <a:pt x="1024310" y="800347"/>
                    <a:pt x="1019547" y="780344"/>
                  </a:cubicBezTo>
                  <a:cubicBezTo>
                    <a:pt x="1018595" y="774629"/>
                    <a:pt x="1020500" y="767009"/>
                    <a:pt x="1024310" y="761294"/>
                  </a:cubicBezTo>
                  <a:cubicBezTo>
                    <a:pt x="1028120" y="755579"/>
                    <a:pt x="1034787" y="751769"/>
                    <a:pt x="1042407" y="744149"/>
                  </a:cubicBezTo>
                  <a:cubicBezTo>
                    <a:pt x="1051932" y="766057"/>
                    <a:pt x="1060505" y="785107"/>
                    <a:pt x="1069077" y="806062"/>
                  </a:cubicBezTo>
                  <a:cubicBezTo>
                    <a:pt x="1065267" y="773677"/>
                    <a:pt x="1037645" y="721289"/>
                    <a:pt x="1014785" y="699382"/>
                  </a:cubicBezTo>
                  <a:cubicBezTo>
                    <a:pt x="1003355" y="688904"/>
                    <a:pt x="1003355" y="687952"/>
                    <a:pt x="1015737" y="677474"/>
                  </a:cubicBezTo>
                  <a:cubicBezTo>
                    <a:pt x="1033835" y="662234"/>
                    <a:pt x="1051932" y="647947"/>
                    <a:pt x="1068125" y="631754"/>
                  </a:cubicBezTo>
                  <a:cubicBezTo>
                    <a:pt x="1084317" y="615562"/>
                    <a:pt x="1095747" y="596512"/>
                    <a:pt x="1096700" y="571747"/>
                  </a:cubicBezTo>
                  <a:cubicBezTo>
                    <a:pt x="1096700" y="565079"/>
                    <a:pt x="1099557" y="559364"/>
                    <a:pt x="1102415" y="552697"/>
                  </a:cubicBezTo>
                  <a:cubicBezTo>
                    <a:pt x="1111940" y="569842"/>
                    <a:pt x="1122417" y="586987"/>
                    <a:pt x="1120512" y="606989"/>
                  </a:cubicBezTo>
                  <a:cubicBezTo>
                    <a:pt x="1116702" y="651757"/>
                    <a:pt x="1111940" y="697477"/>
                    <a:pt x="1107177" y="742244"/>
                  </a:cubicBezTo>
                  <a:cubicBezTo>
                    <a:pt x="1106225" y="748912"/>
                    <a:pt x="1105272" y="754627"/>
                    <a:pt x="1108130" y="761294"/>
                  </a:cubicBezTo>
                  <a:cubicBezTo>
                    <a:pt x="1114797" y="714622"/>
                    <a:pt x="1120512" y="667949"/>
                    <a:pt x="1127180" y="621277"/>
                  </a:cubicBezTo>
                  <a:cubicBezTo>
                    <a:pt x="1150992" y="690809"/>
                    <a:pt x="1176710" y="758437"/>
                    <a:pt x="1187187" y="829874"/>
                  </a:cubicBezTo>
                  <a:cubicBezTo>
                    <a:pt x="1194807" y="886072"/>
                    <a:pt x="1212905" y="939412"/>
                    <a:pt x="1228145" y="993704"/>
                  </a:cubicBezTo>
                  <a:cubicBezTo>
                    <a:pt x="1240527" y="1037519"/>
                    <a:pt x="1247195" y="1082287"/>
                    <a:pt x="1246242" y="1128007"/>
                  </a:cubicBezTo>
                  <a:cubicBezTo>
                    <a:pt x="1244337" y="1207064"/>
                    <a:pt x="1252910" y="1285169"/>
                    <a:pt x="1270055" y="1363274"/>
                  </a:cubicBezTo>
                  <a:cubicBezTo>
                    <a:pt x="1274817" y="1384229"/>
                    <a:pt x="1274817" y="1405184"/>
                    <a:pt x="1276722" y="1427092"/>
                  </a:cubicBezTo>
                  <a:cubicBezTo>
                    <a:pt x="1279580" y="1463287"/>
                    <a:pt x="1284342" y="1499482"/>
                    <a:pt x="1284342" y="1534724"/>
                  </a:cubicBezTo>
                  <a:cubicBezTo>
                    <a:pt x="1284342" y="1581397"/>
                    <a:pt x="1281485" y="1628069"/>
                    <a:pt x="1279580" y="1673789"/>
                  </a:cubicBezTo>
                  <a:close/>
                  <a:moveTo>
                    <a:pt x="1437695" y="1289932"/>
                  </a:moveTo>
                  <a:cubicBezTo>
                    <a:pt x="1439600" y="1289932"/>
                    <a:pt x="1440552" y="1288979"/>
                    <a:pt x="1442457" y="1288979"/>
                  </a:cubicBezTo>
                  <a:cubicBezTo>
                    <a:pt x="1444362" y="1292789"/>
                    <a:pt x="1446267" y="1296599"/>
                    <a:pt x="1447220" y="1300409"/>
                  </a:cubicBezTo>
                  <a:cubicBezTo>
                    <a:pt x="1448172" y="1308982"/>
                    <a:pt x="1448172" y="1318507"/>
                    <a:pt x="1448172" y="1327079"/>
                  </a:cubicBezTo>
                  <a:cubicBezTo>
                    <a:pt x="1446267" y="1352797"/>
                    <a:pt x="1451030" y="1375657"/>
                    <a:pt x="1470080" y="1394707"/>
                  </a:cubicBezTo>
                  <a:cubicBezTo>
                    <a:pt x="1481510" y="1406137"/>
                    <a:pt x="1481510" y="1418519"/>
                    <a:pt x="1476747" y="1433759"/>
                  </a:cubicBezTo>
                  <a:cubicBezTo>
                    <a:pt x="1469127" y="1457572"/>
                    <a:pt x="1453887" y="1476622"/>
                    <a:pt x="1439600" y="1497577"/>
                  </a:cubicBezTo>
                  <a:cubicBezTo>
                    <a:pt x="1431980" y="1428044"/>
                    <a:pt x="1431027" y="1359464"/>
                    <a:pt x="1437695" y="1289932"/>
                  </a:cubicBezTo>
                  <a:close/>
                  <a:moveTo>
                    <a:pt x="1475795" y="1882387"/>
                  </a:moveTo>
                  <a:cubicBezTo>
                    <a:pt x="1468175" y="1887149"/>
                    <a:pt x="1465317" y="1880482"/>
                    <a:pt x="1462460" y="1874767"/>
                  </a:cubicBezTo>
                  <a:cubicBezTo>
                    <a:pt x="1438647" y="1833809"/>
                    <a:pt x="1411977" y="1796662"/>
                    <a:pt x="1371972" y="1769992"/>
                  </a:cubicBezTo>
                  <a:cubicBezTo>
                    <a:pt x="1360542" y="1762372"/>
                    <a:pt x="1348160" y="1756657"/>
                    <a:pt x="1336730" y="1750942"/>
                  </a:cubicBezTo>
                  <a:cubicBezTo>
                    <a:pt x="1331015" y="1748084"/>
                    <a:pt x="1325300" y="1746179"/>
                    <a:pt x="1319585" y="1744274"/>
                  </a:cubicBezTo>
                  <a:cubicBezTo>
                    <a:pt x="1319585" y="1742369"/>
                    <a:pt x="1320537" y="1740464"/>
                    <a:pt x="1320537" y="1738559"/>
                  </a:cubicBezTo>
                  <a:cubicBezTo>
                    <a:pt x="1326252" y="1739512"/>
                    <a:pt x="1331967" y="1738559"/>
                    <a:pt x="1337682" y="1740464"/>
                  </a:cubicBezTo>
                  <a:cubicBezTo>
                    <a:pt x="1367210" y="1749989"/>
                    <a:pt x="1395785" y="1762372"/>
                    <a:pt x="1416740" y="1788089"/>
                  </a:cubicBezTo>
                  <a:cubicBezTo>
                    <a:pt x="1434837" y="1809997"/>
                    <a:pt x="1454840" y="1831904"/>
                    <a:pt x="1473890" y="1853812"/>
                  </a:cubicBezTo>
                  <a:cubicBezTo>
                    <a:pt x="1476747" y="1857622"/>
                    <a:pt x="1478652" y="1861432"/>
                    <a:pt x="1480557" y="1865242"/>
                  </a:cubicBezTo>
                  <a:cubicBezTo>
                    <a:pt x="1483415" y="1872862"/>
                    <a:pt x="1482462" y="1878577"/>
                    <a:pt x="1475795" y="18823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7"/>
            <p:cNvSpPr/>
            <p:nvPr/>
          </p:nvSpPr>
          <p:spPr>
            <a:xfrm>
              <a:off x="6322297" y="1487086"/>
              <a:ext cx="876578" cy="2847996"/>
            </a:xfrm>
            <a:custGeom>
              <a:avLst/>
              <a:gdLst/>
              <a:ahLst/>
              <a:cxnLst/>
              <a:rect l="l" t="t" r="r" b="b"/>
              <a:pathLst>
                <a:path w="1381125" h="4581525" extrusionOk="0">
                  <a:moveTo>
                    <a:pt x="1378744" y="1701853"/>
                  </a:moveTo>
                  <a:cubicBezTo>
                    <a:pt x="1378744" y="1701853"/>
                    <a:pt x="1270159" y="1122733"/>
                    <a:pt x="1215866" y="930328"/>
                  </a:cubicBezTo>
                  <a:cubicBezTo>
                    <a:pt x="1141571" y="664580"/>
                    <a:pt x="1010126" y="842698"/>
                    <a:pt x="1041559" y="574093"/>
                  </a:cubicBezTo>
                  <a:cubicBezTo>
                    <a:pt x="1061561" y="405500"/>
                    <a:pt x="977741" y="315965"/>
                    <a:pt x="925354" y="174043"/>
                  </a:cubicBezTo>
                  <a:cubicBezTo>
                    <a:pt x="902494" y="110225"/>
                    <a:pt x="873919" y="23548"/>
                    <a:pt x="792956" y="11165"/>
                  </a:cubicBezTo>
                  <a:cubicBezTo>
                    <a:pt x="617696" y="-14552"/>
                    <a:pt x="551021" y="86413"/>
                    <a:pt x="509111" y="218810"/>
                  </a:cubicBezTo>
                  <a:cubicBezTo>
                    <a:pt x="474821" y="325490"/>
                    <a:pt x="441484" y="432170"/>
                    <a:pt x="411004" y="540755"/>
                  </a:cubicBezTo>
                  <a:cubicBezTo>
                    <a:pt x="389096" y="620765"/>
                    <a:pt x="370046" y="696965"/>
                    <a:pt x="289084" y="716968"/>
                  </a:cubicBezTo>
                  <a:cubicBezTo>
                    <a:pt x="248126" y="727445"/>
                    <a:pt x="218599" y="776023"/>
                    <a:pt x="199549" y="822695"/>
                  </a:cubicBezTo>
                  <a:cubicBezTo>
                    <a:pt x="7144" y="1309423"/>
                    <a:pt x="-31909" y="1521830"/>
                    <a:pt x="70961" y="2096188"/>
                  </a:cubicBezTo>
                  <a:cubicBezTo>
                    <a:pt x="83344" y="2165720"/>
                    <a:pt x="126206" y="2180008"/>
                    <a:pt x="185261" y="2175245"/>
                  </a:cubicBezTo>
                  <a:cubicBezTo>
                    <a:pt x="246221" y="2169530"/>
                    <a:pt x="235744" y="2191438"/>
                    <a:pt x="297656" y="2190485"/>
                  </a:cubicBezTo>
                  <a:cubicBezTo>
                    <a:pt x="341471" y="2189533"/>
                    <a:pt x="362426" y="2213345"/>
                    <a:pt x="368141" y="2269543"/>
                  </a:cubicBezTo>
                  <a:cubicBezTo>
                    <a:pt x="379571" y="2377175"/>
                    <a:pt x="385286" y="2470520"/>
                    <a:pt x="467201" y="2563865"/>
                  </a:cubicBezTo>
                  <a:cubicBezTo>
                    <a:pt x="555784" y="2665783"/>
                    <a:pt x="592931" y="2839138"/>
                    <a:pt x="651034" y="2981060"/>
                  </a:cubicBezTo>
                  <a:cubicBezTo>
                    <a:pt x="670084" y="3027733"/>
                    <a:pt x="660559" y="3069643"/>
                    <a:pt x="629126" y="3102980"/>
                  </a:cubicBezTo>
                  <a:cubicBezTo>
                    <a:pt x="476726" y="3266810"/>
                    <a:pt x="413861" y="3505888"/>
                    <a:pt x="366236" y="3744013"/>
                  </a:cubicBezTo>
                  <a:cubicBezTo>
                    <a:pt x="350996" y="3820213"/>
                    <a:pt x="310039" y="3936418"/>
                    <a:pt x="247174" y="3963088"/>
                  </a:cubicBezTo>
                  <a:cubicBezTo>
                    <a:pt x="211931" y="3978328"/>
                    <a:pt x="138589" y="4020238"/>
                    <a:pt x="142399" y="4065958"/>
                  </a:cubicBezTo>
                  <a:cubicBezTo>
                    <a:pt x="150019" y="4167875"/>
                    <a:pt x="72866" y="4184068"/>
                    <a:pt x="7144" y="4250743"/>
                  </a:cubicBezTo>
                  <a:cubicBezTo>
                    <a:pt x="25241" y="4267888"/>
                    <a:pt x="33814" y="4302178"/>
                    <a:pt x="50006" y="4292653"/>
                  </a:cubicBezTo>
                  <a:cubicBezTo>
                    <a:pt x="108109" y="4261220"/>
                    <a:pt x="187166" y="4158350"/>
                    <a:pt x="198596" y="4198355"/>
                  </a:cubicBezTo>
                  <a:cubicBezTo>
                    <a:pt x="214789" y="4251695"/>
                    <a:pt x="183356" y="4307893"/>
                    <a:pt x="174784" y="4393618"/>
                  </a:cubicBezTo>
                  <a:cubicBezTo>
                    <a:pt x="174784" y="4393618"/>
                    <a:pt x="268129" y="4485058"/>
                    <a:pt x="317659" y="4510775"/>
                  </a:cubicBezTo>
                  <a:cubicBezTo>
                    <a:pt x="354806" y="4529825"/>
                    <a:pt x="410051" y="4586975"/>
                    <a:pt x="433864" y="4535540"/>
                  </a:cubicBezTo>
                  <a:cubicBezTo>
                    <a:pt x="449104" y="4502203"/>
                    <a:pt x="447199" y="4442195"/>
                    <a:pt x="422434" y="4364090"/>
                  </a:cubicBezTo>
                  <a:cubicBezTo>
                    <a:pt x="342424" y="4105010"/>
                    <a:pt x="511969" y="3784018"/>
                    <a:pt x="670084" y="3567800"/>
                  </a:cubicBezTo>
                  <a:cubicBezTo>
                    <a:pt x="716756" y="3503983"/>
                    <a:pt x="749141" y="3475408"/>
                    <a:pt x="750094" y="3596375"/>
                  </a:cubicBezTo>
                  <a:cubicBezTo>
                    <a:pt x="752951" y="3883078"/>
                    <a:pt x="726281" y="4133585"/>
                    <a:pt x="700564" y="4363138"/>
                  </a:cubicBezTo>
                  <a:cubicBezTo>
                    <a:pt x="684371" y="4508870"/>
                    <a:pt x="823436" y="4578403"/>
                    <a:pt x="823436" y="4578403"/>
                  </a:cubicBezTo>
                  <a:cubicBezTo>
                    <a:pt x="823436" y="4578403"/>
                    <a:pt x="931069" y="4523158"/>
                    <a:pt x="935831" y="4471723"/>
                  </a:cubicBezTo>
                  <a:cubicBezTo>
                    <a:pt x="940594" y="4401238"/>
                    <a:pt x="938689" y="4332658"/>
                    <a:pt x="922496" y="4264078"/>
                  </a:cubicBezTo>
                  <a:cubicBezTo>
                    <a:pt x="894874" y="4143110"/>
                    <a:pt x="900589" y="4024048"/>
                    <a:pt x="927259" y="3903080"/>
                  </a:cubicBezTo>
                  <a:cubicBezTo>
                    <a:pt x="971074" y="3708770"/>
                    <a:pt x="1032986" y="3515413"/>
                    <a:pt x="1036796" y="3313483"/>
                  </a:cubicBezTo>
                  <a:cubicBezTo>
                    <a:pt x="1042511" y="3054403"/>
                    <a:pt x="1088231" y="2810563"/>
                    <a:pt x="1154906" y="2568628"/>
                  </a:cubicBezTo>
                  <a:cubicBezTo>
                    <a:pt x="1245394" y="2521955"/>
                    <a:pt x="1198721" y="2313358"/>
                    <a:pt x="1285399" y="2315263"/>
                  </a:cubicBezTo>
                  <a:cubicBezTo>
                    <a:pt x="1301591" y="2315263"/>
                    <a:pt x="1319689" y="2302880"/>
                    <a:pt x="1320641" y="2280020"/>
                  </a:cubicBezTo>
                  <a:cubicBezTo>
                    <a:pt x="1323499" y="2260970"/>
                    <a:pt x="1381601" y="1759955"/>
                    <a:pt x="1378744" y="1701853"/>
                  </a:cubicBezTo>
                  <a:close/>
                  <a:moveTo>
                    <a:pt x="218599" y="1521830"/>
                  </a:moveTo>
                  <a:cubicBezTo>
                    <a:pt x="218599" y="1521830"/>
                    <a:pt x="355759" y="1100825"/>
                    <a:pt x="355759" y="1100825"/>
                  </a:cubicBezTo>
                  <a:cubicBezTo>
                    <a:pt x="432911" y="1367525"/>
                    <a:pt x="598646" y="1565645"/>
                    <a:pt x="379571" y="1941883"/>
                  </a:cubicBezTo>
                  <a:cubicBezTo>
                    <a:pt x="312896" y="1771385"/>
                    <a:pt x="290989" y="1714235"/>
                    <a:pt x="218599" y="1521830"/>
                  </a:cubicBezTo>
                  <a:close/>
                  <a:moveTo>
                    <a:pt x="1155859" y="1623748"/>
                  </a:moveTo>
                  <a:cubicBezTo>
                    <a:pt x="1153001" y="1676135"/>
                    <a:pt x="1155859" y="1775195"/>
                    <a:pt x="1127284" y="1739953"/>
                  </a:cubicBezTo>
                  <a:cubicBezTo>
                    <a:pt x="1081564" y="1681850"/>
                    <a:pt x="1021556" y="1568503"/>
                    <a:pt x="1022509" y="1488493"/>
                  </a:cubicBezTo>
                  <a:cubicBezTo>
                    <a:pt x="1022509" y="1431343"/>
                    <a:pt x="1027271" y="1185598"/>
                    <a:pt x="1041559" y="1125590"/>
                  </a:cubicBezTo>
                  <a:cubicBezTo>
                    <a:pt x="1130141" y="1239890"/>
                    <a:pt x="1164431" y="1481825"/>
                    <a:pt x="1155859" y="16237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47"/>
            <p:cNvSpPr/>
            <p:nvPr/>
          </p:nvSpPr>
          <p:spPr>
            <a:xfrm>
              <a:off x="5623028" y="1481165"/>
              <a:ext cx="894982" cy="2853917"/>
            </a:xfrm>
            <a:custGeom>
              <a:avLst/>
              <a:gdLst/>
              <a:ahLst/>
              <a:cxnLst/>
              <a:rect l="l" t="t" r="r" b="b"/>
              <a:pathLst>
                <a:path w="1409700" h="4591050" extrusionOk="0">
                  <a:moveTo>
                    <a:pt x="1373436" y="4467650"/>
                  </a:moveTo>
                  <a:cubicBezTo>
                    <a:pt x="1286759" y="4403833"/>
                    <a:pt x="1263899" y="4295248"/>
                    <a:pt x="1238181" y="4187615"/>
                  </a:cubicBezTo>
                  <a:cubicBezTo>
                    <a:pt x="1216274" y="4099033"/>
                    <a:pt x="1218179" y="4007593"/>
                    <a:pt x="1222941" y="3917105"/>
                  </a:cubicBezTo>
                  <a:cubicBezTo>
                    <a:pt x="1241039" y="3498958"/>
                    <a:pt x="1264851" y="3081763"/>
                    <a:pt x="1170554" y="2671236"/>
                  </a:cubicBezTo>
                  <a:cubicBezTo>
                    <a:pt x="1159124" y="2618848"/>
                    <a:pt x="1096259" y="2323573"/>
                    <a:pt x="1122929" y="2269280"/>
                  </a:cubicBezTo>
                  <a:cubicBezTo>
                    <a:pt x="1148646" y="2216893"/>
                    <a:pt x="1151504" y="2122596"/>
                    <a:pt x="1145789" y="2066398"/>
                  </a:cubicBezTo>
                  <a:cubicBezTo>
                    <a:pt x="1121976" y="1828273"/>
                    <a:pt x="1140074" y="1993055"/>
                    <a:pt x="1062921" y="1674920"/>
                  </a:cubicBezTo>
                  <a:lnTo>
                    <a:pt x="974339" y="1370120"/>
                  </a:lnTo>
                  <a:cubicBezTo>
                    <a:pt x="963861" y="1270108"/>
                    <a:pt x="1030536" y="1144378"/>
                    <a:pt x="1030536" y="991978"/>
                  </a:cubicBezTo>
                  <a:cubicBezTo>
                    <a:pt x="1030536" y="963403"/>
                    <a:pt x="1030536" y="988168"/>
                    <a:pt x="1030536" y="969118"/>
                  </a:cubicBezTo>
                  <a:cubicBezTo>
                    <a:pt x="1065779" y="936733"/>
                    <a:pt x="1075304" y="905300"/>
                    <a:pt x="1081971" y="888155"/>
                  </a:cubicBezTo>
                  <a:cubicBezTo>
                    <a:pt x="1078161" y="773855"/>
                    <a:pt x="1045776" y="777665"/>
                    <a:pt x="1010534" y="739565"/>
                  </a:cubicBezTo>
                  <a:cubicBezTo>
                    <a:pt x="953384" y="678605"/>
                    <a:pt x="905759" y="633838"/>
                    <a:pt x="880994" y="543350"/>
                  </a:cubicBezTo>
                  <a:cubicBezTo>
                    <a:pt x="847656" y="425240"/>
                    <a:pt x="807651" y="307130"/>
                    <a:pt x="768599" y="192830"/>
                  </a:cubicBezTo>
                  <a:cubicBezTo>
                    <a:pt x="688589" y="-42437"/>
                    <a:pt x="455226" y="-51962"/>
                    <a:pt x="350451" y="151873"/>
                  </a:cubicBezTo>
                  <a:cubicBezTo>
                    <a:pt x="326639" y="197593"/>
                    <a:pt x="300921" y="245218"/>
                    <a:pt x="281871" y="295700"/>
                  </a:cubicBezTo>
                  <a:cubicBezTo>
                    <a:pt x="239961" y="403333"/>
                    <a:pt x="209481" y="515728"/>
                    <a:pt x="195194" y="633838"/>
                  </a:cubicBezTo>
                  <a:cubicBezTo>
                    <a:pt x="186621" y="705275"/>
                    <a:pt x="158999" y="758615"/>
                    <a:pt x="105659" y="788143"/>
                  </a:cubicBezTo>
                  <a:cubicBezTo>
                    <a:pt x="26601" y="831958"/>
                    <a:pt x="10409" y="912920"/>
                    <a:pt x="20886" y="1005313"/>
                  </a:cubicBezTo>
                  <a:cubicBezTo>
                    <a:pt x="27554" y="1071035"/>
                    <a:pt x="45651" y="1133900"/>
                    <a:pt x="54224" y="1199623"/>
                  </a:cubicBezTo>
                  <a:cubicBezTo>
                    <a:pt x="69464" y="1310113"/>
                    <a:pt x="72321" y="1406315"/>
                    <a:pt x="55176" y="1556810"/>
                  </a:cubicBezTo>
                  <a:lnTo>
                    <a:pt x="46604" y="2059730"/>
                  </a:lnTo>
                  <a:lnTo>
                    <a:pt x="7551" y="2196890"/>
                  </a:lnTo>
                  <a:cubicBezTo>
                    <a:pt x="3741" y="2234990"/>
                    <a:pt x="27554" y="2355958"/>
                    <a:pt x="40889" y="2352148"/>
                  </a:cubicBezTo>
                  <a:cubicBezTo>
                    <a:pt x="58034" y="2347385"/>
                    <a:pt x="117089" y="2341671"/>
                    <a:pt x="131376" y="2337860"/>
                  </a:cubicBezTo>
                  <a:cubicBezTo>
                    <a:pt x="166619" y="2329288"/>
                    <a:pt x="118994" y="2234038"/>
                    <a:pt x="123756" y="2227371"/>
                  </a:cubicBezTo>
                  <a:cubicBezTo>
                    <a:pt x="160904" y="2181650"/>
                    <a:pt x="133281" y="2145455"/>
                    <a:pt x="137091" y="2075923"/>
                  </a:cubicBezTo>
                  <a:cubicBezTo>
                    <a:pt x="142806" y="1969243"/>
                    <a:pt x="207576" y="1766360"/>
                    <a:pt x="217101" y="1556810"/>
                  </a:cubicBezTo>
                  <a:cubicBezTo>
                    <a:pt x="219959" y="1484420"/>
                    <a:pt x="231389" y="1374883"/>
                    <a:pt x="259964" y="1188193"/>
                  </a:cubicBezTo>
                  <a:cubicBezTo>
                    <a:pt x="417126" y="1316780"/>
                    <a:pt x="375216" y="1488230"/>
                    <a:pt x="300921" y="1658728"/>
                  </a:cubicBezTo>
                  <a:cubicBezTo>
                    <a:pt x="162809" y="1974958"/>
                    <a:pt x="150426" y="2319763"/>
                    <a:pt x="207576" y="2669330"/>
                  </a:cubicBezTo>
                  <a:cubicBezTo>
                    <a:pt x="233294" y="2824588"/>
                    <a:pt x="240914" y="2986513"/>
                    <a:pt x="215196" y="3137961"/>
                  </a:cubicBezTo>
                  <a:cubicBezTo>
                    <a:pt x="155189" y="3485623"/>
                    <a:pt x="283776" y="3825665"/>
                    <a:pt x="225674" y="4173328"/>
                  </a:cubicBezTo>
                  <a:cubicBezTo>
                    <a:pt x="213291" y="4245718"/>
                    <a:pt x="239009" y="4337158"/>
                    <a:pt x="239009" y="4420978"/>
                  </a:cubicBezTo>
                  <a:cubicBezTo>
                    <a:pt x="239009" y="4481938"/>
                    <a:pt x="239961" y="4544803"/>
                    <a:pt x="297111" y="4568616"/>
                  </a:cubicBezTo>
                  <a:cubicBezTo>
                    <a:pt x="345689" y="4588618"/>
                    <a:pt x="399981" y="4607668"/>
                    <a:pt x="444749" y="4566711"/>
                  </a:cubicBezTo>
                  <a:cubicBezTo>
                    <a:pt x="491421" y="4522896"/>
                    <a:pt x="467609" y="4458125"/>
                    <a:pt x="458084" y="4401928"/>
                  </a:cubicBezTo>
                  <a:cubicBezTo>
                    <a:pt x="428556" y="4231431"/>
                    <a:pt x="389504" y="4061886"/>
                    <a:pt x="406649" y="3885673"/>
                  </a:cubicBezTo>
                  <a:cubicBezTo>
                    <a:pt x="425699" y="3688505"/>
                    <a:pt x="448559" y="3492290"/>
                    <a:pt x="456179" y="3293218"/>
                  </a:cubicBezTo>
                  <a:cubicBezTo>
                    <a:pt x="470466" y="2928411"/>
                    <a:pt x="486659" y="2857925"/>
                    <a:pt x="497136" y="2858878"/>
                  </a:cubicBezTo>
                  <a:cubicBezTo>
                    <a:pt x="522854" y="2859830"/>
                    <a:pt x="886709" y="2826493"/>
                    <a:pt x="894329" y="2856021"/>
                  </a:cubicBezTo>
                  <a:cubicBezTo>
                    <a:pt x="923856" y="2972225"/>
                    <a:pt x="980054" y="3137961"/>
                    <a:pt x="975291" y="3263690"/>
                  </a:cubicBezTo>
                  <a:cubicBezTo>
                    <a:pt x="968624" y="3431330"/>
                    <a:pt x="980054" y="3597065"/>
                    <a:pt x="1001961" y="3762800"/>
                  </a:cubicBezTo>
                  <a:cubicBezTo>
                    <a:pt x="1015296" y="3859955"/>
                    <a:pt x="1071494" y="3988543"/>
                    <a:pt x="1021964" y="4076173"/>
                  </a:cubicBezTo>
                  <a:cubicBezTo>
                    <a:pt x="950526" y="4201903"/>
                    <a:pt x="946716" y="4167613"/>
                    <a:pt x="973386" y="4322871"/>
                  </a:cubicBezTo>
                  <a:cubicBezTo>
                    <a:pt x="978149" y="4351446"/>
                    <a:pt x="967671" y="4412406"/>
                    <a:pt x="954336" y="4487653"/>
                  </a:cubicBezTo>
                  <a:cubicBezTo>
                    <a:pt x="982911" y="4500988"/>
                    <a:pt x="993389" y="4497178"/>
                    <a:pt x="1020059" y="4507656"/>
                  </a:cubicBezTo>
                  <a:cubicBezTo>
                    <a:pt x="1036251" y="4493368"/>
                    <a:pt x="1047681" y="4371448"/>
                    <a:pt x="1067684" y="4339063"/>
                  </a:cubicBezTo>
                  <a:cubicBezTo>
                    <a:pt x="1106736" y="4387641"/>
                    <a:pt x="1142931" y="4446696"/>
                    <a:pt x="1130549" y="4525753"/>
                  </a:cubicBezTo>
                  <a:cubicBezTo>
                    <a:pt x="1211511" y="4555281"/>
                    <a:pt x="1235324" y="4562900"/>
                    <a:pt x="1345814" y="4581950"/>
                  </a:cubicBezTo>
                  <a:cubicBezTo>
                    <a:pt x="1368674" y="4585761"/>
                    <a:pt x="1393439" y="4576236"/>
                    <a:pt x="1403916" y="4547661"/>
                  </a:cubicBezTo>
                  <a:cubicBezTo>
                    <a:pt x="1415346" y="4510513"/>
                    <a:pt x="1395344" y="4483843"/>
                    <a:pt x="1373436" y="44676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7"/>
            <p:cNvSpPr/>
            <p:nvPr/>
          </p:nvSpPr>
          <p:spPr>
            <a:xfrm>
              <a:off x="4792724" y="1487086"/>
              <a:ext cx="876578" cy="2847996"/>
            </a:xfrm>
            <a:custGeom>
              <a:avLst/>
              <a:gdLst/>
              <a:ahLst/>
              <a:cxnLst/>
              <a:rect l="l" t="t" r="r" b="b"/>
              <a:pathLst>
                <a:path w="1352550" h="4581525" extrusionOk="0">
                  <a:moveTo>
                    <a:pt x="1246346" y="1518865"/>
                  </a:moveTo>
                  <a:cubicBezTo>
                    <a:pt x="1256824" y="1696982"/>
                    <a:pt x="1279684" y="1197872"/>
                    <a:pt x="1277779" y="1080715"/>
                  </a:cubicBezTo>
                  <a:cubicBezTo>
                    <a:pt x="1273969" y="872117"/>
                    <a:pt x="1273969" y="819730"/>
                    <a:pt x="1153954" y="778772"/>
                  </a:cubicBezTo>
                  <a:cubicBezTo>
                    <a:pt x="1098709" y="759722"/>
                    <a:pt x="1051084" y="705430"/>
                    <a:pt x="1064419" y="625420"/>
                  </a:cubicBezTo>
                  <a:cubicBezTo>
                    <a:pt x="1089184" y="468257"/>
                    <a:pt x="1046321" y="329192"/>
                    <a:pt x="1011079" y="187270"/>
                  </a:cubicBezTo>
                  <a:cubicBezTo>
                    <a:pt x="979646" y="56777"/>
                    <a:pt x="925354" y="10105"/>
                    <a:pt x="820579" y="7247"/>
                  </a:cubicBezTo>
                  <a:cubicBezTo>
                    <a:pt x="718661" y="4390"/>
                    <a:pt x="651034" y="60587"/>
                    <a:pt x="615791" y="181555"/>
                  </a:cubicBezTo>
                  <a:cubicBezTo>
                    <a:pt x="590074" y="270137"/>
                    <a:pt x="577691" y="363482"/>
                    <a:pt x="571976" y="456827"/>
                  </a:cubicBezTo>
                  <a:cubicBezTo>
                    <a:pt x="565309" y="574937"/>
                    <a:pt x="582454" y="683522"/>
                    <a:pt x="489109" y="709240"/>
                  </a:cubicBezTo>
                  <a:cubicBezTo>
                    <a:pt x="341471" y="749245"/>
                    <a:pt x="284321" y="860687"/>
                    <a:pt x="230029" y="973082"/>
                  </a:cubicBezTo>
                  <a:cubicBezTo>
                    <a:pt x="159544" y="1116910"/>
                    <a:pt x="7144" y="1369322"/>
                    <a:pt x="7144" y="1460762"/>
                  </a:cubicBezTo>
                  <a:cubicBezTo>
                    <a:pt x="7144" y="1552202"/>
                    <a:pt x="232886" y="1834142"/>
                    <a:pt x="340519" y="1930345"/>
                  </a:cubicBezTo>
                  <a:cubicBezTo>
                    <a:pt x="372904" y="1959872"/>
                    <a:pt x="413861" y="1975112"/>
                    <a:pt x="454819" y="1952252"/>
                  </a:cubicBezTo>
                  <a:cubicBezTo>
                    <a:pt x="516731" y="1918915"/>
                    <a:pt x="514826" y="1964635"/>
                    <a:pt x="504349" y="2019880"/>
                  </a:cubicBezTo>
                  <a:cubicBezTo>
                    <a:pt x="476726" y="2169422"/>
                    <a:pt x="469106" y="2322775"/>
                    <a:pt x="453866" y="2474222"/>
                  </a:cubicBezTo>
                  <a:cubicBezTo>
                    <a:pt x="447199" y="2540897"/>
                    <a:pt x="460534" y="2573282"/>
                    <a:pt x="511969" y="2580903"/>
                  </a:cubicBezTo>
                  <a:cubicBezTo>
                    <a:pt x="558641" y="2587570"/>
                    <a:pt x="586264" y="2626622"/>
                    <a:pt x="605314" y="2681867"/>
                  </a:cubicBezTo>
                  <a:cubicBezTo>
                    <a:pt x="643414" y="2793310"/>
                    <a:pt x="685324" y="2902847"/>
                    <a:pt x="724376" y="3013338"/>
                  </a:cubicBezTo>
                  <a:cubicBezTo>
                    <a:pt x="759619" y="3111445"/>
                    <a:pt x="779621" y="3208600"/>
                    <a:pt x="717709" y="3305755"/>
                  </a:cubicBezTo>
                  <a:cubicBezTo>
                    <a:pt x="693896" y="3342903"/>
                    <a:pt x="688181" y="3393385"/>
                    <a:pt x="681514" y="3442915"/>
                  </a:cubicBezTo>
                  <a:cubicBezTo>
                    <a:pt x="659606" y="3602935"/>
                    <a:pt x="671036" y="3762955"/>
                    <a:pt x="669131" y="3922975"/>
                  </a:cubicBezTo>
                  <a:cubicBezTo>
                    <a:pt x="669131" y="3961075"/>
                    <a:pt x="675799" y="4009653"/>
                    <a:pt x="661511" y="4035370"/>
                  </a:cubicBezTo>
                  <a:cubicBezTo>
                    <a:pt x="596741" y="4152528"/>
                    <a:pt x="628174" y="4284925"/>
                    <a:pt x="617696" y="4410655"/>
                  </a:cubicBezTo>
                  <a:cubicBezTo>
                    <a:pt x="610076" y="4503048"/>
                    <a:pt x="649129" y="4538290"/>
                    <a:pt x="709136" y="4566865"/>
                  </a:cubicBezTo>
                  <a:cubicBezTo>
                    <a:pt x="779621" y="4600203"/>
                    <a:pt x="846296" y="4560198"/>
                    <a:pt x="914876" y="4564008"/>
                  </a:cubicBezTo>
                  <a:cubicBezTo>
                    <a:pt x="1054894" y="4570675"/>
                    <a:pt x="1066324" y="4543053"/>
                    <a:pt x="1014889" y="4375413"/>
                  </a:cubicBezTo>
                  <a:cubicBezTo>
                    <a:pt x="972979" y="4239205"/>
                    <a:pt x="952976" y="4105855"/>
                    <a:pt x="1003459" y="3955360"/>
                  </a:cubicBezTo>
                  <a:cubicBezTo>
                    <a:pt x="1088231" y="3706757"/>
                    <a:pt x="1146334" y="3446725"/>
                    <a:pt x="1160621" y="3170500"/>
                  </a:cubicBezTo>
                  <a:cubicBezTo>
                    <a:pt x="1170146" y="2985715"/>
                    <a:pt x="1224439" y="2811407"/>
                    <a:pt x="1259681" y="2632338"/>
                  </a:cubicBezTo>
                  <a:cubicBezTo>
                    <a:pt x="1273016" y="2565663"/>
                    <a:pt x="1269206" y="2548517"/>
                    <a:pt x="1333024" y="2493272"/>
                  </a:cubicBezTo>
                  <a:cubicBezTo>
                    <a:pt x="1395889" y="2439932"/>
                    <a:pt x="1235869" y="1341700"/>
                    <a:pt x="1246346" y="1518865"/>
                  </a:cubicBezTo>
                  <a:close/>
                  <a:moveTo>
                    <a:pt x="495776" y="1753180"/>
                  </a:moveTo>
                  <a:cubicBezTo>
                    <a:pt x="461486" y="1776992"/>
                    <a:pt x="430054" y="1778897"/>
                    <a:pt x="400526" y="1742702"/>
                  </a:cubicBezTo>
                  <a:cubicBezTo>
                    <a:pt x="378619" y="1716985"/>
                    <a:pt x="355759" y="1692220"/>
                    <a:pt x="336709" y="1663645"/>
                  </a:cubicBezTo>
                  <a:cubicBezTo>
                    <a:pt x="163354" y="1395040"/>
                    <a:pt x="136684" y="1459810"/>
                    <a:pt x="359569" y="1184537"/>
                  </a:cubicBezTo>
                  <a:cubicBezTo>
                    <a:pt x="398621" y="1135960"/>
                    <a:pt x="449104" y="1140722"/>
                    <a:pt x="444341" y="1209302"/>
                  </a:cubicBezTo>
                  <a:cubicBezTo>
                    <a:pt x="440531" y="1262642"/>
                    <a:pt x="538639" y="1602685"/>
                    <a:pt x="538639" y="1655072"/>
                  </a:cubicBezTo>
                  <a:cubicBezTo>
                    <a:pt x="542449" y="1698887"/>
                    <a:pt x="528161" y="1731272"/>
                    <a:pt x="495776" y="17531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7"/>
            <p:cNvSpPr/>
            <p:nvPr/>
          </p:nvSpPr>
          <p:spPr>
            <a:xfrm>
              <a:off x="3286634" y="1481164"/>
              <a:ext cx="1044113" cy="2853918"/>
            </a:xfrm>
            <a:custGeom>
              <a:avLst/>
              <a:gdLst/>
              <a:ahLst/>
              <a:cxnLst/>
              <a:rect l="l" t="t" r="r" b="b"/>
              <a:pathLst>
                <a:path w="1533525" h="4591050" extrusionOk="0">
                  <a:moveTo>
                    <a:pt x="1509236" y="4450989"/>
                  </a:moveTo>
                  <a:cubicBezTo>
                    <a:pt x="1440656" y="4292874"/>
                    <a:pt x="1390174" y="4128092"/>
                    <a:pt x="1354931" y="3953784"/>
                  </a:cubicBezTo>
                  <a:cubicBezTo>
                    <a:pt x="1291114" y="3639459"/>
                    <a:pt x="1233011" y="3322277"/>
                    <a:pt x="1096804" y="3037479"/>
                  </a:cubicBezTo>
                  <a:cubicBezTo>
                    <a:pt x="1063466" y="2968899"/>
                    <a:pt x="1042511" y="2883174"/>
                    <a:pt x="1079659" y="2797449"/>
                  </a:cubicBezTo>
                  <a:cubicBezTo>
                    <a:pt x="1085374" y="2784114"/>
                    <a:pt x="1084421" y="2762207"/>
                    <a:pt x="1079659" y="2746967"/>
                  </a:cubicBezTo>
                  <a:cubicBezTo>
                    <a:pt x="1054894" y="2661242"/>
                    <a:pt x="1057751" y="2592661"/>
                    <a:pt x="1122521" y="2525986"/>
                  </a:cubicBezTo>
                  <a:cubicBezTo>
                    <a:pt x="1160621" y="2486934"/>
                    <a:pt x="1164431" y="2411686"/>
                    <a:pt x="1155859" y="2348822"/>
                  </a:cubicBezTo>
                  <a:cubicBezTo>
                    <a:pt x="1144429" y="2255477"/>
                    <a:pt x="1140619" y="2161179"/>
                    <a:pt x="1144429" y="2066881"/>
                  </a:cubicBezTo>
                  <a:cubicBezTo>
                    <a:pt x="1158716" y="1673499"/>
                    <a:pt x="1065371" y="1293451"/>
                    <a:pt x="1048226" y="903879"/>
                  </a:cubicBezTo>
                  <a:cubicBezTo>
                    <a:pt x="1041559" y="748621"/>
                    <a:pt x="1012984" y="727666"/>
                    <a:pt x="884396" y="699091"/>
                  </a:cubicBezTo>
                  <a:cubicBezTo>
                    <a:pt x="826294" y="686709"/>
                    <a:pt x="816769" y="650514"/>
                    <a:pt x="827246" y="588601"/>
                  </a:cubicBezTo>
                  <a:cubicBezTo>
                    <a:pt x="845344" y="479064"/>
                    <a:pt x="857726" y="368574"/>
                    <a:pt x="852964" y="256179"/>
                  </a:cubicBezTo>
                  <a:cubicBezTo>
                    <a:pt x="849154" y="151404"/>
                    <a:pt x="786289" y="48534"/>
                    <a:pt x="709136" y="19006"/>
                  </a:cubicBezTo>
                  <a:cubicBezTo>
                    <a:pt x="626269" y="-12426"/>
                    <a:pt x="548164" y="19006"/>
                    <a:pt x="489109" y="108541"/>
                  </a:cubicBezTo>
                  <a:cubicBezTo>
                    <a:pt x="431006" y="198076"/>
                    <a:pt x="394811" y="300946"/>
                    <a:pt x="383381" y="413341"/>
                  </a:cubicBezTo>
                  <a:cubicBezTo>
                    <a:pt x="370999" y="558121"/>
                    <a:pt x="306229" y="655276"/>
                    <a:pt x="210979" y="729571"/>
                  </a:cubicBezTo>
                  <a:cubicBezTo>
                    <a:pt x="162401" y="767671"/>
                    <a:pt x="131921" y="819106"/>
                    <a:pt x="126206" y="890544"/>
                  </a:cubicBezTo>
                  <a:cubicBezTo>
                    <a:pt x="117634" y="994366"/>
                    <a:pt x="109061" y="1321074"/>
                    <a:pt x="106204" y="1368699"/>
                  </a:cubicBezTo>
                  <a:lnTo>
                    <a:pt x="32861" y="2081169"/>
                  </a:lnTo>
                  <a:lnTo>
                    <a:pt x="7144" y="2565992"/>
                  </a:lnTo>
                  <a:cubicBezTo>
                    <a:pt x="10954" y="2575517"/>
                    <a:pt x="15716" y="2583136"/>
                    <a:pt x="21431" y="2589804"/>
                  </a:cubicBezTo>
                  <a:cubicBezTo>
                    <a:pt x="52864" y="2625999"/>
                    <a:pt x="62389" y="2671719"/>
                    <a:pt x="60484" y="2722202"/>
                  </a:cubicBezTo>
                  <a:cubicBezTo>
                    <a:pt x="58579" y="2766017"/>
                    <a:pt x="71914" y="2800307"/>
                    <a:pt x="111919" y="2801259"/>
                  </a:cubicBezTo>
                  <a:cubicBezTo>
                    <a:pt x="179546" y="2802211"/>
                    <a:pt x="197644" y="2853646"/>
                    <a:pt x="201454" y="2924132"/>
                  </a:cubicBezTo>
                  <a:cubicBezTo>
                    <a:pt x="223361" y="3292749"/>
                    <a:pt x="261461" y="3659461"/>
                    <a:pt x="351949" y="4013792"/>
                  </a:cubicBezTo>
                  <a:cubicBezTo>
                    <a:pt x="385286" y="4146189"/>
                    <a:pt x="369094" y="4266204"/>
                    <a:pt x="307181" y="4382409"/>
                  </a:cubicBezTo>
                  <a:cubicBezTo>
                    <a:pt x="280511" y="4431939"/>
                    <a:pt x="231934" y="4490994"/>
                    <a:pt x="274796" y="4551002"/>
                  </a:cubicBezTo>
                  <a:cubicBezTo>
                    <a:pt x="322421" y="4615772"/>
                    <a:pt x="386239" y="4579577"/>
                    <a:pt x="442436" y="4552907"/>
                  </a:cubicBezTo>
                  <a:cubicBezTo>
                    <a:pt x="486251" y="4531952"/>
                    <a:pt x="508159" y="4489089"/>
                    <a:pt x="513874" y="4432892"/>
                  </a:cubicBezTo>
                  <a:cubicBezTo>
                    <a:pt x="518636" y="4384314"/>
                    <a:pt x="523399" y="4333832"/>
                    <a:pt x="550069" y="4295732"/>
                  </a:cubicBezTo>
                  <a:cubicBezTo>
                    <a:pt x="591026" y="4238582"/>
                    <a:pt x="582454" y="4182384"/>
                    <a:pt x="556736" y="4122377"/>
                  </a:cubicBezTo>
                  <a:cubicBezTo>
                    <a:pt x="511016" y="4011886"/>
                    <a:pt x="492919" y="3893777"/>
                    <a:pt x="493871" y="3768999"/>
                  </a:cubicBezTo>
                  <a:cubicBezTo>
                    <a:pt x="496729" y="3500394"/>
                    <a:pt x="493871" y="3231789"/>
                    <a:pt x="495776" y="2963184"/>
                  </a:cubicBezTo>
                  <a:cubicBezTo>
                    <a:pt x="495776" y="2918417"/>
                    <a:pt x="481489" y="2847932"/>
                    <a:pt x="541496" y="2851742"/>
                  </a:cubicBezTo>
                  <a:cubicBezTo>
                    <a:pt x="609124" y="2855552"/>
                    <a:pt x="702469" y="2793639"/>
                    <a:pt x="738664" y="2907939"/>
                  </a:cubicBezTo>
                  <a:cubicBezTo>
                    <a:pt x="846296" y="3244171"/>
                    <a:pt x="1012984" y="3542304"/>
                    <a:pt x="1149191" y="3859486"/>
                  </a:cubicBezTo>
                  <a:cubicBezTo>
                    <a:pt x="1170146" y="3909017"/>
                    <a:pt x="1205389" y="3954736"/>
                    <a:pt x="1202531" y="4010934"/>
                  </a:cubicBezTo>
                  <a:cubicBezTo>
                    <a:pt x="1195864" y="4143332"/>
                    <a:pt x="1239679" y="4258584"/>
                    <a:pt x="1267301" y="4380504"/>
                  </a:cubicBezTo>
                  <a:cubicBezTo>
                    <a:pt x="1293971" y="4500519"/>
                    <a:pt x="1353026" y="4543382"/>
                    <a:pt x="1438751" y="4564337"/>
                  </a:cubicBezTo>
                  <a:cubicBezTo>
                    <a:pt x="1467326" y="4571004"/>
                    <a:pt x="1496854" y="4578624"/>
                    <a:pt x="1518761" y="4548144"/>
                  </a:cubicBezTo>
                  <a:cubicBezTo>
                    <a:pt x="1542574" y="4513854"/>
                    <a:pt x="1522571" y="4480517"/>
                    <a:pt x="1509236" y="4450989"/>
                  </a:cubicBezTo>
                  <a:close/>
                  <a:moveTo>
                    <a:pt x="205264" y="1869714"/>
                  </a:moveTo>
                  <a:cubicBezTo>
                    <a:pt x="210026" y="1613492"/>
                    <a:pt x="250031" y="1389654"/>
                    <a:pt x="277654" y="1143909"/>
                  </a:cubicBezTo>
                  <a:cubicBezTo>
                    <a:pt x="362426" y="1382986"/>
                    <a:pt x="332899" y="1684929"/>
                    <a:pt x="205264" y="1869714"/>
                  </a:cubicBezTo>
                  <a:close/>
                  <a:moveTo>
                    <a:pt x="999649" y="2214519"/>
                  </a:moveTo>
                  <a:cubicBezTo>
                    <a:pt x="920591" y="1686834"/>
                    <a:pt x="794861" y="1749699"/>
                    <a:pt x="880586" y="1220109"/>
                  </a:cubicBezTo>
                  <a:cubicBezTo>
                    <a:pt x="920591" y="1493476"/>
                    <a:pt x="1030129" y="1925911"/>
                    <a:pt x="999649" y="22145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47"/>
            <p:cNvSpPr/>
            <p:nvPr/>
          </p:nvSpPr>
          <p:spPr>
            <a:xfrm>
              <a:off x="7985672" y="1504848"/>
              <a:ext cx="625525" cy="2830234"/>
            </a:xfrm>
            <a:custGeom>
              <a:avLst/>
              <a:gdLst/>
              <a:ahLst/>
              <a:cxnLst/>
              <a:rect l="l" t="t" r="r" b="b"/>
              <a:pathLst>
                <a:path w="990600" h="4552950" extrusionOk="0">
                  <a:moveTo>
                    <a:pt x="839800" y="4311459"/>
                  </a:moveTo>
                  <a:cubicBezTo>
                    <a:pt x="835038" y="4439094"/>
                    <a:pt x="772173" y="4502911"/>
                    <a:pt x="680733" y="4519104"/>
                  </a:cubicBezTo>
                  <a:cubicBezTo>
                    <a:pt x="647395" y="4525771"/>
                    <a:pt x="616915" y="4539106"/>
                    <a:pt x="599770" y="4492434"/>
                  </a:cubicBezTo>
                  <a:cubicBezTo>
                    <a:pt x="585483" y="4452429"/>
                    <a:pt x="595008" y="4425759"/>
                    <a:pt x="621678" y="4403851"/>
                  </a:cubicBezTo>
                  <a:cubicBezTo>
                    <a:pt x="677875" y="4356226"/>
                    <a:pt x="680733" y="4254309"/>
                    <a:pt x="681685" y="4187634"/>
                  </a:cubicBezTo>
                  <a:cubicBezTo>
                    <a:pt x="691210" y="3982846"/>
                    <a:pt x="669303" y="3865689"/>
                    <a:pt x="584530" y="3694239"/>
                  </a:cubicBezTo>
                  <a:cubicBezTo>
                    <a:pt x="543573" y="3806634"/>
                    <a:pt x="490233" y="3919029"/>
                    <a:pt x="449275" y="4031424"/>
                  </a:cubicBezTo>
                  <a:cubicBezTo>
                    <a:pt x="447370" y="4037139"/>
                    <a:pt x="443560" y="4047616"/>
                    <a:pt x="446418" y="4051426"/>
                  </a:cubicBezTo>
                  <a:cubicBezTo>
                    <a:pt x="532143" y="4186681"/>
                    <a:pt x="415938" y="4225734"/>
                    <a:pt x="396888" y="4390516"/>
                  </a:cubicBezTo>
                  <a:cubicBezTo>
                    <a:pt x="383553" y="4479099"/>
                    <a:pt x="185433" y="4595304"/>
                    <a:pt x="113043" y="4540059"/>
                  </a:cubicBezTo>
                  <a:cubicBezTo>
                    <a:pt x="53035" y="4496244"/>
                    <a:pt x="115900" y="4415281"/>
                    <a:pt x="133998" y="4391469"/>
                  </a:cubicBezTo>
                  <a:cubicBezTo>
                    <a:pt x="230200" y="4280026"/>
                    <a:pt x="260680" y="4195254"/>
                    <a:pt x="332118" y="3806634"/>
                  </a:cubicBezTo>
                  <a:cubicBezTo>
                    <a:pt x="382600" y="3533266"/>
                    <a:pt x="375933" y="3251326"/>
                    <a:pt x="329260" y="2973196"/>
                  </a:cubicBezTo>
                  <a:cubicBezTo>
                    <a:pt x="316878" y="2896044"/>
                    <a:pt x="301638" y="2824606"/>
                    <a:pt x="227343" y="2801746"/>
                  </a:cubicBezTo>
                  <a:cubicBezTo>
                    <a:pt x="172098" y="2784601"/>
                    <a:pt x="181623" y="2720784"/>
                    <a:pt x="182575" y="2671254"/>
                  </a:cubicBezTo>
                  <a:cubicBezTo>
                    <a:pt x="182575" y="2594101"/>
                    <a:pt x="187338" y="2522664"/>
                    <a:pt x="94945" y="2540761"/>
                  </a:cubicBezTo>
                  <a:cubicBezTo>
                    <a:pt x="54940" y="2548381"/>
                    <a:pt x="29223" y="2512186"/>
                    <a:pt x="24460" y="2457894"/>
                  </a:cubicBezTo>
                  <a:cubicBezTo>
                    <a:pt x="14935" y="2355024"/>
                    <a:pt x="-15545" y="2262631"/>
                    <a:pt x="37795" y="2150236"/>
                  </a:cubicBezTo>
                  <a:cubicBezTo>
                    <a:pt x="83515" y="2054986"/>
                    <a:pt x="77800" y="1921636"/>
                    <a:pt x="95898" y="1805431"/>
                  </a:cubicBezTo>
                  <a:cubicBezTo>
                    <a:pt x="100660" y="1771141"/>
                    <a:pt x="103518" y="1734946"/>
                    <a:pt x="113995" y="1703514"/>
                  </a:cubicBezTo>
                  <a:cubicBezTo>
                    <a:pt x="154953" y="1586356"/>
                    <a:pt x="145428" y="1473961"/>
                    <a:pt x="100660" y="1361566"/>
                  </a:cubicBezTo>
                  <a:cubicBezTo>
                    <a:pt x="72085" y="1288224"/>
                    <a:pt x="70180" y="1213929"/>
                    <a:pt x="107328" y="1142491"/>
                  </a:cubicBezTo>
                  <a:cubicBezTo>
                    <a:pt x="128283" y="1102486"/>
                    <a:pt x="131140" y="1057719"/>
                    <a:pt x="129235" y="1011999"/>
                  </a:cubicBezTo>
                  <a:cubicBezTo>
                    <a:pt x="127330" y="940561"/>
                    <a:pt x="136855" y="877696"/>
                    <a:pt x="173050" y="815784"/>
                  </a:cubicBezTo>
                  <a:cubicBezTo>
                    <a:pt x="203530" y="762444"/>
                    <a:pt x="224485" y="694816"/>
                    <a:pt x="154000" y="651001"/>
                  </a:cubicBezTo>
                  <a:cubicBezTo>
                    <a:pt x="145428" y="645286"/>
                    <a:pt x="133998" y="627189"/>
                    <a:pt x="135903" y="618616"/>
                  </a:cubicBezTo>
                  <a:cubicBezTo>
                    <a:pt x="159715" y="506221"/>
                    <a:pt x="107328" y="390016"/>
                    <a:pt x="144475" y="279526"/>
                  </a:cubicBezTo>
                  <a:cubicBezTo>
                    <a:pt x="178765" y="178561"/>
                    <a:pt x="229248" y="93789"/>
                    <a:pt x="312115" y="43306"/>
                  </a:cubicBezTo>
                  <a:cubicBezTo>
                    <a:pt x="438798" y="-34799"/>
                    <a:pt x="568338" y="15684"/>
                    <a:pt x="633108" y="174751"/>
                  </a:cubicBezTo>
                  <a:cubicBezTo>
                    <a:pt x="649300" y="214756"/>
                    <a:pt x="660730" y="258571"/>
                    <a:pt x="675018" y="300481"/>
                  </a:cubicBezTo>
                  <a:cubicBezTo>
                    <a:pt x="719785" y="433831"/>
                    <a:pt x="769315" y="563371"/>
                    <a:pt x="829323" y="690054"/>
                  </a:cubicBezTo>
                  <a:cubicBezTo>
                    <a:pt x="902665" y="845311"/>
                    <a:pt x="976008" y="976756"/>
                    <a:pt x="985533" y="1163446"/>
                  </a:cubicBezTo>
                  <a:cubicBezTo>
                    <a:pt x="927430" y="1182496"/>
                    <a:pt x="964578" y="1994979"/>
                    <a:pt x="956958" y="2452179"/>
                  </a:cubicBezTo>
                  <a:cubicBezTo>
                    <a:pt x="949338" y="2522664"/>
                    <a:pt x="932193" y="2580766"/>
                    <a:pt x="881710" y="2616009"/>
                  </a:cubicBezTo>
                  <a:cubicBezTo>
                    <a:pt x="855993" y="2634106"/>
                    <a:pt x="838848" y="2657919"/>
                    <a:pt x="837895" y="2697924"/>
                  </a:cubicBezTo>
                  <a:cubicBezTo>
                    <a:pt x="835990" y="2769361"/>
                    <a:pt x="815035" y="2825559"/>
                    <a:pt x="754075" y="2847466"/>
                  </a:cubicBezTo>
                  <a:cubicBezTo>
                    <a:pt x="723595" y="2857944"/>
                    <a:pt x="721690" y="2892234"/>
                    <a:pt x="726453" y="2924619"/>
                  </a:cubicBezTo>
                  <a:cubicBezTo>
                    <a:pt x="744550" y="3043681"/>
                    <a:pt x="746455" y="3167506"/>
                    <a:pt x="790270" y="3279901"/>
                  </a:cubicBezTo>
                  <a:cubicBezTo>
                    <a:pt x="816940" y="3346576"/>
                    <a:pt x="822655" y="3418966"/>
                    <a:pt x="823608" y="3493261"/>
                  </a:cubicBezTo>
                  <a:cubicBezTo>
                    <a:pt x="826465" y="3629469"/>
                    <a:pt x="822655" y="3766629"/>
                    <a:pt x="826465" y="3901884"/>
                  </a:cubicBezTo>
                  <a:cubicBezTo>
                    <a:pt x="828370" y="3946651"/>
                    <a:pt x="847420" y="4004754"/>
                    <a:pt x="876948" y="4023804"/>
                  </a:cubicBezTo>
                  <a:cubicBezTo>
                    <a:pt x="927430" y="4053331"/>
                    <a:pt x="956005" y="4147629"/>
                    <a:pt x="904570" y="4225734"/>
                  </a:cubicBezTo>
                  <a:cubicBezTo>
                    <a:pt x="883615" y="4257166"/>
                    <a:pt x="886473" y="4314316"/>
                    <a:pt x="879805" y="4388611"/>
                  </a:cubicBezTo>
                  <a:cubicBezTo>
                    <a:pt x="873138" y="4390516"/>
                    <a:pt x="853135" y="4389564"/>
                    <a:pt x="840753" y="4391469"/>
                  </a:cubicBezTo>
                  <a:cubicBezTo>
                    <a:pt x="838848" y="4365751"/>
                    <a:pt x="845515" y="4330509"/>
                    <a:pt x="839800" y="43114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7"/>
            <p:cNvSpPr/>
            <p:nvPr/>
          </p:nvSpPr>
          <p:spPr>
            <a:xfrm>
              <a:off x="8517276" y="1493006"/>
              <a:ext cx="811176" cy="2842076"/>
            </a:xfrm>
            <a:custGeom>
              <a:avLst/>
              <a:gdLst/>
              <a:ahLst/>
              <a:cxnLst/>
              <a:rect l="l" t="t" r="r" b="b"/>
              <a:pathLst>
                <a:path w="1304925" h="4572000" extrusionOk="0">
                  <a:moveTo>
                    <a:pt x="1296149" y="3183002"/>
                  </a:moveTo>
                  <a:cubicBezTo>
                    <a:pt x="1261859" y="3058225"/>
                    <a:pt x="1237094" y="2928685"/>
                    <a:pt x="1198994" y="2804860"/>
                  </a:cubicBezTo>
                  <a:cubicBezTo>
                    <a:pt x="1128509" y="2573402"/>
                    <a:pt x="1115174" y="2333372"/>
                    <a:pt x="1139939" y="2094295"/>
                  </a:cubicBezTo>
                  <a:cubicBezTo>
                    <a:pt x="1178039" y="1725677"/>
                    <a:pt x="1109459" y="1364680"/>
                    <a:pt x="1107554" y="999872"/>
                  </a:cubicBezTo>
                  <a:cubicBezTo>
                    <a:pt x="1106602" y="895097"/>
                    <a:pt x="1068502" y="797942"/>
                    <a:pt x="985634" y="772225"/>
                  </a:cubicBezTo>
                  <a:cubicBezTo>
                    <a:pt x="965632" y="765557"/>
                    <a:pt x="931342" y="767462"/>
                    <a:pt x="933247" y="726505"/>
                  </a:cubicBezTo>
                  <a:cubicBezTo>
                    <a:pt x="940867" y="537910"/>
                    <a:pt x="903719" y="372175"/>
                    <a:pt x="819899" y="218822"/>
                  </a:cubicBezTo>
                  <a:cubicBezTo>
                    <a:pt x="758939" y="106427"/>
                    <a:pt x="690359" y="1652"/>
                    <a:pt x="570344" y="7367"/>
                  </a:cubicBezTo>
                  <a:cubicBezTo>
                    <a:pt x="450329" y="14035"/>
                    <a:pt x="387464" y="123572"/>
                    <a:pt x="337934" y="246445"/>
                  </a:cubicBezTo>
                  <a:cubicBezTo>
                    <a:pt x="331267" y="261685"/>
                    <a:pt x="324599" y="276925"/>
                    <a:pt x="318884" y="293117"/>
                  </a:cubicBezTo>
                  <a:cubicBezTo>
                    <a:pt x="286499" y="392177"/>
                    <a:pt x="276974" y="483617"/>
                    <a:pt x="342697" y="573152"/>
                  </a:cubicBezTo>
                  <a:cubicBezTo>
                    <a:pt x="393179" y="641732"/>
                    <a:pt x="381749" y="702692"/>
                    <a:pt x="303644" y="707455"/>
                  </a:cubicBezTo>
                  <a:cubicBezTo>
                    <a:pt x="228397" y="713170"/>
                    <a:pt x="190297" y="801752"/>
                    <a:pt x="180772" y="908432"/>
                  </a:cubicBezTo>
                  <a:cubicBezTo>
                    <a:pt x="144577" y="1315150"/>
                    <a:pt x="88379" y="1692340"/>
                    <a:pt x="114097" y="2107630"/>
                  </a:cubicBezTo>
                  <a:cubicBezTo>
                    <a:pt x="117907" y="2171447"/>
                    <a:pt x="97904" y="2262887"/>
                    <a:pt x="82664" y="2322895"/>
                  </a:cubicBezTo>
                  <a:cubicBezTo>
                    <a:pt x="61709" y="2402905"/>
                    <a:pt x="65519" y="2402905"/>
                    <a:pt x="114097" y="2468627"/>
                  </a:cubicBezTo>
                  <a:cubicBezTo>
                    <a:pt x="143624" y="2507680"/>
                    <a:pt x="126479" y="2619123"/>
                    <a:pt x="116954" y="2665795"/>
                  </a:cubicBezTo>
                  <a:cubicBezTo>
                    <a:pt x="78854" y="2858200"/>
                    <a:pt x="56947" y="3021077"/>
                    <a:pt x="21704" y="3215387"/>
                  </a:cubicBezTo>
                  <a:cubicBezTo>
                    <a:pt x="-5918" y="3370645"/>
                    <a:pt x="-4966" y="3376360"/>
                    <a:pt x="121717" y="3412555"/>
                  </a:cubicBezTo>
                  <a:cubicBezTo>
                    <a:pt x="167437" y="3425890"/>
                    <a:pt x="205537" y="3398267"/>
                    <a:pt x="238874" y="3464942"/>
                  </a:cubicBezTo>
                  <a:cubicBezTo>
                    <a:pt x="318884" y="3627820"/>
                    <a:pt x="411277" y="3821177"/>
                    <a:pt x="493192" y="3982150"/>
                  </a:cubicBezTo>
                  <a:cubicBezTo>
                    <a:pt x="529387" y="4051682"/>
                    <a:pt x="497954" y="4113595"/>
                    <a:pt x="475094" y="4191700"/>
                  </a:cubicBezTo>
                  <a:cubicBezTo>
                    <a:pt x="453187" y="4267900"/>
                    <a:pt x="420802" y="4294570"/>
                    <a:pt x="386512" y="4357435"/>
                  </a:cubicBezTo>
                  <a:cubicBezTo>
                    <a:pt x="371272" y="4386962"/>
                    <a:pt x="331267" y="4421252"/>
                    <a:pt x="350317" y="4456495"/>
                  </a:cubicBezTo>
                  <a:cubicBezTo>
                    <a:pt x="368414" y="4487927"/>
                    <a:pt x="396037" y="4477450"/>
                    <a:pt x="424612" y="4468877"/>
                  </a:cubicBezTo>
                  <a:cubicBezTo>
                    <a:pt x="464617" y="4456495"/>
                    <a:pt x="516052" y="4423158"/>
                    <a:pt x="565582" y="4403155"/>
                  </a:cubicBezTo>
                  <a:cubicBezTo>
                    <a:pt x="545579" y="4554602"/>
                    <a:pt x="556057" y="4564127"/>
                    <a:pt x="619874" y="4568890"/>
                  </a:cubicBezTo>
                  <a:cubicBezTo>
                    <a:pt x="728459" y="4576510"/>
                    <a:pt x="833234" y="4388868"/>
                    <a:pt x="824662" y="4219323"/>
                  </a:cubicBezTo>
                  <a:cubicBezTo>
                    <a:pt x="817042" y="4105023"/>
                    <a:pt x="782752" y="4158362"/>
                    <a:pt x="803707" y="4048825"/>
                  </a:cubicBezTo>
                  <a:cubicBezTo>
                    <a:pt x="829424" y="3909760"/>
                    <a:pt x="887527" y="3628773"/>
                    <a:pt x="904672" y="3487802"/>
                  </a:cubicBezTo>
                  <a:cubicBezTo>
                    <a:pt x="915149" y="3403982"/>
                    <a:pt x="953249" y="3372550"/>
                    <a:pt x="1016114" y="3372550"/>
                  </a:cubicBezTo>
                  <a:cubicBezTo>
                    <a:pt x="1091362" y="3372550"/>
                    <a:pt x="1163752" y="3351595"/>
                    <a:pt x="1236142" y="3322067"/>
                  </a:cubicBezTo>
                  <a:cubicBezTo>
                    <a:pt x="1297102" y="3299207"/>
                    <a:pt x="1318057" y="3261107"/>
                    <a:pt x="1296149" y="3183002"/>
                  </a:cubicBezTo>
                  <a:close/>
                  <a:moveTo>
                    <a:pt x="257924" y="1876172"/>
                  </a:moveTo>
                  <a:cubicBezTo>
                    <a:pt x="245542" y="1614235"/>
                    <a:pt x="278879" y="1370395"/>
                    <a:pt x="340792" y="1282765"/>
                  </a:cubicBezTo>
                  <a:cubicBezTo>
                    <a:pt x="354127" y="1263715"/>
                    <a:pt x="376034" y="1408495"/>
                    <a:pt x="379844" y="1467550"/>
                  </a:cubicBezTo>
                  <a:cubicBezTo>
                    <a:pt x="392227" y="1683767"/>
                    <a:pt x="273164" y="1857122"/>
                    <a:pt x="257924" y="1876172"/>
                  </a:cubicBezTo>
                  <a:close/>
                  <a:moveTo>
                    <a:pt x="507479" y="3468752"/>
                  </a:moveTo>
                  <a:cubicBezTo>
                    <a:pt x="492239" y="3415412"/>
                    <a:pt x="518909" y="3413507"/>
                    <a:pt x="555104" y="3417317"/>
                  </a:cubicBezTo>
                  <a:cubicBezTo>
                    <a:pt x="594157" y="3420175"/>
                    <a:pt x="677024" y="3358262"/>
                    <a:pt x="671309" y="3475420"/>
                  </a:cubicBezTo>
                  <a:cubicBezTo>
                    <a:pt x="665594" y="3595435"/>
                    <a:pt x="671309" y="3922142"/>
                    <a:pt x="671309" y="4042157"/>
                  </a:cubicBezTo>
                  <a:cubicBezTo>
                    <a:pt x="618922" y="3862135"/>
                    <a:pt x="546532" y="3593530"/>
                    <a:pt x="507479" y="3468752"/>
                  </a:cubicBezTo>
                  <a:close/>
                  <a:moveTo>
                    <a:pt x="930389" y="1280860"/>
                  </a:moveTo>
                  <a:cubicBezTo>
                    <a:pt x="986587" y="1492315"/>
                    <a:pt x="1029449" y="1707580"/>
                    <a:pt x="994207" y="1920940"/>
                  </a:cubicBezTo>
                  <a:cubicBezTo>
                    <a:pt x="918959" y="1754252"/>
                    <a:pt x="828472" y="1491362"/>
                    <a:pt x="930389" y="12808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699" name="Google Shape;1699;p48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0" name="Google Shape;1700;p48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48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48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48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48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48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48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48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48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48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48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48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48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48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48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48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48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48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48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48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48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48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48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48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48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48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48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48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48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48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48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48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48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48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48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48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48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48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48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48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48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48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48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48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49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749" name="Google Shape;1749;p49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49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49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49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49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49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49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49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49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49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9" name="Google Shape;1759;p49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760" name="Google Shape;1760;p49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9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9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9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4" name="Google Shape;1764;p49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49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49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7" name="Google Shape;1767;p49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768" name="Google Shape;1768;p49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49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0" name="Google Shape;1770;p49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49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49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49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49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9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9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9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9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9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49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9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9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9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9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49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9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9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49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49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49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9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49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49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49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49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49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49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49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49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50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805" name="Google Shape;1805;p50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50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50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50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50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50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50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50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50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50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50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50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50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50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50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50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50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50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50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50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50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50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50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50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50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50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50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50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50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50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50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50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50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50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50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50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50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50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50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50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50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50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50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50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50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39" name="Google Shape;239;p5"/>
          <p:cNvSpPr/>
          <p:nvPr/>
        </p:nvSpPr>
        <p:spPr>
          <a:xfrm>
            <a:off x="949611" y="3831128"/>
            <a:ext cx="10332000" cy="96391"/>
          </a:xfrm>
          <a:prstGeom prst="roundRect">
            <a:avLst>
              <a:gd name="adj" fmla="val 50000"/>
            </a:avLst>
          </a:prstGeom>
          <a:solidFill>
            <a:srgbClr val="7F7F7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5"/>
          <p:cNvSpPr/>
          <p:nvPr/>
        </p:nvSpPr>
        <p:spPr>
          <a:xfrm flipH="1">
            <a:off x="1476455" y="3749296"/>
            <a:ext cx="261716" cy="261716"/>
          </a:xfrm>
          <a:prstGeom prst="ellipse">
            <a:avLst/>
          </a:prstGeom>
          <a:solidFill>
            <a:srgbClr val="363636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5"/>
          <p:cNvSpPr/>
          <p:nvPr/>
        </p:nvSpPr>
        <p:spPr>
          <a:xfrm>
            <a:off x="977243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 extrusionOk="0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36363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5"/>
          <p:cNvGrpSpPr/>
          <p:nvPr/>
        </p:nvGrpSpPr>
        <p:grpSpPr>
          <a:xfrm>
            <a:off x="977243" y="4635935"/>
            <a:ext cx="1260140" cy="1524814"/>
            <a:chOff x="602568" y="4345057"/>
            <a:chExt cx="1260140" cy="1524814"/>
          </a:xfrm>
        </p:grpSpPr>
        <p:sp>
          <p:nvSpPr>
            <p:cNvPr id="243" name="Google Shape;243;p5"/>
            <p:cNvSpPr txBox="1"/>
            <p:nvPr/>
          </p:nvSpPr>
          <p:spPr>
            <a:xfrm>
              <a:off x="602568" y="4345057"/>
              <a:ext cx="12601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"/>
            <p:cNvSpPr txBox="1"/>
            <p:nvPr/>
          </p:nvSpPr>
          <p:spPr>
            <a:xfrm>
              <a:off x="602568" y="4669542"/>
              <a:ext cx="126014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" name="Google Shape;245;p5"/>
          <p:cNvSpPr txBox="1"/>
          <p:nvPr/>
        </p:nvSpPr>
        <p:spPr>
          <a:xfrm>
            <a:off x="977243" y="3236012"/>
            <a:ext cx="12601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/>
          <p:nvPr/>
        </p:nvSpPr>
        <p:spPr>
          <a:xfrm flipH="1">
            <a:off x="5941515" y="3742001"/>
            <a:ext cx="261716" cy="261716"/>
          </a:xfrm>
          <a:prstGeom prst="ellipse">
            <a:avLst/>
          </a:prstGeom>
          <a:solidFill>
            <a:srgbClr val="363636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5442303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 extrusionOk="0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p5"/>
          <p:cNvGrpSpPr/>
          <p:nvPr/>
        </p:nvGrpSpPr>
        <p:grpSpPr>
          <a:xfrm>
            <a:off x="5442303" y="4635935"/>
            <a:ext cx="1260140" cy="1524814"/>
            <a:chOff x="3967628" y="4345057"/>
            <a:chExt cx="1260140" cy="1524814"/>
          </a:xfrm>
        </p:grpSpPr>
        <p:sp>
          <p:nvSpPr>
            <p:cNvPr id="249" name="Google Shape;249;p5"/>
            <p:cNvSpPr txBox="1"/>
            <p:nvPr/>
          </p:nvSpPr>
          <p:spPr>
            <a:xfrm>
              <a:off x="3967628" y="4345057"/>
              <a:ext cx="12601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"/>
            <p:cNvSpPr txBox="1"/>
            <p:nvPr/>
          </p:nvSpPr>
          <p:spPr>
            <a:xfrm>
              <a:off x="3967628" y="4669542"/>
              <a:ext cx="126014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" name="Google Shape;251;p5"/>
          <p:cNvSpPr txBox="1"/>
          <p:nvPr/>
        </p:nvSpPr>
        <p:spPr>
          <a:xfrm>
            <a:off x="5442303" y="3228718"/>
            <a:ext cx="12601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 flipH="1">
            <a:off x="10406573" y="3747334"/>
            <a:ext cx="261716" cy="261716"/>
          </a:xfrm>
          <a:prstGeom prst="ellipse">
            <a:avLst/>
          </a:prstGeom>
          <a:solidFill>
            <a:srgbClr val="363636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9907361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 extrusionOk="0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5"/>
          <p:cNvGrpSpPr/>
          <p:nvPr/>
        </p:nvGrpSpPr>
        <p:grpSpPr>
          <a:xfrm>
            <a:off x="9907361" y="4635935"/>
            <a:ext cx="1260140" cy="1524814"/>
            <a:chOff x="7332687" y="4345057"/>
            <a:chExt cx="1260140" cy="1524814"/>
          </a:xfrm>
        </p:grpSpPr>
        <p:sp>
          <p:nvSpPr>
            <p:cNvPr id="255" name="Google Shape;255;p5"/>
            <p:cNvSpPr txBox="1"/>
            <p:nvPr/>
          </p:nvSpPr>
          <p:spPr>
            <a:xfrm>
              <a:off x="7332687" y="4345057"/>
              <a:ext cx="12601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"/>
            <p:cNvSpPr txBox="1"/>
            <p:nvPr/>
          </p:nvSpPr>
          <p:spPr>
            <a:xfrm>
              <a:off x="7332687" y="4669542"/>
              <a:ext cx="126014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5"/>
          <p:cNvSpPr txBox="1"/>
          <p:nvPr/>
        </p:nvSpPr>
        <p:spPr>
          <a:xfrm>
            <a:off x="9907361" y="3234050"/>
            <a:ext cx="12601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5"/>
          <p:cNvSpPr/>
          <p:nvPr/>
        </p:nvSpPr>
        <p:spPr>
          <a:xfrm rot="10800000" flipH="1">
            <a:off x="3708985" y="3743132"/>
            <a:ext cx="261716" cy="261716"/>
          </a:xfrm>
          <a:prstGeom prst="ellipse">
            <a:avLst/>
          </a:prstGeom>
          <a:solidFill>
            <a:srgbClr val="FEB80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5"/>
          <p:cNvSpPr/>
          <p:nvPr/>
        </p:nvSpPr>
        <p:spPr>
          <a:xfrm rot="10800000">
            <a:off x="3209773" y="147086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 extrusionOk="0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FEB8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5"/>
          <p:cNvGrpSpPr/>
          <p:nvPr/>
        </p:nvGrpSpPr>
        <p:grpSpPr>
          <a:xfrm>
            <a:off x="3209773" y="1603860"/>
            <a:ext cx="1260140" cy="1509617"/>
            <a:chOff x="2286794" y="1617783"/>
            <a:chExt cx="1260140" cy="1509617"/>
          </a:xfrm>
        </p:grpSpPr>
        <p:sp>
          <p:nvSpPr>
            <p:cNvPr id="261" name="Google Shape;261;p5"/>
            <p:cNvSpPr txBox="1"/>
            <p:nvPr/>
          </p:nvSpPr>
          <p:spPr>
            <a:xfrm>
              <a:off x="2286794" y="1617783"/>
              <a:ext cx="12601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"/>
            <p:cNvSpPr txBox="1"/>
            <p:nvPr/>
          </p:nvSpPr>
          <p:spPr>
            <a:xfrm>
              <a:off x="2286794" y="1927071"/>
              <a:ext cx="126014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5"/>
          <p:cNvSpPr txBox="1"/>
          <p:nvPr/>
        </p:nvSpPr>
        <p:spPr>
          <a:xfrm>
            <a:off x="3209773" y="4179578"/>
            <a:ext cx="12601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5"/>
          <p:cNvSpPr/>
          <p:nvPr/>
        </p:nvSpPr>
        <p:spPr>
          <a:xfrm rot="10800000" flipH="1">
            <a:off x="8174045" y="3742298"/>
            <a:ext cx="261716" cy="261716"/>
          </a:xfrm>
          <a:prstGeom prst="ellipse">
            <a:avLst/>
          </a:prstGeom>
          <a:solidFill>
            <a:srgbClr val="FEB80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5"/>
          <p:cNvSpPr/>
          <p:nvPr/>
        </p:nvSpPr>
        <p:spPr>
          <a:xfrm rot="10800000">
            <a:off x="7674833" y="1485719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 extrusionOk="0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p5"/>
          <p:cNvGrpSpPr/>
          <p:nvPr/>
        </p:nvGrpSpPr>
        <p:grpSpPr>
          <a:xfrm>
            <a:off x="7674833" y="1618718"/>
            <a:ext cx="1260140" cy="1509617"/>
            <a:chOff x="5688124" y="1632641"/>
            <a:chExt cx="1260140" cy="1509617"/>
          </a:xfrm>
        </p:grpSpPr>
        <p:sp>
          <p:nvSpPr>
            <p:cNvPr id="267" name="Google Shape;267;p5"/>
            <p:cNvSpPr txBox="1"/>
            <p:nvPr/>
          </p:nvSpPr>
          <p:spPr>
            <a:xfrm>
              <a:off x="5688124" y="1632641"/>
              <a:ext cx="12601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"/>
            <p:cNvSpPr txBox="1"/>
            <p:nvPr/>
          </p:nvSpPr>
          <p:spPr>
            <a:xfrm>
              <a:off x="5688124" y="1941929"/>
              <a:ext cx="126014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5"/>
          <p:cNvSpPr txBox="1"/>
          <p:nvPr/>
        </p:nvSpPr>
        <p:spPr>
          <a:xfrm>
            <a:off x="7674833" y="4178744"/>
            <a:ext cx="12601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75" name="Google Shape;275;p6"/>
          <p:cNvSpPr/>
          <p:nvPr/>
        </p:nvSpPr>
        <p:spPr>
          <a:xfrm>
            <a:off x="6593156" y="1358951"/>
            <a:ext cx="957129" cy="2516787"/>
          </a:xfrm>
          <a:custGeom>
            <a:avLst/>
            <a:gdLst/>
            <a:ahLst/>
            <a:cxnLst/>
            <a:rect l="l" t="t" r="r" b="b"/>
            <a:pathLst>
              <a:path w="1743075" h="4829175" extrusionOk="0">
                <a:moveTo>
                  <a:pt x="1708188" y="1960294"/>
                </a:moveTo>
                <a:cubicBezTo>
                  <a:pt x="1708188" y="1871711"/>
                  <a:pt x="1736763" y="1782176"/>
                  <a:pt x="1736763" y="1693594"/>
                </a:cubicBezTo>
                <a:cubicBezTo>
                  <a:pt x="1733905" y="1665971"/>
                  <a:pt x="1731048" y="1637396"/>
                  <a:pt x="1727238" y="1609774"/>
                </a:cubicBezTo>
                <a:cubicBezTo>
                  <a:pt x="1722475" y="1577389"/>
                  <a:pt x="1708188" y="1544051"/>
                  <a:pt x="1703425" y="1511666"/>
                </a:cubicBezTo>
                <a:cubicBezTo>
                  <a:pt x="1700568" y="1495474"/>
                  <a:pt x="1698663" y="1479281"/>
                  <a:pt x="1696757" y="1463089"/>
                </a:cubicBezTo>
                <a:cubicBezTo>
                  <a:pt x="1670088" y="1265921"/>
                  <a:pt x="1689138" y="1056371"/>
                  <a:pt x="1622463" y="865871"/>
                </a:cubicBezTo>
                <a:cubicBezTo>
                  <a:pt x="1611985" y="852536"/>
                  <a:pt x="1599603" y="842059"/>
                  <a:pt x="1587220" y="831581"/>
                </a:cubicBezTo>
                <a:cubicBezTo>
                  <a:pt x="1498638" y="763954"/>
                  <a:pt x="1360525" y="772526"/>
                  <a:pt x="1263370" y="719186"/>
                </a:cubicBezTo>
                <a:cubicBezTo>
                  <a:pt x="1247178" y="711566"/>
                  <a:pt x="1230985" y="702994"/>
                  <a:pt x="1215745" y="693469"/>
                </a:cubicBezTo>
                <a:cubicBezTo>
                  <a:pt x="1200505" y="683944"/>
                  <a:pt x="1185265" y="674419"/>
                  <a:pt x="1170025" y="662989"/>
                </a:cubicBezTo>
                <a:cubicBezTo>
                  <a:pt x="1123353" y="626794"/>
                  <a:pt x="1099540" y="582979"/>
                  <a:pt x="1111923" y="522019"/>
                </a:cubicBezTo>
                <a:cubicBezTo>
                  <a:pt x="1115733" y="502016"/>
                  <a:pt x="1113828" y="481061"/>
                  <a:pt x="1116685" y="461059"/>
                </a:cubicBezTo>
                <a:cubicBezTo>
                  <a:pt x="1120495" y="438199"/>
                  <a:pt x="1123353" y="413434"/>
                  <a:pt x="1131925" y="392479"/>
                </a:cubicBezTo>
                <a:cubicBezTo>
                  <a:pt x="1146213" y="357236"/>
                  <a:pt x="1151928" y="324851"/>
                  <a:pt x="1143355" y="291514"/>
                </a:cubicBezTo>
                <a:lnTo>
                  <a:pt x="1142403" y="289609"/>
                </a:lnTo>
                <a:cubicBezTo>
                  <a:pt x="1137640" y="269606"/>
                  <a:pt x="1126210" y="271511"/>
                  <a:pt x="1126210" y="271511"/>
                </a:cubicBezTo>
                <a:cubicBezTo>
                  <a:pt x="1120495" y="275321"/>
                  <a:pt x="1112875" y="285799"/>
                  <a:pt x="1112875" y="285799"/>
                </a:cubicBezTo>
                <a:lnTo>
                  <a:pt x="1113828" y="258176"/>
                </a:lnTo>
                <a:lnTo>
                  <a:pt x="1112875" y="224839"/>
                </a:lnTo>
                <a:cubicBezTo>
                  <a:pt x="1110970" y="222934"/>
                  <a:pt x="1109065" y="207694"/>
                  <a:pt x="1107160" y="199121"/>
                </a:cubicBezTo>
                <a:cubicBezTo>
                  <a:pt x="1106208" y="187691"/>
                  <a:pt x="1104303" y="201026"/>
                  <a:pt x="1103350" y="182929"/>
                </a:cubicBezTo>
                <a:cubicBezTo>
                  <a:pt x="1102398" y="179119"/>
                  <a:pt x="1101445" y="179119"/>
                  <a:pt x="1100493" y="166736"/>
                </a:cubicBezTo>
                <a:cubicBezTo>
                  <a:pt x="1099540" y="143876"/>
                  <a:pt x="1098588" y="152449"/>
                  <a:pt x="1096683" y="150544"/>
                </a:cubicBezTo>
                <a:cubicBezTo>
                  <a:pt x="1095730" y="118159"/>
                  <a:pt x="1093825" y="115301"/>
                  <a:pt x="1091920" y="135304"/>
                </a:cubicBezTo>
                <a:cubicBezTo>
                  <a:pt x="1090015" y="129589"/>
                  <a:pt x="1088110" y="125779"/>
                  <a:pt x="1086205" y="116254"/>
                </a:cubicBezTo>
                <a:cubicBezTo>
                  <a:pt x="1083348" y="105776"/>
                  <a:pt x="1081443" y="99109"/>
                  <a:pt x="1077633" y="104824"/>
                </a:cubicBezTo>
                <a:cubicBezTo>
                  <a:pt x="1073823" y="117206"/>
                  <a:pt x="1070965" y="90536"/>
                  <a:pt x="1067155" y="89584"/>
                </a:cubicBezTo>
                <a:cubicBezTo>
                  <a:pt x="1063345" y="94346"/>
                  <a:pt x="1059535" y="50531"/>
                  <a:pt x="1055725" y="76249"/>
                </a:cubicBezTo>
                <a:cubicBezTo>
                  <a:pt x="1051915" y="85774"/>
                  <a:pt x="1048105" y="59104"/>
                  <a:pt x="1043343" y="65771"/>
                </a:cubicBezTo>
                <a:cubicBezTo>
                  <a:pt x="1039533" y="64819"/>
                  <a:pt x="1034770" y="66724"/>
                  <a:pt x="1030960" y="54341"/>
                </a:cubicBezTo>
                <a:cubicBezTo>
                  <a:pt x="1026198" y="52436"/>
                  <a:pt x="1022388" y="38149"/>
                  <a:pt x="1017625" y="41006"/>
                </a:cubicBezTo>
                <a:cubicBezTo>
                  <a:pt x="1012863" y="42911"/>
                  <a:pt x="1008100" y="32434"/>
                  <a:pt x="1003338" y="38149"/>
                </a:cubicBezTo>
                <a:cubicBezTo>
                  <a:pt x="996670" y="20051"/>
                  <a:pt x="989050" y="36244"/>
                  <a:pt x="981430" y="28624"/>
                </a:cubicBezTo>
                <a:cubicBezTo>
                  <a:pt x="973810" y="20051"/>
                  <a:pt x="966190" y="10526"/>
                  <a:pt x="958570" y="21004"/>
                </a:cubicBezTo>
                <a:cubicBezTo>
                  <a:pt x="950950" y="6716"/>
                  <a:pt x="943330" y="25766"/>
                  <a:pt x="934758" y="16241"/>
                </a:cubicBezTo>
                <a:cubicBezTo>
                  <a:pt x="927138" y="17194"/>
                  <a:pt x="918565" y="9574"/>
                  <a:pt x="910945" y="12431"/>
                </a:cubicBezTo>
                <a:cubicBezTo>
                  <a:pt x="902373" y="7669"/>
                  <a:pt x="894752" y="33386"/>
                  <a:pt x="886180" y="9574"/>
                </a:cubicBezTo>
                <a:cubicBezTo>
                  <a:pt x="877608" y="9574"/>
                  <a:pt x="869988" y="4811"/>
                  <a:pt x="861415" y="8621"/>
                </a:cubicBezTo>
                <a:cubicBezTo>
                  <a:pt x="856652" y="12431"/>
                  <a:pt x="851890" y="21004"/>
                  <a:pt x="847127" y="9574"/>
                </a:cubicBezTo>
                <a:cubicBezTo>
                  <a:pt x="842365" y="11479"/>
                  <a:pt x="836650" y="18146"/>
                  <a:pt x="831888" y="13384"/>
                </a:cubicBezTo>
                <a:cubicBezTo>
                  <a:pt x="827125" y="17194"/>
                  <a:pt x="822363" y="23861"/>
                  <a:pt x="817600" y="19099"/>
                </a:cubicBezTo>
                <a:cubicBezTo>
                  <a:pt x="815695" y="13384"/>
                  <a:pt x="812838" y="10526"/>
                  <a:pt x="810933" y="11479"/>
                </a:cubicBezTo>
                <a:cubicBezTo>
                  <a:pt x="809027" y="12431"/>
                  <a:pt x="809027" y="19099"/>
                  <a:pt x="807123" y="29576"/>
                </a:cubicBezTo>
                <a:cubicBezTo>
                  <a:pt x="801408" y="35291"/>
                  <a:pt x="795693" y="41006"/>
                  <a:pt x="790930" y="41006"/>
                </a:cubicBezTo>
                <a:cubicBezTo>
                  <a:pt x="785215" y="54341"/>
                  <a:pt x="780452" y="61009"/>
                  <a:pt x="774738" y="59104"/>
                </a:cubicBezTo>
                <a:cubicBezTo>
                  <a:pt x="769023" y="72439"/>
                  <a:pt x="764260" y="60056"/>
                  <a:pt x="759498" y="76249"/>
                </a:cubicBezTo>
                <a:cubicBezTo>
                  <a:pt x="754735" y="65771"/>
                  <a:pt x="749973" y="86726"/>
                  <a:pt x="746163" y="89584"/>
                </a:cubicBezTo>
                <a:cubicBezTo>
                  <a:pt x="741400" y="88631"/>
                  <a:pt x="737590" y="105776"/>
                  <a:pt x="733780" y="105776"/>
                </a:cubicBezTo>
                <a:cubicBezTo>
                  <a:pt x="729970" y="99109"/>
                  <a:pt x="726160" y="120064"/>
                  <a:pt x="723302" y="122921"/>
                </a:cubicBezTo>
                <a:cubicBezTo>
                  <a:pt x="719493" y="142924"/>
                  <a:pt x="716635" y="116254"/>
                  <a:pt x="713777" y="139114"/>
                </a:cubicBezTo>
                <a:cubicBezTo>
                  <a:pt x="710920" y="119111"/>
                  <a:pt x="708063" y="152449"/>
                  <a:pt x="706158" y="160069"/>
                </a:cubicBezTo>
                <a:cubicBezTo>
                  <a:pt x="705205" y="151496"/>
                  <a:pt x="703300" y="170546"/>
                  <a:pt x="702348" y="175309"/>
                </a:cubicBezTo>
                <a:cubicBezTo>
                  <a:pt x="701395" y="180071"/>
                  <a:pt x="700443" y="184834"/>
                  <a:pt x="699490" y="186739"/>
                </a:cubicBezTo>
                <a:cubicBezTo>
                  <a:pt x="697585" y="196264"/>
                  <a:pt x="696633" y="205789"/>
                  <a:pt x="696633" y="216266"/>
                </a:cubicBezTo>
                <a:cubicBezTo>
                  <a:pt x="696633" y="226744"/>
                  <a:pt x="696633" y="237221"/>
                  <a:pt x="698538" y="247699"/>
                </a:cubicBezTo>
                <a:cubicBezTo>
                  <a:pt x="701395" y="267701"/>
                  <a:pt x="700443" y="287704"/>
                  <a:pt x="694727" y="306754"/>
                </a:cubicBezTo>
                <a:lnTo>
                  <a:pt x="694727" y="306754"/>
                </a:lnTo>
                <a:cubicBezTo>
                  <a:pt x="694727" y="306754"/>
                  <a:pt x="667105" y="301039"/>
                  <a:pt x="662343" y="320089"/>
                </a:cubicBezTo>
                <a:cubicBezTo>
                  <a:pt x="662343" y="320089"/>
                  <a:pt x="655675" y="353426"/>
                  <a:pt x="671868" y="384859"/>
                </a:cubicBezTo>
                <a:cubicBezTo>
                  <a:pt x="673773" y="390574"/>
                  <a:pt x="677583" y="395336"/>
                  <a:pt x="682345" y="400099"/>
                </a:cubicBezTo>
                <a:cubicBezTo>
                  <a:pt x="729970" y="449629"/>
                  <a:pt x="754735" y="513446"/>
                  <a:pt x="769975" y="575359"/>
                </a:cubicBezTo>
                <a:cubicBezTo>
                  <a:pt x="789977" y="655369"/>
                  <a:pt x="787120" y="706804"/>
                  <a:pt x="679488" y="741094"/>
                </a:cubicBezTo>
                <a:cubicBezTo>
                  <a:pt x="592810" y="769669"/>
                  <a:pt x="497560" y="803006"/>
                  <a:pt x="412787" y="837296"/>
                </a:cubicBezTo>
                <a:cubicBezTo>
                  <a:pt x="378498" y="850631"/>
                  <a:pt x="356590" y="877301"/>
                  <a:pt x="355637" y="917306"/>
                </a:cubicBezTo>
                <a:cubicBezTo>
                  <a:pt x="354685" y="972551"/>
                  <a:pt x="350875" y="1025891"/>
                  <a:pt x="337540" y="1080184"/>
                </a:cubicBezTo>
                <a:cubicBezTo>
                  <a:pt x="322300" y="1141144"/>
                  <a:pt x="331825" y="1204961"/>
                  <a:pt x="323253" y="1267826"/>
                </a:cubicBezTo>
                <a:cubicBezTo>
                  <a:pt x="310870" y="1364981"/>
                  <a:pt x="279438" y="1459279"/>
                  <a:pt x="286105" y="1558339"/>
                </a:cubicBezTo>
                <a:cubicBezTo>
                  <a:pt x="288010" y="1587866"/>
                  <a:pt x="282295" y="1618346"/>
                  <a:pt x="277533" y="1647874"/>
                </a:cubicBezTo>
                <a:cubicBezTo>
                  <a:pt x="273723" y="1668829"/>
                  <a:pt x="263245" y="1688831"/>
                  <a:pt x="256578" y="1709786"/>
                </a:cubicBezTo>
                <a:cubicBezTo>
                  <a:pt x="251815" y="1726931"/>
                  <a:pt x="239432" y="1749791"/>
                  <a:pt x="246100" y="1762174"/>
                </a:cubicBezTo>
                <a:cubicBezTo>
                  <a:pt x="267055" y="1806941"/>
                  <a:pt x="249910" y="1849804"/>
                  <a:pt x="248005" y="1892666"/>
                </a:cubicBezTo>
                <a:cubicBezTo>
                  <a:pt x="247053" y="1908859"/>
                  <a:pt x="243242" y="1924099"/>
                  <a:pt x="242290" y="1940291"/>
                </a:cubicBezTo>
                <a:cubicBezTo>
                  <a:pt x="238480" y="2059354"/>
                  <a:pt x="234670" y="2178416"/>
                  <a:pt x="230860" y="2296526"/>
                </a:cubicBezTo>
                <a:cubicBezTo>
                  <a:pt x="229907" y="2315576"/>
                  <a:pt x="225145" y="2334626"/>
                  <a:pt x="225145" y="2352724"/>
                </a:cubicBezTo>
                <a:cubicBezTo>
                  <a:pt x="225145" y="2382251"/>
                  <a:pt x="222288" y="2414636"/>
                  <a:pt x="231813" y="2441306"/>
                </a:cubicBezTo>
                <a:cubicBezTo>
                  <a:pt x="241338" y="2468929"/>
                  <a:pt x="243242" y="2493694"/>
                  <a:pt x="238480" y="2520364"/>
                </a:cubicBezTo>
                <a:cubicBezTo>
                  <a:pt x="233717" y="2543224"/>
                  <a:pt x="228003" y="2567036"/>
                  <a:pt x="221335" y="2589896"/>
                </a:cubicBezTo>
                <a:cubicBezTo>
                  <a:pt x="212763" y="2617519"/>
                  <a:pt x="217525" y="2640379"/>
                  <a:pt x="228003" y="2667049"/>
                </a:cubicBezTo>
                <a:cubicBezTo>
                  <a:pt x="248005" y="2716579"/>
                  <a:pt x="262293" y="2766109"/>
                  <a:pt x="237528" y="2822306"/>
                </a:cubicBezTo>
                <a:cubicBezTo>
                  <a:pt x="211810" y="2880409"/>
                  <a:pt x="194665" y="2943274"/>
                  <a:pt x="171805" y="3010901"/>
                </a:cubicBezTo>
                <a:cubicBezTo>
                  <a:pt x="160375" y="3015664"/>
                  <a:pt x="142277" y="3022331"/>
                  <a:pt x="125132" y="3028999"/>
                </a:cubicBezTo>
                <a:cubicBezTo>
                  <a:pt x="113702" y="3057574"/>
                  <a:pt x="107035" y="3084244"/>
                  <a:pt x="93700" y="3107104"/>
                </a:cubicBezTo>
                <a:cubicBezTo>
                  <a:pt x="61315" y="3159491"/>
                  <a:pt x="40360" y="3218546"/>
                  <a:pt x="27025" y="3277601"/>
                </a:cubicBezTo>
                <a:cubicBezTo>
                  <a:pt x="19405" y="3312844"/>
                  <a:pt x="28930" y="3349991"/>
                  <a:pt x="19405" y="3385234"/>
                </a:cubicBezTo>
                <a:cubicBezTo>
                  <a:pt x="-1550" y="3460481"/>
                  <a:pt x="9880" y="3535729"/>
                  <a:pt x="13690" y="3611929"/>
                </a:cubicBezTo>
                <a:cubicBezTo>
                  <a:pt x="15595" y="3650029"/>
                  <a:pt x="14642" y="3687176"/>
                  <a:pt x="23215" y="3724324"/>
                </a:cubicBezTo>
                <a:cubicBezTo>
                  <a:pt x="30835" y="3759566"/>
                  <a:pt x="45122" y="3794809"/>
                  <a:pt x="83222" y="3803381"/>
                </a:cubicBezTo>
                <a:cubicBezTo>
                  <a:pt x="118465" y="3811001"/>
                  <a:pt x="155613" y="3813859"/>
                  <a:pt x="190855" y="3811001"/>
                </a:cubicBezTo>
                <a:cubicBezTo>
                  <a:pt x="206095" y="3810049"/>
                  <a:pt x="222288" y="3807191"/>
                  <a:pt x="237528" y="3805286"/>
                </a:cubicBezTo>
                <a:cubicBezTo>
                  <a:pt x="269913" y="3796714"/>
                  <a:pt x="317537" y="3787189"/>
                  <a:pt x="327062" y="3796714"/>
                </a:cubicBezTo>
                <a:cubicBezTo>
                  <a:pt x="384212" y="3882439"/>
                  <a:pt x="327062" y="3987214"/>
                  <a:pt x="320395" y="4089131"/>
                </a:cubicBezTo>
                <a:cubicBezTo>
                  <a:pt x="318490" y="4106276"/>
                  <a:pt x="316585" y="4122469"/>
                  <a:pt x="314680" y="4139614"/>
                </a:cubicBezTo>
                <a:cubicBezTo>
                  <a:pt x="313728" y="4147234"/>
                  <a:pt x="312775" y="4154854"/>
                  <a:pt x="311823" y="4163426"/>
                </a:cubicBezTo>
                <a:cubicBezTo>
                  <a:pt x="308013" y="4244389"/>
                  <a:pt x="269913" y="4330114"/>
                  <a:pt x="279438" y="4415839"/>
                </a:cubicBezTo>
                <a:cubicBezTo>
                  <a:pt x="279438" y="4434889"/>
                  <a:pt x="298488" y="4444414"/>
                  <a:pt x="317537" y="4444414"/>
                </a:cubicBezTo>
                <a:cubicBezTo>
                  <a:pt x="308013" y="4453939"/>
                  <a:pt x="298488" y="4463464"/>
                  <a:pt x="286105" y="4481561"/>
                </a:cubicBezTo>
                <a:cubicBezTo>
                  <a:pt x="282295" y="4488229"/>
                  <a:pt x="279438" y="4494896"/>
                  <a:pt x="277533" y="4502516"/>
                </a:cubicBezTo>
                <a:cubicBezTo>
                  <a:pt x="269913" y="4523471"/>
                  <a:pt x="266103" y="4546331"/>
                  <a:pt x="260388" y="4569191"/>
                </a:cubicBezTo>
                <a:cubicBezTo>
                  <a:pt x="248005" y="4620626"/>
                  <a:pt x="219430" y="4656821"/>
                  <a:pt x="173710" y="4682539"/>
                </a:cubicBezTo>
                <a:cubicBezTo>
                  <a:pt x="152755" y="4693969"/>
                  <a:pt x="132752" y="4707304"/>
                  <a:pt x="111797" y="4718734"/>
                </a:cubicBezTo>
                <a:cubicBezTo>
                  <a:pt x="85127" y="4733021"/>
                  <a:pt x="71792" y="4753976"/>
                  <a:pt x="79412" y="4791124"/>
                </a:cubicBezTo>
                <a:cubicBezTo>
                  <a:pt x="96557" y="4797791"/>
                  <a:pt x="116560" y="4812079"/>
                  <a:pt x="136563" y="4813031"/>
                </a:cubicBezTo>
                <a:cubicBezTo>
                  <a:pt x="185140" y="4815889"/>
                  <a:pt x="234670" y="4817794"/>
                  <a:pt x="283248" y="4812079"/>
                </a:cubicBezTo>
                <a:cubicBezTo>
                  <a:pt x="309918" y="4809221"/>
                  <a:pt x="338493" y="4794934"/>
                  <a:pt x="358495" y="4777789"/>
                </a:cubicBezTo>
                <a:cubicBezTo>
                  <a:pt x="384212" y="4754929"/>
                  <a:pt x="407073" y="4749214"/>
                  <a:pt x="440410" y="4756834"/>
                </a:cubicBezTo>
                <a:cubicBezTo>
                  <a:pt x="492798" y="4769216"/>
                  <a:pt x="544233" y="4761596"/>
                  <a:pt x="594715" y="4730164"/>
                </a:cubicBezTo>
                <a:cubicBezTo>
                  <a:pt x="600430" y="4663489"/>
                  <a:pt x="610908" y="4595861"/>
                  <a:pt x="611860" y="4528234"/>
                </a:cubicBezTo>
                <a:cubicBezTo>
                  <a:pt x="612813" y="4487276"/>
                  <a:pt x="619480" y="4452986"/>
                  <a:pt x="650913" y="4437746"/>
                </a:cubicBezTo>
                <a:cubicBezTo>
                  <a:pt x="657580" y="4434889"/>
                  <a:pt x="664248" y="4432031"/>
                  <a:pt x="672820" y="4431079"/>
                </a:cubicBezTo>
                <a:cubicBezTo>
                  <a:pt x="692823" y="4372976"/>
                  <a:pt x="704252" y="4312969"/>
                  <a:pt x="716635" y="4253914"/>
                </a:cubicBezTo>
                <a:cubicBezTo>
                  <a:pt x="718540" y="4245341"/>
                  <a:pt x="720445" y="4236769"/>
                  <a:pt x="721398" y="4228196"/>
                </a:cubicBezTo>
                <a:cubicBezTo>
                  <a:pt x="724255" y="4145329"/>
                  <a:pt x="735685" y="4063414"/>
                  <a:pt x="755688" y="3985309"/>
                </a:cubicBezTo>
                <a:cubicBezTo>
                  <a:pt x="757593" y="3977689"/>
                  <a:pt x="759498" y="3970069"/>
                  <a:pt x="762355" y="3962449"/>
                </a:cubicBezTo>
                <a:cubicBezTo>
                  <a:pt x="782358" y="3845291"/>
                  <a:pt x="782358" y="3740516"/>
                  <a:pt x="826173" y="3636694"/>
                </a:cubicBezTo>
                <a:cubicBezTo>
                  <a:pt x="827125" y="3629074"/>
                  <a:pt x="828077" y="3620501"/>
                  <a:pt x="829983" y="3612881"/>
                </a:cubicBezTo>
                <a:cubicBezTo>
                  <a:pt x="831888" y="3596689"/>
                  <a:pt x="834745" y="3580496"/>
                  <a:pt x="836650" y="3565256"/>
                </a:cubicBezTo>
                <a:cubicBezTo>
                  <a:pt x="848080" y="3483341"/>
                  <a:pt x="867130" y="3402379"/>
                  <a:pt x="867130" y="3320464"/>
                </a:cubicBezTo>
                <a:cubicBezTo>
                  <a:pt x="866177" y="3209974"/>
                  <a:pt x="900468" y="3106151"/>
                  <a:pt x="915708" y="2997566"/>
                </a:cubicBezTo>
                <a:cubicBezTo>
                  <a:pt x="926185" y="3008044"/>
                  <a:pt x="932852" y="3019474"/>
                  <a:pt x="936663" y="3032809"/>
                </a:cubicBezTo>
                <a:cubicBezTo>
                  <a:pt x="952855" y="3087101"/>
                  <a:pt x="955713" y="3141394"/>
                  <a:pt x="949998" y="3197591"/>
                </a:cubicBezTo>
                <a:cubicBezTo>
                  <a:pt x="946188" y="3239501"/>
                  <a:pt x="945235" y="3283316"/>
                  <a:pt x="949045" y="3325226"/>
                </a:cubicBezTo>
                <a:cubicBezTo>
                  <a:pt x="957618" y="3409999"/>
                  <a:pt x="976668" y="3494771"/>
                  <a:pt x="980477" y="3579544"/>
                </a:cubicBezTo>
                <a:cubicBezTo>
                  <a:pt x="986193" y="3701464"/>
                  <a:pt x="981430" y="3824336"/>
                  <a:pt x="983335" y="3946256"/>
                </a:cubicBezTo>
                <a:cubicBezTo>
                  <a:pt x="984288" y="3999596"/>
                  <a:pt x="990002" y="4053889"/>
                  <a:pt x="989050" y="4107229"/>
                </a:cubicBezTo>
                <a:cubicBezTo>
                  <a:pt x="988098" y="4152949"/>
                  <a:pt x="985240" y="4198669"/>
                  <a:pt x="976668" y="4243436"/>
                </a:cubicBezTo>
                <a:cubicBezTo>
                  <a:pt x="975715" y="4251056"/>
                  <a:pt x="973810" y="4258676"/>
                  <a:pt x="971905" y="4266296"/>
                </a:cubicBezTo>
                <a:cubicBezTo>
                  <a:pt x="970000" y="4273916"/>
                  <a:pt x="968095" y="4281536"/>
                  <a:pt x="966190" y="4288204"/>
                </a:cubicBezTo>
                <a:cubicBezTo>
                  <a:pt x="971905" y="4389169"/>
                  <a:pt x="943330" y="4493944"/>
                  <a:pt x="961427" y="4595861"/>
                </a:cubicBezTo>
                <a:cubicBezTo>
                  <a:pt x="965238" y="4603481"/>
                  <a:pt x="970000" y="4611101"/>
                  <a:pt x="974763" y="4618721"/>
                </a:cubicBezTo>
                <a:cubicBezTo>
                  <a:pt x="989050" y="4640629"/>
                  <a:pt x="1005243" y="4666346"/>
                  <a:pt x="1007148" y="4692064"/>
                </a:cubicBezTo>
                <a:cubicBezTo>
                  <a:pt x="1010958" y="4733021"/>
                  <a:pt x="1028102" y="4756834"/>
                  <a:pt x="1070013" y="4767311"/>
                </a:cubicBezTo>
                <a:cubicBezTo>
                  <a:pt x="1065250" y="4803506"/>
                  <a:pt x="1085253" y="4816841"/>
                  <a:pt x="1116685" y="4820651"/>
                </a:cubicBezTo>
                <a:cubicBezTo>
                  <a:pt x="1122400" y="4821604"/>
                  <a:pt x="1128115" y="4825414"/>
                  <a:pt x="1133830" y="4827319"/>
                </a:cubicBezTo>
                <a:cubicBezTo>
                  <a:pt x="1150023" y="4827319"/>
                  <a:pt x="1165263" y="4827319"/>
                  <a:pt x="1181455" y="4827319"/>
                </a:cubicBezTo>
                <a:cubicBezTo>
                  <a:pt x="1206220" y="4824461"/>
                  <a:pt x="1230985" y="4821604"/>
                  <a:pt x="1255750" y="4818746"/>
                </a:cubicBezTo>
                <a:cubicBezTo>
                  <a:pt x="1291945" y="4814936"/>
                  <a:pt x="1303375" y="4802554"/>
                  <a:pt x="1298613" y="4766359"/>
                </a:cubicBezTo>
                <a:cubicBezTo>
                  <a:pt x="1295755" y="4743499"/>
                  <a:pt x="1291945" y="4718734"/>
                  <a:pt x="1281468" y="4697779"/>
                </a:cubicBezTo>
                <a:cubicBezTo>
                  <a:pt x="1266228" y="4667299"/>
                  <a:pt x="1264323" y="4637771"/>
                  <a:pt x="1270038" y="4605386"/>
                </a:cubicBezTo>
                <a:cubicBezTo>
                  <a:pt x="1290993" y="4485371"/>
                  <a:pt x="1310995" y="4365356"/>
                  <a:pt x="1330998" y="4244389"/>
                </a:cubicBezTo>
                <a:cubicBezTo>
                  <a:pt x="1330998" y="4242484"/>
                  <a:pt x="1331950" y="4241531"/>
                  <a:pt x="1331950" y="4239626"/>
                </a:cubicBezTo>
                <a:cubicBezTo>
                  <a:pt x="1339570" y="4126279"/>
                  <a:pt x="1348143" y="4011979"/>
                  <a:pt x="1352905" y="3898631"/>
                </a:cubicBezTo>
                <a:cubicBezTo>
                  <a:pt x="1356715" y="3819574"/>
                  <a:pt x="1364335" y="3742421"/>
                  <a:pt x="1384338" y="3664316"/>
                </a:cubicBezTo>
                <a:cubicBezTo>
                  <a:pt x="1412913" y="3550969"/>
                  <a:pt x="1439582" y="3436669"/>
                  <a:pt x="1441488" y="3318559"/>
                </a:cubicBezTo>
                <a:cubicBezTo>
                  <a:pt x="1443393" y="3217594"/>
                  <a:pt x="1450060" y="3115676"/>
                  <a:pt x="1457680" y="3014711"/>
                </a:cubicBezTo>
                <a:cubicBezTo>
                  <a:pt x="1465300" y="2901364"/>
                  <a:pt x="1476730" y="2788016"/>
                  <a:pt x="1485303" y="2673716"/>
                </a:cubicBezTo>
                <a:cubicBezTo>
                  <a:pt x="1488160" y="2640379"/>
                  <a:pt x="1486255" y="2607041"/>
                  <a:pt x="1488160" y="2573704"/>
                </a:cubicBezTo>
                <a:cubicBezTo>
                  <a:pt x="1489113" y="2551796"/>
                  <a:pt x="1491970" y="2528936"/>
                  <a:pt x="1497685" y="2507981"/>
                </a:cubicBezTo>
                <a:cubicBezTo>
                  <a:pt x="1500543" y="2497504"/>
                  <a:pt x="1511973" y="2480359"/>
                  <a:pt x="1519593" y="2480359"/>
                </a:cubicBezTo>
                <a:cubicBezTo>
                  <a:pt x="1552930" y="2480359"/>
                  <a:pt x="1560550" y="2455594"/>
                  <a:pt x="1573885" y="2434639"/>
                </a:cubicBezTo>
                <a:cubicBezTo>
                  <a:pt x="1581505" y="2422256"/>
                  <a:pt x="1589125" y="2409874"/>
                  <a:pt x="1599603" y="2400349"/>
                </a:cubicBezTo>
                <a:cubicBezTo>
                  <a:pt x="1639607" y="2367011"/>
                  <a:pt x="1656753" y="2322244"/>
                  <a:pt x="1662468" y="2271761"/>
                </a:cubicBezTo>
                <a:cubicBezTo>
                  <a:pt x="1668182" y="2223184"/>
                  <a:pt x="1685328" y="2175559"/>
                  <a:pt x="1671040" y="2126029"/>
                </a:cubicBezTo>
                <a:cubicBezTo>
                  <a:pt x="1670088" y="2121266"/>
                  <a:pt x="1671040" y="2116504"/>
                  <a:pt x="1671993" y="2111741"/>
                </a:cubicBezTo>
                <a:cubicBezTo>
                  <a:pt x="1686280" y="2062211"/>
                  <a:pt x="1697710" y="2010776"/>
                  <a:pt x="1708188" y="1960294"/>
                </a:cubicBezTo>
                <a:close/>
                <a:moveTo>
                  <a:pt x="284200" y="2927081"/>
                </a:moveTo>
                <a:cubicBezTo>
                  <a:pt x="297535" y="2890886"/>
                  <a:pt x="308965" y="2857549"/>
                  <a:pt x="321348" y="2824211"/>
                </a:cubicBezTo>
                <a:cubicBezTo>
                  <a:pt x="324205" y="2824211"/>
                  <a:pt x="327062" y="2824211"/>
                  <a:pt x="328968" y="2825164"/>
                </a:cubicBezTo>
                <a:cubicBezTo>
                  <a:pt x="331825" y="2859454"/>
                  <a:pt x="334683" y="2893744"/>
                  <a:pt x="337540" y="2930891"/>
                </a:cubicBezTo>
                <a:cubicBezTo>
                  <a:pt x="318490" y="2928986"/>
                  <a:pt x="303250" y="2928034"/>
                  <a:pt x="284200" y="2927081"/>
                </a:cubicBezTo>
                <a:close/>
                <a:moveTo>
                  <a:pt x="391833" y="2454641"/>
                </a:moveTo>
                <a:cubicBezTo>
                  <a:pt x="345160" y="2454641"/>
                  <a:pt x="303250" y="2454641"/>
                  <a:pt x="262293" y="2454641"/>
                </a:cubicBezTo>
                <a:cubicBezTo>
                  <a:pt x="246100" y="2407016"/>
                  <a:pt x="249910" y="2400349"/>
                  <a:pt x="288963" y="2388919"/>
                </a:cubicBezTo>
                <a:cubicBezTo>
                  <a:pt x="326110" y="2377489"/>
                  <a:pt x="360400" y="2380346"/>
                  <a:pt x="401358" y="2401301"/>
                </a:cubicBezTo>
                <a:cubicBezTo>
                  <a:pt x="398500" y="2421304"/>
                  <a:pt x="394690" y="2439401"/>
                  <a:pt x="391833" y="2454641"/>
                </a:cubicBezTo>
                <a:close/>
                <a:moveTo>
                  <a:pt x="422312" y="2628949"/>
                </a:moveTo>
                <a:cubicBezTo>
                  <a:pt x="419455" y="2603231"/>
                  <a:pt x="416598" y="2585134"/>
                  <a:pt x="414693" y="2566084"/>
                </a:cubicBezTo>
                <a:cubicBezTo>
                  <a:pt x="412787" y="2544176"/>
                  <a:pt x="409930" y="2522269"/>
                  <a:pt x="408978" y="2500361"/>
                </a:cubicBezTo>
                <a:cubicBezTo>
                  <a:pt x="408025" y="2489884"/>
                  <a:pt x="405168" y="2473691"/>
                  <a:pt x="410883" y="2468929"/>
                </a:cubicBezTo>
                <a:cubicBezTo>
                  <a:pt x="439458" y="2443211"/>
                  <a:pt x="439458" y="2407016"/>
                  <a:pt x="448030" y="2374631"/>
                </a:cubicBezTo>
                <a:cubicBezTo>
                  <a:pt x="449935" y="2457499"/>
                  <a:pt x="455650" y="2540366"/>
                  <a:pt x="422312" y="2628949"/>
                </a:cubicBezTo>
                <a:close/>
                <a:moveTo>
                  <a:pt x="814743" y="1037321"/>
                </a:moveTo>
                <a:cubicBezTo>
                  <a:pt x="811885" y="1037321"/>
                  <a:pt x="809027" y="1037321"/>
                  <a:pt x="806170" y="1037321"/>
                </a:cubicBezTo>
                <a:cubicBezTo>
                  <a:pt x="802360" y="977314"/>
                  <a:pt x="797598" y="917306"/>
                  <a:pt x="793788" y="857299"/>
                </a:cubicBezTo>
                <a:cubicBezTo>
                  <a:pt x="796645" y="856346"/>
                  <a:pt x="799502" y="855394"/>
                  <a:pt x="802360" y="854441"/>
                </a:cubicBezTo>
                <a:cubicBezTo>
                  <a:pt x="816648" y="869681"/>
                  <a:pt x="831888" y="884921"/>
                  <a:pt x="849033" y="903971"/>
                </a:cubicBezTo>
                <a:cubicBezTo>
                  <a:pt x="854748" y="895399"/>
                  <a:pt x="858558" y="889684"/>
                  <a:pt x="862368" y="883969"/>
                </a:cubicBezTo>
                <a:cubicBezTo>
                  <a:pt x="869988" y="875396"/>
                  <a:pt x="877608" y="865871"/>
                  <a:pt x="885227" y="857299"/>
                </a:cubicBezTo>
                <a:cubicBezTo>
                  <a:pt x="887133" y="858251"/>
                  <a:pt x="889990" y="860156"/>
                  <a:pt x="891895" y="861109"/>
                </a:cubicBezTo>
                <a:cubicBezTo>
                  <a:pt x="865225" y="920164"/>
                  <a:pt x="839508" y="978266"/>
                  <a:pt x="814743" y="1037321"/>
                </a:cubicBezTo>
                <a:close/>
                <a:moveTo>
                  <a:pt x="860463" y="883969"/>
                </a:moveTo>
                <a:cubicBezTo>
                  <a:pt x="813790" y="868729"/>
                  <a:pt x="803313" y="825866"/>
                  <a:pt x="796645" y="786814"/>
                </a:cubicBezTo>
                <a:cubicBezTo>
                  <a:pt x="789977" y="753476"/>
                  <a:pt x="795693" y="718234"/>
                  <a:pt x="795693" y="672514"/>
                </a:cubicBezTo>
                <a:cubicBezTo>
                  <a:pt x="837602" y="702041"/>
                  <a:pt x="870940" y="725854"/>
                  <a:pt x="901420" y="747761"/>
                </a:cubicBezTo>
                <a:cubicBezTo>
                  <a:pt x="886180" y="796339"/>
                  <a:pt x="873798" y="840154"/>
                  <a:pt x="860463" y="883969"/>
                </a:cubicBezTo>
                <a:close/>
                <a:moveTo>
                  <a:pt x="985240" y="1052561"/>
                </a:moveTo>
                <a:cubicBezTo>
                  <a:pt x="983335" y="1051609"/>
                  <a:pt x="981430" y="1051609"/>
                  <a:pt x="979525" y="1050656"/>
                </a:cubicBezTo>
                <a:cubicBezTo>
                  <a:pt x="976668" y="989696"/>
                  <a:pt x="973810" y="928736"/>
                  <a:pt x="970952" y="869681"/>
                </a:cubicBezTo>
                <a:cubicBezTo>
                  <a:pt x="979525" y="882064"/>
                  <a:pt x="988098" y="896351"/>
                  <a:pt x="999527" y="913496"/>
                </a:cubicBezTo>
                <a:cubicBezTo>
                  <a:pt x="1012863" y="903019"/>
                  <a:pt x="1024293" y="895399"/>
                  <a:pt x="1044295" y="880159"/>
                </a:cubicBezTo>
                <a:cubicBezTo>
                  <a:pt x="1022388" y="943024"/>
                  <a:pt x="1003338" y="997316"/>
                  <a:pt x="985240" y="1052561"/>
                </a:cubicBezTo>
                <a:close/>
                <a:moveTo>
                  <a:pt x="1001433" y="888731"/>
                </a:moveTo>
                <a:cubicBezTo>
                  <a:pt x="982383" y="845869"/>
                  <a:pt x="963333" y="804911"/>
                  <a:pt x="942377" y="758239"/>
                </a:cubicBezTo>
                <a:cubicBezTo>
                  <a:pt x="997623" y="715376"/>
                  <a:pt x="1050963" y="674419"/>
                  <a:pt x="1104303" y="632509"/>
                </a:cubicBezTo>
                <a:cubicBezTo>
                  <a:pt x="1124305" y="682039"/>
                  <a:pt x="1071918" y="815389"/>
                  <a:pt x="1001433" y="888731"/>
                </a:cubicBezTo>
                <a:close/>
                <a:moveTo>
                  <a:pt x="1510068" y="2456546"/>
                </a:moveTo>
                <a:cubicBezTo>
                  <a:pt x="1469110" y="2403206"/>
                  <a:pt x="1430057" y="2352724"/>
                  <a:pt x="1388148" y="2296526"/>
                </a:cubicBezTo>
                <a:cubicBezTo>
                  <a:pt x="1473873" y="2307004"/>
                  <a:pt x="1508163" y="2367011"/>
                  <a:pt x="1543405" y="2432734"/>
                </a:cubicBezTo>
                <a:cubicBezTo>
                  <a:pt x="1531023" y="2441306"/>
                  <a:pt x="1521498" y="2447974"/>
                  <a:pt x="1510068" y="2456546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8501713" y="1358950"/>
            <a:ext cx="1160238" cy="2516788"/>
          </a:xfrm>
          <a:custGeom>
            <a:avLst/>
            <a:gdLst/>
            <a:ahLst/>
            <a:cxnLst/>
            <a:rect l="l" t="t" r="r" b="b"/>
            <a:pathLst>
              <a:path w="2209800" h="4572000" extrusionOk="0">
                <a:moveTo>
                  <a:pt x="885467" y="1710437"/>
                </a:moveTo>
                <a:cubicBezTo>
                  <a:pt x="887372" y="1721867"/>
                  <a:pt x="890230" y="1737107"/>
                  <a:pt x="892135" y="1752347"/>
                </a:cubicBezTo>
                <a:cubicBezTo>
                  <a:pt x="894040" y="1764729"/>
                  <a:pt x="896897" y="1778064"/>
                  <a:pt x="897850" y="1790447"/>
                </a:cubicBezTo>
                <a:cubicBezTo>
                  <a:pt x="900707" y="1838072"/>
                  <a:pt x="899755" y="1885697"/>
                  <a:pt x="904517" y="1932369"/>
                </a:cubicBezTo>
                <a:cubicBezTo>
                  <a:pt x="908327" y="1972374"/>
                  <a:pt x="915947" y="2011427"/>
                  <a:pt x="921662" y="2051432"/>
                </a:cubicBezTo>
                <a:cubicBezTo>
                  <a:pt x="924520" y="2068577"/>
                  <a:pt x="926425" y="2084769"/>
                  <a:pt x="928330" y="2101914"/>
                </a:cubicBezTo>
                <a:cubicBezTo>
                  <a:pt x="934045" y="2149539"/>
                  <a:pt x="938807" y="2197164"/>
                  <a:pt x="946427" y="2244789"/>
                </a:cubicBezTo>
                <a:cubicBezTo>
                  <a:pt x="949285" y="2260029"/>
                  <a:pt x="949285" y="2277174"/>
                  <a:pt x="962620" y="2288604"/>
                </a:cubicBezTo>
                <a:cubicBezTo>
                  <a:pt x="972145" y="2297177"/>
                  <a:pt x="970240" y="2308607"/>
                  <a:pt x="968335" y="2320037"/>
                </a:cubicBezTo>
                <a:cubicBezTo>
                  <a:pt x="962620" y="2356232"/>
                  <a:pt x="961667" y="2391474"/>
                  <a:pt x="973097" y="2427669"/>
                </a:cubicBezTo>
                <a:cubicBezTo>
                  <a:pt x="983575" y="2461959"/>
                  <a:pt x="987385" y="2498154"/>
                  <a:pt x="978812" y="2535302"/>
                </a:cubicBezTo>
                <a:cubicBezTo>
                  <a:pt x="975955" y="2546732"/>
                  <a:pt x="977860" y="2562924"/>
                  <a:pt x="984527" y="2573402"/>
                </a:cubicBezTo>
                <a:cubicBezTo>
                  <a:pt x="1000720" y="2598167"/>
                  <a:pt x="1001672" y="2626742"/>
                  <a:pt x="1006435" y="2653412"/>
                </a:cubicBezTo>
                <a:cubicBezTo>
                  <a:pt x="1015960" y="2703894"/>
                  <a:pt x="1022627" y="2754377"/>
                  <a:pt x="1032152" y="2803907"/>
                </a:cubicBezTo>
                <a:cubicBezTo>
                  <a:pt x="1042630" y="2859152"/>
                  <a:pt x="1054060" y="2913444"/>
                  <a:pt x="1064537" y="2968689"/>
                </a:cubicBezTo>
                <a:cubicBezTo>
                  <a:pt x="1070252" y="2998217"/>
                  <a:pt x="1075015" y="3027744"/>
                  <a:pt x="1080730" y="3057272"/>
                </a:cubicBezTo>
                <a:cubicBezTo>
                  <a:pt x="1082635" y="3066797"/>
                  <a:pt x="1084540" y="3077274"/>
                  <a:pt x="1086445" y="3086799"/>
                </a:cubicBezTo>
                <a:cubicBezTo>
                  <a:pt x="1098827" y="3140139"/>
                  <a:pt x="1092160" y="3189669"/>
                  <a:pt x="1071205" y="3240152"/>
                </a:cubicBezTo>
                <a:cubicBezTo>
                  <a:pt x="1055965" y="3277299"/>
                  <a:pt x="1045487" y="3316352"/>
                  <a:pt x="1031200" y="3353499"/>
                </a:cubicBezTo>
                <a:cubicBezTo>
                  <a:pt x="1015960" y="3391599"/>
                  <a:pt x="1002625" y="3430652"/>
                  <a:pt x="980717" y="3465894"/>
                </a:cubicBezTo>
                <a:cubicBezTo>
                  <a:pt x="960715" y="3498279"/>
                  <a:pt x="946427" y="3534474"/>
                  <a:pt x="928330" y="3567812"/>
                </a:cubicBezTo>
                <a:cubicBezTo>
                  <a:pt x="888325" y="3644964"/>
                  <a:pt x="846415" y="3720212"/>
                  <a:pt x="801647" y="3794507"/>
                </a:cubicBezTo>
                <a:cubicBezTo>
                  <a:pt x="797837" y="3801174"/>
                  <a:pt x="795932" y="3808794"/>
                  <a:pt x="793075" y="3816414"/>
                </a:cubicBezTo>
                <a:cubicBezTo>
                  <a:pt x="791170" y="3822129"/>
                  <a:pt x="789265" y="3827844"/>
                  <a:pt x="786407" y="3832607"/>
                </a:cubicBezTo>
                <a:cubicBezTo>
                  <a:pt x="773072" y="3859277"/>
                  <a:pt x="754975" y="3882137"/>
                  <a:pt x="734972" y="3904997"/>
                </a:cubicBezTo>
                <a:cubicBezTo>
                  <a:pt x="714970" y="3926904"/>
                  <a:pt x="698777" y="3953574"/>
                  <a:pt x="683537" y="3978339"/>
                </a:cubicBezTo>
                <a:cubicBezTo>
                  <a:pt x="659725" y="4015487"/>
                  <a:pt x="637817" y="4054539"/>
                  <a:pt x="614005" y="4091687"/>
                </a:cubicBezTo>
                <a:cubicBezTo>
                  <a:pt x="598765" y="4116452"/>
                  <a:pt x="592097" y="4138359"/>
                  <a:pt x="609242" y="4165982"/>
                </a:cubicBezTo>
                <a:cubicBezTo>
                  <a:pt x="624482" y="4190747"/>
                  <a:pt x="635912" y="4218369"/>
                  <a:pt x="646390" y="4245040"/>
                </a:cubicBezTo>
                <a:cubicBezTo>
                  <a:pt x="653057" y="4260280"/>
                  <a:pt x="660677" y="4273615"/>
                  <a:pt x="675917" y="4280282"/>
                </a:cubicBezTo>
                <a:cubicBezTo>
                  <a:pt x="688300" y="4285997"/>
                  <a:pt x="692110" y="4294569"/>
                  <a:pt x="686395" y="4306952"/>
                </a:cubicBezTo>
                <a:cubicBezTo>
                  <a:pt x="683537" y="4313619"/>
                  <a:pt x="683537" y="4318382"/>
                  <a:pt x="692110" y="4324097"/>
                </a:cubicBezTo>
                <a:cubicBezTo>
                  <a:pt x="724495" y="4346005"/>
                  <a:pt x="754975" y="4370769"/>
                  <a:pt x="793075" y="4383152"/>
                </a:cubicBezTo>
                <a:cubicBezTo>
                  <a:pt x="803552" y="4386962"/>
                  <a:pt x="814030" y="4391724"/>
                  <a:pt x="821650" y="4398392"/>
                </a:cubicBezTo>
                <a:cubicBezTo>
                  <a:pt x="831175" y="4406965"/>
                  <a:pt x="838795" y="4416490"/>
                  <a:pt x="854035" y="4415537"/>
                </a:cubicBezTo>
                <a:cubicBezTo>
                  <a:pt x="858797" y="4415537"/>
                  <a:pt x="864512" y="4421252"/>
                  <a:pt x="868322" y="4425062"/>
                </a:cubicBezTo>
                <a:cubicBezTo>
                  <a:pt x="874990" y="4430777"/>
                  <a:pt x="880705" y="4439349"/>
                  <a:pt x="887372" y="4444112"/>
                </a:cubicBezTo>
                <a:cubicBezTo>
                  <a:pt x="901660" y="4452684"/>
                  <a:pt x="906422" y="4463162"/>
                  <a:pt x="898802" y="4479355"/>
                </a:cubicBezTo>
                <a:cubicBezTo>
                  <a:pt x="895945" y="4486022"/>
                  <a:pt x="900707" y="4496499"/>
                  <a:pt x="890230" y="4500309"/>
                </a:cubicBezTo>
                <a:cubicBezTo>
                  <a:pt x="877847" y="4505072"/>
                  <a:pt x="864512" y="4513644"/>
                  <a:pt x="854035" y="4511740"/>
                </a:cubicBezTo>
                <a:cubicBezTo>
                  <a:pt x="825460" y="4506024"/>
                  <a:pt x="798790" y="4518407"/>
                  <a:pt x="772120" y="4520312"/>
                </a:cubicBezTo>
                <a:cubicBezTo>
                  <a:pt x="761642" y="4521265"/>
                  <a:pt x="750212" y="4524122"/>
                  <a:pt x="739735" y="4525074"/>
                </a:cubicBezTo>
                <a:cubicBezTo>
                  <a:pt x="726400" y="4526027"/>
                  <a:pt x="713065" y="4524122"/>
                  <a:pt x="699730" y="4525074"/>
                </a:cubicBezTo>
                <a:cubicBezTo>
                  <a:pt x="646390" y="4528884"/>
                  <a:pt x="595907" y="4516502"/>
                  <a:pt x="545425" y="4504119"/>
                </a:cubicBezTo>
                <a:cubicBezTo>
                  <a:pt x="533042" y="4501262"/>
                  <a:pt x="519707" y="4501262"/>
                  <a:pt x="506372" y="4501262"/>
                </a:cubicBezTo>
                <a:cubicBezTo>
                  <a:pt x="502562" y="4501262"/>
                  <a:pt x="496847" y="4506024"/>
                  <a:pt x="495895" y="4508882"/>
                </a:cubicBezTo>
                <a:cubicBezTo>
                  <a:pt x="492085" y="4523169"/>
                  <a:pt x="482560" y="4525074"/>
                  <a:pt x="470177" y="4525074"/>
                </a:cubicBezTo>
                <a:cubicBezTo>
                  <a:pt x="442555" y="4525074"/>
                  <a:pt x="414932" y="4525074"/>
                  <a:pt x="388262" y="4525074"/>
                </a:cubicBezTo>
                <a:cubicBezTo>
                  <a:pt x="378737" y="4525074"/>
                  <a:pt x="367307" y="4520312"/>
                  <a:pt x="358735" y="4523169"/>
                </a:cubicBezTo>
                <a:cubicBezTo>
                  <a:pt x="354925" y="4525074"/>
                  <a:pt x="355877" y="4539362"/>
                  <a:pt x="353020" y="4547934"/>
                </a:cubicBezTo>
                <a:cubicBezTo>
                  <a:pt x="346352" y="4566984"/>
                  <a:pt x="337780" y="4571747"/>
                  <a:pt x="316825" y="4568890"/>
                </a:cubicBezTo>
                <a:cubicBezTo>
                  <a:pt x="307300" y="4567937"/>
                  <a:pt x="296822" y="4566032"/>
                  <a:pt x="287297" y="4562222"/>
                </a:cubicBezTo>
                <a:cubicBezTo>
                  <a:pt x="249197" y="4546982"/>
                  <a:pt x="210145" y="4533647"/>
                  <a:pt x="175855" y="4508882"/>
                </a:cubicBezTo>
                <a:cubicBezTo>
                  <a:pt x="128230" y="4475544"/>
                  <a:pt x="100607" y="4429824"/>
                  <a:pt x="85367" y="4374580"/>
                </a:cubicBezTo>
                <a:cubicBezTo>
                  <a:pt x="80605" y="4358387"/>
                  <a:pt x="76795" y="4341242"/>
                  <a:pt x="74890" y="4325049"/>
                </a:cubicBezTo>
                <a:cubicBezTo>
                  <a:pt x="73937" y="4315524"/>
                  <a:pt x="69175" y="4305047"/>
                  <a:pt x="81557" y="4298380"/>
                </a:cubicBezTo>
                <a:cubicBezTo>
                  <a:pt x="83462" y="4297427"/>
                  <a:pt x="84415" y="4292665"/>
                  <a:pt x="84415" y="4290759"/>
                </a:cubicBezTo>
                <a:cubicBezTo>
                  <a:pt x="80605" y="4262184"/>
                  <a:pt x="78700" y="4232657"/>
                  <a:pt x="72032" y="4205034"/>
                </a:cubicBezTo>
                <a:cubicBezTo>
                  <a:pt x="69175" y="4194557"/>
                  <a:pt x="54887" y="4186937"/>
                  <a:pt x="46315" y="4178364"/>
                </a:cubicBezTo>
                <a:cubicBezTo>
                  <a:pt x="43457" y="4175507"/>
                  <a:pt x="37742" y="4171697"/>
                  <a:pt x="37742" y="4167887"/>
                </a:cubicBezTo>
                <a:cubicBezTo>
                  <a:pt x="29170" y="4128834"/>
                  <a:pt x="20597" y="4089782"/>
                  <a:pt x="12977" y="4050729"/>
                </a:cubicBezTo>
                <a:cubicBezTo>
                  <a:pt x="10120" y="4037394"/>
                  <a:pt x="8215" y="4023107"/>
                  <a:pt x="7262" y="4008819"/>
                </a:cubicBezTo>
                <a:cubicBezTo>
                  <a:pt x="6310" y="3997389"/>
                  <a:pt x="11072" y="3989769"/>
                  <a:pt x="22502" y="3985959"/>
                </a:cubicBezTo>
                <a:cubicBezTo>
                  <a:pt x="32980" y="3983102"/>
                  <a:pt x="43457" y="3978339"/>
                  <a:pt x="53935" y="3975482"/>
                </a:cubicBezTo>
                <a:cubicBezTo>
                  <a:pt x="56792" y="3974529"/>
                  <a:pt x="61555" y="3976434"/>
                  <a:pt x="62507" y="3974529"/>
                </a:cubicBezTo>
                <a:cubicBezTo>
                  <a:pt x="77747" y="3954527"/>
                  <a:pt x="101560" y="3962147"/>
                  <a:pt x="120610" y="3955479"/>
                </a:cubicBezTo>
                <a:cubicBezTo>
                  <a:pt x="141565" y="3947859"/>
                  <a:pt x="161567" y="3945002"/>
                  <a:pt x="182522" y="3945954"/>
                </a:cubicBezTo>
                <a:cubicBezTo>
                  <a:pt x="193952" y="3946907"/>
                  <a:pt x="200620" y="3942144"/>
                  <a:pt x="207287" y="3932619"/>
                </a:cubicBezTo>
                <a:cubicBezTo>
                  <a:pt x="213955" y="3923094"/>
                  <a:pt x="224432" y="3916427"/>
                  <a:pt x="233005" y="3907854"/>
                </a:cubicBezTo>
                <a:cubicBezTo>
                  <a:pt x="240625" y="3898329"/>
                  <a:pt x="239672" y="3894519"/>
                  <a:pt x="228242" y="3892614"/>
                </a:cubicBezTo>
                <a:cubicBezTo>
                  <a:pt x="217765" y="3890709"/>
                  <a:pt x="213002" y="3886899"/>
                  <a:pt x="219670" y="3876422"/>
                </a:cubicBezTo>
                <a:cubicBezTo>
                  <a:pt x="227290" y="3864992"/>
                  <a:pt x="228242" y="3851657"/>
                  <a:pt x="228242" y="3838322"/>
                </a:cubicBezTo>
                <a:cubicBezTo>
                  <a:pt x="228242" y="3831654"/>
                  <a:pt x="230147" y="3824034"/>
                  <a:pt x="231100" y="3817367"/>
                </a:cubicBezTo>
                <a:cubicBezTo>
                  <a:pt x="232052" y="3804984"/>
                  <a:pt x="235862" y="3791649"/>
                  <a:pt x="232052" y="3781172"/>
                </a:cubicBezTo>
                <a:cubicBezTo>
                  <a:pt x="226337" y="3764027"/>
                  <a:pt x="227290" y="3746882"/>
                  <a:pt x="227290" y="3730689"/>
                </a:cubicBezTo>
                <a:cubicBezTo>
                  <a:pt x="225385" y="3691637"/>
                  <a:pt x="222527" y="3652584"/>
                  <a:pt x="221575" y="3612579"/>
                </a:cubicBezTo>
                <a:cubicBezTo>
                  <a:pt x="220622" y="3572574"/>
                  <a:pt x="225385" y="3532569"/>
                  <a:pt x="220622" y="3493517"/>
                </a:cubicBezTo>
                <a:cubicBezTo>
                  <a:pt x="213955" y="3434462"/>
                  <a:pt x="219670" y="3376359"/>
                  <a:pt x="215860" y="3317304"/>
                </a:cubicBezTo>
                <a:cubicBezTo>
                  <a:pt x="213955" y="3281109"/>
                  <a:pt x="208240" y="3245867"/>
                  <a:pt x="201572" y="3209672"/>
                </a:cubicBezTo>
                <a:cubicBezTo>
                  <a:pt x="193952" y="3168714"/>
                  <a:pt x="187285" y="3126804"/>
                  <a:pt x="183475" y="3084894"/>
                </a:cubicBezTo>
                <a:cubicBezTo>
                  <a:pt x="180617" y="3049652"/>
                  <a:pt x="184427" y="3014409"/>
                  <a:pt x="172997" y="2980119"/>
                </a:cubicBezTo>
                <a:cubicBezTo>
                  <a:pt x="172045" y="2978214"/>
                  <a:pt x="172045" y="2976309"/>
                  <a:pt x="172045" y="2974404"/>
                </a:cubicBezTo>
                <a:cubicBezTo>
                  <a:pt x="170140" y="2931542"/>
                  <a:pt x="168235" y="2887727"/>
                  <a:pt x="165377" y="2844864"/>
                </a:cubicBezTo>
                <a:cubicBezTo>
                  <a:pt x="162520" y="2804859"/>
                  <a:pt x="158710" y="2764854"/>
                  <a:pt x="154900" y="2724849"/>
                </a:cubicBezTo>
                <a:cubicBezTo>
                  <a:pt x="154900" y="2722944"/>
                  <a:pt x="154900" y="2721039"/>
                  <a:pt x="154900" y="2719134"/>
                </a:cubicBezTo>
                <a:cubicBezTo>
                  <a:pt x="152995" y="2681987"/>
                  <a:pt x="150137" y="2644839"/>
                  <a:pt x="148232" y="2607692"/>
                </a:cubicBezTo>
                <a:cubicBezTo>
                  <a:pt x="147280" y="2601024"/>
                  <a:pt x="145375" y="2594357"/>
                  <a:pt x="143470" y="2587689"/>
                </a:cubicBezTo>
                <a:cubicBezTo>
                  <a:pt x="131087" y="2543874"/>
                  <a:pt x="118705" y="2499107"/>
                  <a:pt x="105370" y="2455292"/>
                </a:cubicBezTo>
                <a:cubicBezTo>
                  <a:pt x="103465" y="2448624"/>
                  <a:pt x="101560" y="2439099"/>
                  <a:pt x="96797" y="2437194"/>
                </a:cubicBezTo>
                <a:cubicBezTo>
                  <a:pt x="75842" y="2426717"/>
                  <a:pt x="77747" y="2406714"/>
                  <a:pt x="75842" y="2390522"/>
                </a:cubicBezTo>
                <a:cubicBezTo>
                  <a:pt x="72985" y="2354327"/>
                  <a:pt x="70127" y="2318132"/>
                  <a:pt x="63460" y="2282889"/>
                </a:cubicBezTo>
                <a:cubicBezTo>
                  <a:pt x="60602" y="2270507"/>
                  <a:pt x="63460" y="2256219"/>
                  <a:pt x="62507" y="2242884"/>
                </a:cubicBezTo>
                <a:cubicBezTo>
                  <a:pt x="61555" y="2220977"/>
                  <a:pt x="66317" y="2198117"/>
                  <a:pt x="57745" y="2176209"/>
                </a:cubicBezTo>
                <a:cubicBezTo>
                  <a:pt x="55840" y="2172399"/>
                  <a:pt x="58697" y="2166684"/>
                  <a:pt x="58697" y="2160969"/>
                </a:cubicBezTo>
                <a:cubicBezTo>
                  <a:pt x="59650" y="2151444"/>
                  <a:pt x="62507" y="2140967"/>
                  <a:pt x="61555" y="2131442"/>
                </a:cubicBezTo>
                <a:cubicBezTo>
                  <a:pt x="61555" y="2068577"/>
                  <a:pt x="75842" y="2008569"/>
                  <a:pt x="91082" y="1947609"/>
                </a:cubicBezTo>
                <a:cubicBezTo>
                  <a:pt x="107275" y="1884744"/>
                  <a:pt x="132992" y="1824737"/>
                  <a:pt x="154900" y="1763777"/>
                </a:cubicBezTo>
                <a:cubicBezTo>
                  <a:pt x="159662" y="1750442"/>
                  <a:pt x="159662" y="1734249"/>
                  <a:pt x="158710" y="1719009"/>
                </a:cubicBezTo>
                <a:cubicBezTo>
                  <a:pt x="152042" y="1647572"/>
                  <a:pt x="126325" y="1580897"/>
                  <a:pt x="103465" y="1514222"/>
                </a:cubicBezTo>
                <a:cubicBezTo>
                  <a:pt x="95845" y="1492314"/>
                  <a:pt x="84415" y="1472312"/>
                  <a:pt x="73937" y="1451357"/>
                </a:cubicBezTo>
                <a:cubicBezTo>
                  <a:pt x="57745" y="1418972"/>
                  <a:pt x="47267" y="1385634"/>
                  <a:pt x="50125" y="1349439"/>
                </a:cubicBezTo>
                <a:cubicBezTo>
                  <a:pt x="52030" y="1324674"/>
                  <a:pt x="45362" y="1302767"/>
                  <a:pt x="30122" y="1281812"/>
                </a:cubicBezTo>
                <a:cubicBezTo>
                  <a:pt x="21550" y="1269429"/>
                  <a:pt x="14882" y="1252284"/>
                  <a:pt x="13930" y="1237044"/>
                </a:cubicBezTo>
                <a:cubicBezTo>
                  <a:pt x="10120" y="1184657"/>
                  <a:pt x="8215" y="1132269"/>
                  <a:pt x="8215" y="1079882"/>
                </a:cubicBezTo>
                <a:cubicBezTo>
                  <a:pt x="8215" y="1052259"/>
                  <a:pt x="14882" y="1024637"/>
                  <a:pt x="18692" y="997014"/>
                </a:cubicBezTo>
                <a:cubicBezTo>
                  <a:pt x="20597" y="978917"/>
                  <a:pt x="23455" y="960819"/>
                  <a:pt x="25360" y="942722"/>
                </a:cubicBezTo>
                <a:cubicBezTo>
                  <a:pt x="31075" y="890334"/>
                  <a:pt x="52982" y="844614"/>
                  <a:pt x="77747" y="799847"/>
                </a:cubicBezTo>
                <a:cubicBezTo>
                  <a:pt x="89177" y="779844"/>
                  <a:pt x="102512" y="760794"/>
                  <a:pt x="106322" y="736982"/>
                </a:cubicBezTo>
                <a:cubicBezTo>
                  <a:pt x="107275" y="729362"/>
                  <a:pt x="111085" y="720789"/>
                  <a:pt x="116800" y="715074"/>
                </a:cubicBezTo>
                <a:cubicBezTo>
                  <a:pt x="142517" y="686499"/>
                  <a:pt x="140612" y="650304"/>
                  <a:pt x="146327" y="616967"/>
                </a:cubicBezTo>
                <a:cubicBezTo>
                  <a:pt x="151090" y="591249"/>
                  <a:pt x="163472" y="575057"/>
                  <a:pt x="185380" y="563627"/>
                </a:cubicBezTo>
                <a:cubicBezTo>
                  <a:pt x="189190" y="561722"/>
                  <a:pt x="193952" y="562674"/>
                  <a:pt x="196810" y="560769"/>
                </a:cubicBezTo>
                <a:cubicBezTo>
                  <a:pt x="208240" y="553149"/>
                  <a:pt x="227290" y="559817"/>
                  <a:pt x="233957" y="543624"/>
                </a:cubicBezTo>
                <a:cubicBezTo>
                  <a:pt x="241577" y="525527"/>
                  <a:pt x="252055" y="508382"/>
                  <a:pt x="250150" y="486474"/>
                </a:cubicBezTo>
                <a:cubicBezTo>
                  <a:pt x="248245" y="470282"/>
                  <a:pt x="251102" y="454089"/>
                  <a:pt x="241577" y="438849"/>
                </a:cubicBezTo>
                <a:cubicBezTo>
                  <a:pt x="238720" y="435039"/>
                  <a:pt x="239672" y="429324"/>
                  <a:pt x="238720" y="424562"/>
                </a:cubicBezTo>
                <a:cubicBezTo>
                  <a:pt x="234910" y="399797"/>
                  <a:pt x="231100" y="375032"/>
                  <a:pt x="227290" y="350267"/>
                </a:cubicBezTo>
                <a:cubicBezTo>
                  <a:pt x="227290" y="347409"/>
                  <a:pt x="225385" y="343599"/>
                  <a:pt x="226337" y="341694"/>
                </a:cubicBezTo>
                <a:cubicBezTo>
                  <a:pt x="232052" y="322644"/>
                  <a:pt x="225385" y="302642"/>
                  <a:pt x="231100" y="283592"/>
                </a:cubicBezTo>
                <a:cubicBezTo>
                  <a:pt x="238720" y="256922"/>
                  <a:pt x="244435" y="229299"/>
                  <a:pt x="250150" y="201677"/>
                </a:cubicBezTo>
                <a:cubicBezTo>
                  <a:pt x="253960" y="184532"/>
                  <a:pt x="259675" y="168339"/>
                  <a:pt x="271105" y="155957"/>
                </a:cubicBezTo>
                <a:cubicBezTo>
                  <a:pt x="285392" y="139764"/>
                  <a:pt x="294917" y="120714"/>
                  <a:pt x="303490" y="101664"/>
                </a:cubicBezTo>
                <a:cubicBezTo>
                  <a:pt x="315872" y="74994"/>
                  <a:pt x="336827" y="55944"/>
                  <a:pt x="358735" y="38799"/>
                </a:cubicBezTo>
                <a:cubicBezTo>
                  <a:pt x="382547" y="20702"/>
                  <a:pt x="411122" y="14987"/>
                  <a:pt x="440650" y="13082"/>
                </a:cubicBezTo>
                <a:cubicBezTo>
                  <a:pt x="461605" y="12129"/>
                  <a:pt x="482560" y="14987"/>
                  <a:pt x="503515" y="8319"/>
                </a:cubicBezTo>
                <a:cubicBezTo>
                  <a:pt x="515897" y="4509"/>
                  <a:pt x="528280" y="10224"/>
                  <a:pt x="534947" y="21654"/>
                </a:cubicBezTo>
                <a:cubicBezTo>
                  <a:pt x="539710" y="26417"/>
                  <a:pt x="541615" y="26417"/>
                  <a:pt x="548282" y="24512"/>
                </a:cubicBezTo>
                <a:cubicBezTo>
                  <a:pt x="555902" y="22607"/>
                  <a:pt x="565427" y="23559"/>
                  <a:pt x="572095" y="26417"/>
                </a:cubicBezTo>
                <a:cubicBezTo>
                  <a:pt x="590192" y="34989"/>
                  <a:pt x="610195" y="34989"/>
                  <a:pt x="628292" y="46419"/>
                </a:cubicBezTo>
                <a:cubicBezTo>
                  <a:pt x="644485" y="56897"/>
                  <a:pt x="666392" y="59754"/>
                  <a:pt x="684490" y="67374"/>
                </a:cubicBezTo>
                <a:cubicBezTo>
                  <a:pt x="694015" y="72137"/>
                  <a:pt x="701635" y="78804"/>
                  <a:pt x="709255" y="85472"/>
                </a:cubicBezTo>
                <a:cubicBezTo>
                  <a:pt x="717827" y="94044"/>
                  <a:pt x="726400" y="100712"/>
                  <a:pt x="738782" y="103569"/>
                </a:cubicBezTo>
                <a:cubicBezTo>
                  <a:pt x="750212" y="106427"/>
                  <a:pt x="751165" y="109284"/>
                  <a:pt x="759737" y="131192"/>
                </a:cubicBezTo>
                <a:cubicBezTo>
                  <a:pt x="761642" y="135002"/>
                  <a:pt x="766405" y="138812"/>
                  <a:pt x="771167" y="139764"/>
                </a:cubicBezTo>
                <a:cubicBezTo>
                  <a:pt x="800695" y="148337"/>
                  <a:pt x="812125" y="176912"/>
                  <a:pt x="832127" y="195009"/>
                </a:cubicBezTo>
                <a:cubicBezTo>
                  <a:pt x="835937" y="198819"/>
                  <a:pt x="835937" y="214059"/>
                  <a:pt x="832127" y="215964"/>
                </a:cubicBezTo>
                <a:cubicBezTo>
                  <a:pt x="820697" y="222632"/>
                  <a:pt x="826412" y="228347"/>
                  <a:pt x="829270" y="235967"/>
                </a:cubicBezTo>
                <a:cubicBezTo>
                  <a:pt x="832127" y="242634"/>
                  <a:pt x="835937" y="248349"/>
                  <a:pt x="837842" y="255017"/>
                </a:cubicBezTo>
                <a:cubicBezTo>
                  <a:pt x="840700" y="263589"/>
                  <a:pt x="834032" y="269304"/>
                  <a:pt x="823555" y="266447"/>
                </a:cubicBezTo>
                <a:cubicBezTo>
                  <a:pt x="820697" y="265494"/>
                  <a:pt x="816887" y="265494"/>
                  <a:pt x="814030" y="267399"/>
                </a:cubicBezTo>
                <a:cubicBezTo>
                  <a:pt x="800695" y="273114"/>
                  <a:pt x="790217" y="285497"/>
                  <a:pt x="773072" y="283592"/>
                </a:cubicBezTo>
                <a:cubicBezTo>
                  <a:pt x="771167" y="283592"/>
                  <a:pt x="768310" y="285497"/>
                  <a:pt x="768310" y="287402"/>
                </a:cubicBezTo>
                <a:cubicBezTo>
                  <a:pt x="765452" y="298832"/>
                  <a:pt x="762595" y="311214"/>
                  <a:pt x="761642" y="322644"/>
                </a:cubicBezTo>
                <a:cubicBezTo>
                  <a:pt x="757832" y="350267"/>
                  <a:pt x="761642" y="378842"/>
                  <a:pt x="746402" y="404559"/>
                </a:cubicBezTo>
                <a:cubicBezTo>
                  <a:pt x="744497" y="408369"/>
                  <a:pt x="748307" y="415989"/>
                  <a:pt x="750212" y="420752"/>
                </a:cubicBezTo>
                <a:cubicBezTo>
                  <a:pt x="758785" y="442659"/>
                  <a:pt x="768310" y="465519"/>
                  <a:pt x="777835" y="487427"/>
                </a:cubicBezTo>
                <a:cubicBezTo>
                  <a:pt x="782597" y="497904"/>
                  <a:pt x="781645" y="508382"/>
                  <a:pt x="775930" y="519812"/>
                </a:cubicBezTo>
                <a:cubicBezTo>
                  <a:pt x="771167" y="530289"/>
                  <a:pt x="764500" y="536957"/>
                  <a:pt x="753070" y="536004"/>
                </a:cubicBezTo>
                <a:cubicBezTo>
                  <a:pt x="731162" y="534099"/>
                  <a:pt x="719732" y="545529"/>
                  <a:pt x="715922" y="566484"/>
                </a:cubicBezTo>
                <a:cubicBezTo>
                  <a:pt x="715922" y="569342"/>
                  <a:pt x="714970" y="574104"/>
                  <a:pt x="714017" y="574104"/>
                </a:cubicBezTo>
                <a:cubicBezTo>
                  <a:pt x="696872" y="577914"/>
                  <a:pt x="705445" y="598869"/>
                  <a:pt x="691157" y="606489"/>
                </a:cubicBezTo>
                <a:cubicBezTo>
                  <a:pt x="677822" y="613157"/>
                  <a:pt x="670202" y="626492"/>
                  <a:pt x="670202" y="643637"/>
                </a:cubicBezTo>
                <a:cubicBezTo>
                  <a:pt x="670202" y="675069"/>
                  <a:pt x="651152" y="693167"/>
                  <a:pt x="618767" y="695072"/>
                </a:cubicBezTo>
                <a:cubicBezTo>
                  <a:pt x="597812" y="696024"/>
                  <a:pt x="577810" y="693167"/>
                  <a:pt x="560665" y="677927"/>
                </a:cubicBezTo>
                <a:cubicBezTo>
                  <a:pt x="550187" y="668402"/>
                  <a:pt x="535900" y="665544"/>
                  <a:pt x="522565" y="659829"/>
                </a:cubicBezTo>
                <a:cubicBezTo>
                  <a:pt x="520660" y="658877"/>
                  <a:pt x="515897" y="659829"/>
                  <a:pt x="514945" y="661734"/>
                </a:cubicBezTo>
                <a:cubicBezTo>
                  <a:pt x="513040" y="663639"/>
                  <a:pt x="513040" y="667449"/>
                  <a:pt x="514945" y="669354"/>
                </a:cubicBezTo>
                <a:cubicBezTo>
                  <a:pt x="518755" y="675069"/>
                  <a:pt x="522565" y="682689"/>
                  <a:pt x="527327" y="686499"/>
                </a:cubicBezTo>
                <a:cubicBezTo>
                  <a:pt x="563522" y="711264"/>
                  <a:pt x="584477" y="748412"/>
                  <a:pt x="607337" y="783654"/>
                </a:cubicBezTo>
                <a:cubicBezTo>
                  <a:pt x="610195" y="788417"/>
                  <a:pt x="613052" y="794132"/>
                  <a:pt x="614957" y="799847"/>
                </a:cubicBezTo>
                <a:cubicBezTo>
                  <a:pt x="620672" y="822707"/>
                  <a:pt x="632102" y="841757"/>
                  <a:pt x="647342" y="859854"/>
                </a:cubicBezTo>
                <a:cubicBezTo>
                  <a:pt x="654962" y="869379"/>
                  <a:pt x="660677" y="882714"/>
                  <a:pt x="662582" y="895097"/>
                </a:cubicBezTo>
                <a:cubicBezTo>
                  <a:pt x="665440" y="918909"/>
                  <a:pt x="679727" y="935102"/>
                  <a:pt x="693062" y="953199"/>
                </a:cubicBezTo>
                <a:cubicBezTo>
                  <a:pt x="707350" y="972249"/>
                  <a:pt x="723542" y="991299"/>
                  <a:pt x="737830" y="1010349"/>
                </a:cubicBezTo>
                <a:cubicBezTo>
                  <a:pt x="744497" y="1018922"/>
                  <a:pt x="750212" y="1026542"/>
                  <a:pt x="745450" y="1040829"/>
                </a:cubicBezTo>
                <a:cubicBezTo>
                  <a:pt x="741640" y="1053212"/>
                  <a:pt x="755927" y="1057974"/>
                  <a:pt x="765452" y="1063689"/>
                </a:cubicBezTo>
                <a:cubicBezTo>
                  <a:pt x="771167" y="1067499"/>
                  <a:pt x="775930" y="1066547"/>
                  <a:pt x="781645" y="1062737"/>
                </a:cubicBezTo>
                <a:cubicBezTo>
                  <a:pt x="804505" y="1046544"/>
                  <a:pt x="827365" y="1030352"/>
                  <a:pt x="850225" y="1014159"/>
                </a:cubicBezTo>
                <a:cubicBezTo>
                  <a:pt x="858797" y="1007492"/>
                  <a:pt x="867370" y="1000824"/>
                  <a:pt x="875942" y="993204"/>
                </a:cubicBezTo>
                <a:cubicBezTo>
                  <a:pt x="889277" y="981774"/>
                  <a:pt x="901660" y="970344"/>
                  <a:pt x="914995" y="959867"/>
                </a:cubicBezTo>
                <a:cubicBezTo>
                  <a:pt x="939760" y="940817"/>
                  <a:pt x="960715" y="919862"/>
                  <a:pt x="980717" y="896049"/>
                </a:cubicBezTo>
                <a:cubicBezTo>
                  <a:pt x="1010245" y="860807"/>
                  <a:pt x="1047392" y="831279"/>
                  <a:pt x="1082635" y="800799"/>
                </a:cubicBezTo>
                <a:cubicBezTo>
                  <a:pt x="1098827" y="787464"/>
                  <a:pt x="1113115" y="775082"/>
                  <a:pt x="1120735" y="755079"/>
                </a:cubicBezTo>
                <a:cubicBezTo>
                  <a:pt x="1132165" y="725552"/>
                  <a:pt x="1144547" y="695072"/>
                  <a:pt x="1155977" y="665544"/>
                </a:cubicBezTo>
                <a:cubicBezTo>
                  <a:pt x="1159787" y="655067"/>
                  <a:pt x="1163597" y="644589"/>
                  <a:pt x="1169312" y="635064"/>
                </a:cubicBezTo>
                <a:cubicBezTo>
                  <a:pt x="1174075" y="626492"/>
                  <a:pt x="1180742" y="616967"/>
                  <a:pt x="1189315" y="613157"/>
                </a:cubicBezTo>
                <a:cubicBezTo>
                  <a:pt x="1222652" y="597917"/>
                  <a:pt x="1257895" y="584582"/>
                  <a:pt x="1292185" y="570294"/>
                </a:cubicBezTo>
                <a:cubicBezTo>
                  <a:pt x="1296947" y="568389"/>
                  <a:pt x="1304567" y="571247"/>
                  <a:pt x="1308377" y="568389"/>
                </a:cubicBezTo>
                <a:cubicBezTo>
                  <a:pt x="1312187" y="564579"/>
                  <a:pt x="1313140" y="557912"/>
                  <a:pt x="1314092" y="552197"/>
                </a:cubicBezTo>
                <a:cubicBezTo>
                  <a:pt x="1322665" y="507429"/>
                  <a:pt x="1331237" y="461709"/>
                  <a:pt x="1339810" y="415989"/>
                </a:cubicBezTo>
                <a:cubicBezTo>
                  <a:pt x="1347430" y="375984"/>
                  <a:pt x="1356002" y="335979"/>
                  <a:pt x="1362670" y="295022"/>
                </a:cubicBezTo>
                <a:cubicBezTo>
                  <a:pt x="1368385" y="263589"/>
                  <a:pt x="1372195" y="231204"/>
                  <a:pt x="1376957" y="199772"/>
                </a:cubicBezTo>
                <a:cubicBezTo>
                  <a:pt x="1380767" y="174054"/>
                  <a:pt x="1396007" y="163577"/>
                  <a:pt x="1420772" y="168339"/>
                </a:cubicBezTo>
                <a:cubicBezTo>
                  <a:pt x="1450300" y="173102"/>
                  <a:pt x="1476017" y="185484"/>
                  <a:pt x="1502687" y="196914"/>
                </a:cubicBezTo>
                <a:cubicBezTo>
                  <a:pt x="1581745" y="231204"/>
                  <a:pt x="1654135" y="278829"/>
                  <a:pt x="1726525" y="326454"/>
                </a:cubicBezTo>
                <a:cubicBezTo>
                  <a:pt x="1786532" y="366459"/>
                  <a:pt x="1847492" y="406464"/>
                  <a:pt x="1907500" y="446469"/>
                </a:cubicBezTo>
                <a:cubicBezTo>
                  <a:pt x="1951315" y="475997"/>
                  <a:pt x="1992272" y="507429"/>
                  <a:pt x="2032277" y="540767"/>
                </a:cubicBezTo>
                <a:cubicBezTo>
                  <a:pt x="2064662" y="567437"/>
                  <a:pt x="2098952" y="593154"/>
                  <a:pt x="2127527" y="624587"/>
                </a:cubicBezTo>
                <a:cubicBezTo>
                  <a:pt x="2136100" y="633159"/>
                  <a:pt x="2147530" y="639827"/>
                  <a:pt x="2143720" y="656972"/>
                </a:cubicBezTo>
                <a:cubicBezTo>
                  <a:pt x="2141815" y="663639"/>
                  <a:pt x="2150387" y="673164"/>
                  <a:pt x="2154197" y="681737"/>
                </a:cubicBezTo>
                <a:cubicBezTo>
                  <a:pt x="2169437" y="713169"/>
                  <a:pt x="2185630" y="744602"/>
                  <a:pt x="2201822" y="776987"/>
                </a:cubicBezTo>
                <a:cubicBezTo>
                  <a:pt x="2211347" y="796989"/>
                  <a:pt x="2210395" y="800799"/>
                  <a:pt x="2191345" y="810324"/>
                </a:cubicBezTo>
                <a:cubicBezTo>
                  <a:pt x="2170390" y="820802"/>
                  <a:pt x="2149435" y="829374"/>
                  <a:pt x="2128480" y="838899"/>
                </a:cubicBezTo>
                <a:cubicBezTo>
                  <a:pt x="2077045" y="862712"/>
                  <a:pt x="2025610" y="885572"/>
                  <a:pt x="1975127" y="909384"/>
                </a:cubicBezTo>
                <a:cubicBezTo>
                  <a:pt x="1953220" y="919862"/>
                  <a:pt x="1935122" y="933197"/>
                  <a:pt x="1919882" y="954152"/>
                </a:cubicBezTo>
                <a:cubicBezTo>
                  <a:pt x="1877972" y="1013207"/>
                  <a:pt x="1833205" y="1070357"/>
                  <a:pt x="1789390" y="1127507"/>
                </a:cubicBezTo>
                <a:cubicBezTo>
                  <a:pt x="1767482" y="1156082"/>
                  <a:pt x="1742717" y="1182752"/>
                  <a:pt x="1718905" y="1210374"/>
                </a:cubicBezTo>
                <a:cubicBezTo>
                  <a:pt x="1713190" y="1217042"/>
                  <a:pt x="1705570" y="1222757"/>
                  <a:pt x="1712237" y="1233234"/>
                </a:cubicBezTo>
                <a:cubicBezTo>
                  <a:pt x="1714142" y="1237044"/>
                  <a:pt x="1713190" y="1242759"/>
                  <a:pt x="1712237" y="1248474"/>
                </a:cubicBezTo>
                <a:cubicBezTo>
                  <a:pt x="1711285" y="1265619"/>
                  <a:pt x="1707475" y="1268477"/>
                  <a:pt x="1689377" y="1266572"/>
                </a:cubicBezTo>
                <a:cubicBezTo>
                  <a:pt x="1679852" y="1265619"/>
                  <a:pt x="1675090" y="1269429"/>
                  <a:pt x="1677947" y="1277049"/>
                </a:cubicBezTo>
                <a:cubicBezTo>
                  <a:pt x="1685567" y="1293242"/>
                  <a:pt x="1695092" y="1307529"/>
                  <a:pt x="1679852" y="1324674"/>
                </a:cubicBezTo>
                <a:cubicBezTo>
                  <a:pt x="1677947" y="1326579"/>
                  <a:pt x="1681757" y="1333247"/>
                  <a:pt x="1683662" y="1338009"/>
                </a:cubicBezTo>
                <a:cubicBezTo>
                  <a:pt x="1691282" y="1358964"/>
                  <a:pt x="1692235" y="1362774"/>
                  <a:pt x="1676042" y="1374204"/>
                </a:cubicBezTo>
                <a:cubicBezTo>
                  <a:pt x="1665565" y="1380872"/>
                  <a:pt x="1663660" y="1388492"/>
                  <a:pt x="1663660" y="1398969"/>
                </a:cubicBezTo>
                <a:cubicBezTo>
                  <a:pt x="1663660" y="1433259"/>
                  <a:pt x="1649372" y="1457072"/>
                  <a:pt x="1620797" y="1477074"/>
                </a:cubicBezTo>
                <a:cubicBezTo>
                  <a:pt x="1610320" y="1484694"/>
                  <a:pt x="1601747" y="1497077"/>
                  <a:pt x="1596032" y="1509459"/>
                </a:cubicBezTo>
                <a:cubicBezTo>
                  <a:pt x="1584602" y="1535177"/>
                  <a:pt x="1574125" y="1561847"/>
                  <a:pt x="1565552" y="1588517"/>
                </a:cubicBezTo>
                <a:cubicBezTo>
                  <a:pt x="1546502" y="1643762"/>
                  <a:pt x="1528405" y="1699007"/>
                  <a:pt x="1510307" y="1754252"/>
                </a:cubicBezTo>
                <a:cubicBezTo>
                  <a:pt x="1500782" y="1783779"/>
                  <a:pt x="1494115" y="1814259"/>
                  <a:pt x="1486495" y="1843787"/>
                </a:cubicBezTo>
                <a:cubicBezTo>
                  <a:pt x="1481732" y="1862837"/>
                  <a:pt x="1469350" y="1869504"/>
                  <a:pt x="1451252" y="1860932"/>
                </a:cubicBezTo>
                <a:cubicBezTo>
                  <a:pt x="1415057" y="1843787"/>
                  <a:pt x="1378862" y="1824737"/>
                  <a:pt x="1342667" y="1806639"/>
                </a:cubicBezTo>
                <a:cubicBezTo>
                  <a:pt x="1336952" y="1803782"/>
                  <a:pt x="1331237" y="1799019"/>
                  <a:pt x="1325522" y="1794257"/>
                </a:cubicBezTo>
                <a:cubicBezTo>
                  <a:pt x="1315045" y="1786637"/>
                  <a:pt x="1315997" y="1779017"/>
                  <a:pt x="1321712" y="1768539"/>
                </a:cubicBezTo>
                <a:cubicBezTo>
                  <a:pt x="1335047" y="1742822"/>
                  <a:pt x="1348382" y="1716152"/>
                  <a:pt x="1360765" y="1689482"/>
                </a:cubicBezTo>
                <a:cubicBezTo>
                  <a:pt x="1361717" y="1687577"/>
                  <a:pt x="1359812" y="1684719"/>
                  <a:pt x="1358860" y="1681862"/>
                </a:cubicBezTo>
                <a:cubicBezTo>
                  <a:pt x="1356955" y="1682814"/>
                  <a:pt x="1355050" y="1682814"/>
                  <a:pt x="1353145" y="1683767"/>
                </a:cubicBezTo>
                <a:cubicBezTo>
                  <a:pt x="1352192" y="1683767"/>
                  <a:pt x="1352192" y="1685672"/>
                  <a:pt x="1352192" y="1686624"/>
                </a:cubicBezTo>
                <a:cubicBezTo>
                  <a:pt x="1330285" y="1726629"/>
                  <a:pt x="1329332" y="1728534"/>
                  <a:pt x="1284565" y="1725677"/>
                </a:cubicBezTo>
                <a:cubicBezTo>
                  <a:pt x="1232177" y="1722819"/>
                  <a:pt x="1179790" y="1719009"/>
                  <a:pt x="1127402" y="1719009"/>
                </a:cubicBezTo>
                <a:cubicBezTo>
                  <a:pt x="1110257" y="1719009"/>
                  <a:pt x="1092160" y="1711389"/>
                  <a:pt x="1075015" y="1708532"/>
                </a:cubicBezTo>
                <a:cubicBezTo>
                  <a:pt x="1043582" y="1703769"/>
                  <a:pt x="1011197" y="1699959"/>
                  <a:pt x="979765" y="1695197"/>
                </a:cubicBezTo>
                <a:cubicBezTo>
                  <a:pt x="969287" y="1693292"/>
                  <a:pt x="957857" y="1691387"/>
                  <a:pt x="947380" y="1689482"/>
                </a:cubicBezTo>
                <a:cubicBezTo>
                  <a:pt x="943570" y="1688529"/>
                  <a:pt x="938807" y="1686624"/>
                  <a:pt x="935950" y="1688529"/>
                </a:cubicBezTo>
                <a:cubicBezTo>
                  <a:pt x="925472" y="1694244"/>
                  <a:pt x="914995" y="1691387"/>
                  <a:pt x="904517" y="1689482"/>
                </a:cubicBezTo>
                <a:cubicBezTo>
                  <a:pt x="888325" y="1687577"/>
                  <a:pt x="885467" y="1690434"/>
                  <a:pt x="885467" y="1710437"/>
                </a:cubicBezTo>
                <a:close/>
                <a:moveTo>
                  <a:pt x="1225510" y="1051307"/>
                </a:moveTo>
                <a:cubicBezTo>
                  <a:pt x="1223605" y="1048449"/>
                  <a:pt x="1221700" y="1043687"/>
                  <a:pt x="1219795" y="1039877"/>
                </a:cubicBezTo>
                <a:cubicBezTo>
                  <a:pt x="1215985" y="1042734"/>
                  <a:pt x="1212175" y="1044639"/>
                  <a:pt x="1209317" y="1047497"/>
                </a:cubicBezTo>
                <a:cubicBezTo>
                  <a:pt x="1202650" y="1055117"/>
                  <a:pt x="1196935" y="1063689"/>
                  <a:pt x="1189315" y="1070357"/>
                </a:cubicBezTo>
                <a:cubicBezTo>
                  <a:pt x="1163597" y="1094169"/>
                  <a:pt x="1137880" y="1117982"/>
                  <a:pt x="1111210" y="1141794"/>
                </a:cubicBezTo>
                <a:cubicBezTo>
                  <a:pt x="1068347" y="1180847"/>
                  <a:pt x="1026437" y="1218947"/>
                  <a:pt x="983575" y="1257047"/>
                </a:cubicBezTo>
                <a:cubicBezTo>
                  <a:pt x="950237" y="1286574"/>
                  <a:pt x="916900" y="1315149"/>
                  <a:pt x="883562" y="1344677"/>
                </a:cubicBezTo>
                <a:cubicBezTo>
                  <a:pt x="877847" y="1349439"/>
                  <a:pt x="873085" y="1354202"/>
                  <a:pt x="867370" y="1358964"/>
                </a:cubicBezTo>
                <a:cubicBezTo>
                  <a:pt x="851177" y="1372299"/>
                  <a:pt x="850225" y="1373252"/>
                  <a:pt x="869275" y="1381824"/>
                </a:cubicBezTo>
                <a:cubicBezTo>
                  <a:pt x="878800" y="1385634"/>
                  <a:pt x="890230" y="1389444"/>
                  <a:pt x="900707" y="1388492"/>
                </a:cubicBezTo>
                <a:cubicBezTo>
                  <a:pt x="920710" y="1386587"/>
                  <a:pt x="939760" y="1380872"/>
                  <a:pt x="959762" y="1378014"/>
                </a:cubicBezTo>
                <a:cubicBezTo>
                  <a:pt x="965477" y="1377062"/>
                  <a:pt x="972145" y="1377062"/>
                  <a:pt x="977860" y="1378014"/>
                </a:cubicBezTo>
                <a:cubicBezTo>
                  <a:pt x="991195" y="1381824"/>
                  <a:pt x="1005482" y="1383729"/>
                  <a:pt x="1017865" y="1390397"/>
                </a:cubicBezTo>
                <a:cubicBezTo>
                  <a:pt x="1041677" y="1402779"/>
                  <a:pt x="1064537" y="1407542"/>
                  <a:pt x="1092160" y="1401827"/>
                </a:cubicBezTo>
                <a:cubicBezTo>
                  <a:pt x="1120735" y="1396112"/>
                  <a:pt x="1150262" y="1398969"/>
                  <a:pt x="1178837" y="1394207"/>
                </a:cubicBezTo>
                <a:cubicBezTo>
                  <a:pt x="1206460" y="1388492"/>
                  <a:pt x="1212175" y="1390397"/>
                  <a:pt x="1212175" y="1358964"/>
                </a:cubicBezTo>
                <a:cubicBezTo>
                  <a:pt x="1214080" y="1282764"/>
                  <a:pt x="1215985" y="1207517"/>
                  <a:pt x="1218842" y="1131317"/>
                </a:cubicBezTo>
                <a:cubicBezTo>
                  <a:pt x="1220747" y="1105599"/>
                  <a:pt x="1215985" y="1078929"/>
                  <a:pt x="1225510" y="1051307"/>
                </a:cubicBezTo>
                <a:close/>
                <a:moveTo>
                  <a:pt x="574000" y="3282062"/>
                </a:moveTo>
                <a:cubicBezTo>
                  <a:pt x="574000" y="3283014"/>
                  <a:pt x="575905" y="3285872"/>
                  <a:pt x="576857" y="3288729"/>
                </a:cubicBezTo>
                <a:cubicBezTo>
                  <a:pt x="577810" y="3285872"/>
                  <a:pt x="577810" y="3283014"/>
                  <a:pt x="579715" y="3280157"/>
                </a:cubicBezTo>
                <a:cubicBezTo>
                  <a:pt x="586382" y="3263964"/>
                  <a:pt x="593050" y="3248724"/>
                  <a:pt x="599717" y="3233484"/>
                </a:cubicBezTo>
                <a:cubicBezTo>
                  <a:pt x="603527" y="3224912"/>
                  <a:pt x="608290" y="3218244"/>
                  <a:pt x="619720" y="3218244"/>
                </a:cubicBezTo>
                <a:cubicBezTo>
                  <a:pt x="624482" y="3218244"/>
                  <a:pt x="631150" y="3215387"/>
                  <a:pt x="634007" y="3211577"/>
                </a:cubicBezTo>
                <a:cubicBezTo>
                  <a:pt x="640675" y="3203004"/>
                  <a:pt x="647342" y="3194432"/>
                  <a:pt x="652105" y="3183954"/>
                </a:cubicBezTo>
                <a:cubicBezTo>
                  <a:pt x="654010" y="3179192"/>
                  <a:pt x="651152" y="3173477"/>
                  <a:pt x="644485" y="3169667"/>
                </a:cubicBezTo>
                <a:cubicBezTo>
                  <a:pt x="630197" y="3162047"/>
                  <a:pt x="621625" y="3150617"/>
                  <a:pt x="619720" y="3131567"/>
                </a:cubicBezTo>
                <a:cubicBezTo>
                  <a:pt x="618767" y="3122042"/>
                  <a:pt x="617815" y="3112517"/>
                  <a:pt x="620672" y="3102992"/>
                </a:cubicBezTo>
                <a:cubicBezTo>
                  <a:pt x="622577" y="3097277"/>
                  <a:pt x="607337" y="3071559"/>
                  <a:pt x="602575" y="3070607"/>
                </a:cubicBezTo>
                <a:cubicBezTo>
                  <a:pt x="600670" y="3078227"/>
                  <a:pt x="599717" y="3086799"/>
                  <a:pt x="597812" y="3094419"/>
                </a:cubicBezTo>
                <a:cubicBezTo>
                  <a:pt x="595907" y="3105849"/>
                  <a:pt x="593050" y="3118232"/>
                  <a:pt x="593050" y="3129662"/>
                </a:cubicBezTo>
                <a:cubicBezTo>
                  <a:pt x="593050" y="3163952"/>
                  <a:pt x="588287" y="3197289"/>
                  <a:pt x="581620" y="3231579"/>
                </a:cubicBezTo>
                <a:cubicBezTo>
                  <a:pt x="577810" y="3247772"/>
                  <a:pt x="576857" y="3263964"/>
                  <a:pt x="574000" y="3282062"/>
                </a:cubicBezTo>
                <a:close/>
                <a:moveTo>
                  <a:pt x="337780" y="4482212"/>
                </a:moveTo>
                <a:cubicBezTo>
                  <a:pt x="334922" y="4442207"/>
                  <a:pt x="333017" y="4406965"/>
                  <a:pt x="329207" y="4370769"/>
                </a:cubicBezTo>
                <a:cubicBezTo>
                  <a:pt x="328255" y="4360292"/>
                  <a:pt x="321587" y="4349815"/>
                  <a:pt x="316825" y="4340290"/>
                </a:cubicBezTo>
                <a:cubicBezTo>
                  <a:pt x="315872" y="4339337"/>
                  <a:pt x="309205" y="4339337"/>
                  <a:pt x="308252" y="4340290"/>
                </a:cubicBezTo>
                <a:cubicBezTo>
                  <a:pt x="302537" y="4349815"/>
                  <a:pt x="299680" y="4361244"/>
                  <a:pt x="292060" y="4368865"/>
                </a:cubicBezTo>
                <a:cubicBezTo>
                  <a:pt x="281582" y="4380294"/>
                  <a:pt x="284440" y="4390772"/>
                  <a:pt x="289202" y="4401249"/>
                </a:cubicBezTo>
                <a:cubicBezTo>
                  <a:pt x="301585" y="4429824"/>
                  <a:pt x="313015" y="4458399"/>
                  <a:pt x="326350" y="4486974"/>
                </a:cubicBezTo>
                <a:cubicBezTo>
                  <a:pt x="328255" y="4490784"/>
                  <a:pt x="331112" y="4492690"/>
                  <a:pt x="333970" y="4495547"/>
                </a:cubicBezTo>
                <a:cubicBezTo>
                  <a:pt x="334922" y="4491737"/>
                  <a:pt x="335875" y="4487927"/>
                  <a:pt x="336827" y="4485069"/>
                </a:cubicBezTo>
                <a:cubicBezTo>
                  <a:pt x="336827" y="4484117"/>
                  <a:pt x="337780" y="4481259"/>
                  <a:pt x="337780" y="4482212"/>
                </a:cubicBezTo>
                <a:close/>
                <a:moveTo>
                  <a:pt x="1225510" y="903669"/>
                </a:moveTo>
                <a:cubicBezTo>
                  <a:pt x="1225510" y="903669"/>
                  <a:pt x="1225510" y="903669"/>
                  <a:pt x="1225510" y="903669"/>
                </a:cubicBezTo>
                <a:cubicBezTo>
                  <a:pt x="1225510" y="899859"/>
                  <a:pt x="1225510" y="896049"/>
                  <a:pt x="1225510" y="891287"/>
                </a:cubicBezTo>
                <a:cubicBezTo>
                  <a:pt x="1224557" y="881762"/>
                  <a:pt x="1223605" y="872237"/>
                  <a:pt x="1222652" y="862712"/>
                </a:cubicBezTo>
                <a:cubicBezTo>
                  <a:pt x="1213127" y="867474"/>
                  <a:pt x="1203602" y="873189"/>
                  <a:pt x="1194077" y="877952"/>
                </a:cubicBezTo>
                <a:cubicBezTo>
                  <a:pt x="1192172" y="878904"/>
                  <a:pt x="1191220" y="880809"/>
                  <a:pt x="1189315" y="881762"/>
                </a:cubicBezTo>
                <a:cubicBezTo>
                  <a:pt x="1177885" y="891287"/>
                  <a:pt x="1178837" y="891287"/>
                  <a:pt x="1187410" y="901764"/>
                </a:cubicBezTo>
                <a:cubicBezTo>
                  <a:pt x="1196935" y="913194"/>
                  <a:pt x="1206460" y="924624"/>
                  <a:pt x="1215985" y="936054"/>
                </a:cubicBezTo>
                <a:cubicBezTo>
                  <a:pt x="1217890" y="937959"/>
                  <a:pt x="1220747" y="939864"/>
                  <a:pt x="1222652" y="941769"/>
                </a:cubicBezTo>
                <a:cubicBezTo>
                  <a:pt x="1223605" y="938912"/>
                  <a:pt x="1224557" y="936054"/>
                  <a:pt x="1224557" y="933197"/>
                </a:cubicBezTo>
                <a:cubicBezTo>
                  <a:pt x="1225510" y="923672"/>
                  <a:pt x="1225510" y="914147"/>
                  <a:pt x="1225510" y="903669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2558303" y="1416627"/>
            <a:ext cx="996228" cy="2459111"/>
          </a:xfrm>
          <a:custGeom>
            <a:avLst/>
            <a:gdLst/>
            <a:ahLst/>
            <a:cxnLst/>
            <a:rect l="l" t="t" r="r" b="b"/>
            <a:pathLst>
              <a:path w="1809750" h="4467225" extrusionOk="0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3953704" y="1400897"/>
            <a:ext cx="959525" cy="2474841"/>
          </a:xfrm>
          <a:custGeom>
            <a:avLst/>
            <a:gdLst/>
            <a:ahLst/>
            <a:cxnLst/>
            <a:rect l="l" t="t" r="r" b="b"/>
            <a:pathLst>
              <a:path w="1743075" h="4495800" extrusionOk="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6"/>
          <p:cNvSpPr/>
          <p:nvPr/>
        </p:nvSpPr>
        <p:spPr>
          <a:xfrm>
            <a:off x="6023464" y="1414908"/>
            <a:ext cx="757413" cy="2460830"/>
          </a:xfrm>
          <a:custGeom>
            <a:avLst/>
            <a:gdLst/>
            <a:ahLst/>
            <a:cxnLst/>
            <a:rect l="l" t="t" r="r" b="b"/>
            <a:pathLst>
              <a:path w="1381125" h="4581525" extrusionOk="0">
                <a:moveTo>
                  <a:pt x="1378744" y="1701853"/>
                </a:moveTo>
                <a:cubicBezTo>
                  <a:pt x="1378744" y="1701853"/>
                  <a:pt x="1270159" y="1122733"/>
                  <a:pt x="1215866" y="930328"/>
                </a:cubicBezTo>
                <a:cubicBezTo>
                  <a:pt x="1141571" y="664580"/>
                  <a:pt x="1010126" y="842698"/>
                  <a:pt x="1041559" y="574093"/>
                </a:cubicBezTo>
                <a:cubicBezTo>
                  <a:pt x="1061561" y="405500"/>
                  <a:pt x="977741" y="315965"/>
                  <a:pt x="925354" y="174043"/>
                </a:cubicBezTo>
                <a:cubicBezTo>
                  <a:pt x="902494" y="110225"/>
                  <a:pt x="873919" y="23548"/>
                  <a:pt x="792956" y="11165"/>
                </a:cubicBezTo>
                <a:cubicBezTo>
                  <a:pt x="617696" y="-14552"/>
                  <a:pt x="551021" y="86413"/>
                  <a:pt x="509111" y="218810"/>
                </a:cubicBezTo>
                <a:cubicBezTo>
                  <a:pt x="474821" y="325490"/>
                  <a:pt x="441484" y="432170"/>
                  <a:pt x="411004" y="540755"/>
                </a:cubicBezTo>
                <a:cubicBezTo>
                  <a:pt x="389096" y="620765"/>
                  <a:pt x="370046" y="696965"/>
                  <a:pt x="289084" y="716968"/>
                </a:cubicBezTo>
                <a:cubicBezTo>
                  <a:pt x="248126" y="727445"/>
                  <a:pt x="218599" y="776023"/>
                  <a:pt x="199549" y="822695"/>
                </a:cubicBezTo>
                <a:cubicBezTo>
                  <a:pt x="7144" y="1309423"/>
                  <a:pt x="-31909" y="1521830"/>
                  <a:pt x="70961" y="2096188"/>
                </a:cubicBezTo>
                <a:cubicBezTo>
                  <a:pt x="83344" y="2165720"/>
                  <a:pt x="126206" y="2180008"/>
                  <a:pt x="185261" y="2175245"/>
                </a:cubicBezTo>
                <a:cubicBezTo>
                  <a:pt x="246221" y="2169530"/>
                  <a:pt x="235744" y="2191438"/>
                  <a:pt x="297656" y="2190485"/>
                </a:cubicBezTo>
                <a:cubicBezTo>
                  <a:pt x="341471" y="2189533"/>
                  <a:pt x="362426" y="2213345"/>
                  <a:pt x="368141" y="2269543"/>
                </a:cubicBezTo>
                <a:cubicBezTo>
                  <a:pt x="379571" y="2377175"/>
                  <a:pt x="385286" y="2470520"/>
                  <a:pt x="467201" y="2563865"/>
                </a:cubicBezTo>
                <a:cubicBezTo>
                  <a:pt x="555784" y="2665783"/>
                  <a:pt x="592931" y="2839138"/>
                  <a:pt x="651034" y="2981060"/>
                </a:cubicBezTo>
                <a:cubicBezTo>
                  <a:pt x="670084" y="3027733"/>
                  <a:pt x="660559" y="3069643"/>
                  <a:pt x="629126" y="3102980"/>
                </a:cubicBezTo>
                <a:cubicBezTo>
                  <a:pt x="476726" y="3266810"/>
                  <a:pt x="413861" y="3505888"/>
                  <a:pt x="366236" y="3744013"/>
                </a:cubicBezTo>
                <a:cubicBezTo>
                  <a:pt x="350996" y="3820213"/>
                  <a:pt x="310039" y="3936418"/>
                  <a:pt x="247174" y="3963088"/>
                </a:cubicBezTo>
                <a:cubicBezTo>
                  <a:pt x="211931" y="3978328"/>
                  <a:pt x="138589" y="4020238"/>
                  <a:pt x="142399" y="4065958"/>
                </a:cubicBezTo>
                <a:cubicBezTo>
                  <a:pt x="150019" y="4167875"/>
                  <a:pt x="72866" y="4184068"/>
                  <a:pt x="7144" y="4250743"/>
                </a:cubicBezTo>
                <a:cubicBezTo>
                  <a:pt x="25241" y="4267888"/>
                  <a:pt x="33814" y="4302178"/>
                  <a:pt x="50006" y="4292653"/>
                </a:cubicBezTo>
                <a:cubicBezTo>
                  <a:pt x="108109" y="4261220"/>
                  <a:pt x="187166" y="4158350"/>
                  <a:pt x="198596" y="4198355"/>
                </a:cubicBezTo>
                <a:cubicBezTo>
                  <a:pt x="214789" y="4251695"/>
                  <a:pt x="183356" y="4307893"/>
                  <a:pt x="174784" y="4393618"/>
                </a:cubicBezTo>
                <a:cubicBezTo>
                  <a:pt x="174784" y="4393618"/>
                  <a:pt x="268129" y="4485058"/>
                  <a:pt x="317659" y="4510775"/>
                </a:cubicBezTo>
                <a:cubicBezTo>
                  <a:pt x="354806" y="4529825"/>
                  <a:pt x="410051" y="4586975"/>
                  <a:pt x="433864" y="4535540"/>
                </a:cubicBezTo>
                <a:cubicBezTo>
                  <a:pt x="449104" y="4502203"/>
                  <a:pt x="447199" y="4442195"/>
                  <a:pt x="422434" y="4364090"/>
                </a:cubicBezTo>
                <a:cubicBezTo>
                  <a:pt x="342424" y="4105010"/>
                  <a:pt x="511969" y="3784018"/>
                  <a:pt x="670084" y="3567800"/>
                </a:cubicBezTo>
                <a:cubicBezTo>
                  <a:pt x="716756" y="3503983"/>
                  <a:pt x="749141" y="3475408"/>
                  <a:pt x="750094" y="3596375"/>
                </a:cubicBezTo>
                <a:cubicBezTo>
                  <a:pt x="752951" y="3883078"/>
                  <a:pt x="726281" y="4133585"/>
                  <a:pt x="700564" y="4363138"/>
                </a:cubicBezTo>
                <a:cubicBezTo>
                  <a:pt x="684371" y="4508870"/>
                  <a:pt x="823436" y="4578403"/>
                  <a:pt x="823436" y="4578403"/>
                </a:cubicBezTo>
                <a:cubicBezTo>
                  <a:pt x="823436" y="4578403"/>
                  <a:pt x="931069" y="4523158"/>
                  <a:pt x="935831" y="4471723"/>
                </a:cubicBezTo>
                <a:cubicBezTo>
                  <a:pt x="940594" y="4401238"/>
                  <a:pt x="938689" y="4332658"/>
                  <a:pt x="922496" y="4264078"/>
                </a:cubicBezTo>
                <a:cubicBezTo>
                  <a:pt x="894874" y="4143110"/>
                  <a:pt x="900589" y="4024048"/>
                  <a:pt x="927259" y="3903080"/>
                </a:cubicBezTo>
                <a:cubicBezTo>
                  <a:pt x="971074" y="3708770"/>
                  <a:pt x="1032986" y="3515413"/>
                  <a:pt x="1036796" y="3313483"/>
                </a:cubicBezTo>
                <a:cubicBezTo>
                  <a:pt x="1042511" y="3054403"/>
                  <a:pt x="1088231" y="2810563"/>
                  <a:pt x="1154906" y="2568628"/>
                </a:cubicBezTo>
                <a:cubicBezTo>
                  <a:pt x="1245394" y="2521955"/>
                  <a:pt x="1198721" y="2313358"/>
                  <a:pt x="1285399" y="2315263"/>
                </a:cubicBezTo>
                <a:cubicBezTo>
                  <a:pt x="1301591" y="2315263"/>
                  <a:pt x="1319689" y="2302880"/>
                  <a:pt x="1320641" y="2280020"/>
                </a:cubicBezTo>
                <a:cubicBezTo>
                  <a:pt x="1323499" y="2260970"/>
                  <a:pt x="1381601" y="1759955"/>
                  <a:pt x="1378744" y="1701853"/>
                </a:cubicBezTo>
                <a:close/>
                <a:moveTo>
                  <a:pt x="218599" y="1521830"/>
                </a:moveTo>
                <a:cubicBezTo>
                  <a:pt x="218599" y="1521830"/>
                  <a:pt x="355759" y="1100825"/>
                  <a:pt x="355759" y="1100825"/>
                </a:cubicBezTo>
                <a:cubicBezTo>
                  <a:pt x="432911" y="1367525"/>
                  <a:pt x="598646" y="1565645"/>
                  <a:pt x="379571" y="1941883"/>
                </a:cubicBezTo>
                <a:cubicBezTo>
                  <a:pt x="312896" y="1771385"/>
                  <a:pt x="290989" y="1714235"/>
                  <a:pt x="218599" y="1521830"/>
                </a:cubicBezTo>
                <a:close/>
                <a:moveTo>
                  <a:pt x="1155859" y="1623748"/>
                </a:moveTo>
                <a:cubicBezTo>
                  <a:pt x="1153001" y="1676135"/>
                  <a:pt x="1155859" y="1775195"/>
                  <a:pt x="1127284" y="1739953"/>
                </a:cubicBezTo>
                <a:cubicBezTo>
                  <a:pt x="1081564" y="1681850"/>
                  <a:pt x="1021556" y="1568503"/>
                  <a:pt x="1022509" y="1488493"/>
                </a:cubicBezTo>
                <a:cubicBezTo>
                  <a:pt x="1022509" y="1431343"/>
                  <a:pt x="1027271" y="1185598"/>
                  <a:pt x="1041559" y="1125590"/>
                </a:cubicBezTo>
                <a:cubicBezTo>
                  <a:pt x="1130141" y="1239890"/>
                  <a:pt x="1164431" y="1481825"/>
                  <a:pt x="1155859" y="1623748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6"/>
          <p:cNvSpPr/>
          <p:nvPr/>
        </p:nvSpPr>
        <p:spPr>
          <a:xfrm>
            <a:off x="5419256" y="1409792"/>
            <a:ext cx="773315" cy="2465946"/>
          </a:xfrm>
          <a:custGeom>
            <a:avLst/>
            <a:gdLst/>
            <a:ahLst/>
            <a:cxnLst/>
            <a:rect l="l" t="t" r="r" b="b"/>
            <a:pathLst>
              <a:path w="1409700" h="4591050" extrusionOk="0">
                <a:moveTo>
                  <a:pt x="1373436" y="4467650"/>
                </a:moveTo>
                <a:cubicBezTo>
                  <a:pt x="1286759" y="4403833"/>
                  <a:pt x="1263899" y="4295248"/>
                  <a:pt x="1238181" y="4187615"/>
                </a:cubicBezTo>
                <a:cubicBezTo>
                  <a:pt x="1216274" y="4099033"/>
                  <a:pt x="1218179" y="4007593"/>
                  <a:pt x="1222941" y="3917105"/>
                </a:cubicBezTo>
                <a:cubicBezTo>
                  <a:pt x="1241039" y="3498958"/>
                  <a:pt x="1264851" y="3081763"/>
                  <a:pt x="1170554" y="2671236"/>
                </a:cubicBezTo>
                <a:cubicBezTo>
                  <a:pt x="1159124" y="2618848"/>
                  <a:pt x="1096259" y="2323573"/>
                  <a:pt x="1122929" y="2269280"/>
                </a:cubicBezTo>
                <a:cubicBezTo>
                  <a:pt x="1148646" y="2216893"/>
                  <a:pt x="1151504" y="2122596"/>
                  <a:pt x="1145789" y="2066398"/>
                </a:cubicBezTo>
                <a:cubicBezTo>
                  <a:pt x="1121976" y="1828273"/>
                  <a:pt x="1140074" y="1993055"/>
                  <a:pt x="1062921" y="1674920"/>
                </a:cubicBezTo>
                <a:lnTo>
                  <a:pt x="974339" y="1370120"/>
                </a:lnTo>
                <a:cubicBezTo>
                  <a:pt x="963861" y="1270108"/>
                  <a:pt x="1030536" y="1144378"/>
                  <a:pt x="1030536" y="991978"/>
                </a:cubicBezTo>
                <a:cubicBezTo>
                  <a:pt x="1030536" y="963403"/>
                  <a:pt x="1030536" y="988168"/>
                  <a:pt x="1030536" y="969118"/>
                </a:cubicBezTo>
                <a:cubicBezTo>
                  <a:pt x="1065779" y="936733"/>
                  <a:pt x="1075304" y="905300"/>
                  <a:pt x="1081971" y="888155"/>
                </a:cubicBezTo>
                <a:cubicBezTo>
                  <a:pt x="1078161" y="773855"/>
                  <a:pt x="1045776" y="777665"/>
                  <a:pt x="1010534" y="739565"/>
                </a:cubicBezTo>
                <a:cubicBezTo>
                  <a:pt x="953384" y="678605"/>
                  <a:pt x="905759" y="633838"/>
                  <a:pt x="880994" y="543350"/>
                </a:cubicBezTo>
                <a:cubicBezTo>
                  <a:pt x="847656" y="425240"/>
                  <a:pt x="807651" y="307130"/>
                  <a:pt x="768599" y="192830"/>
                </a:cubicBezTo>
                <a:cubicBezTo>
                  <a:pt x="688589" y="-42437"/>
                  <a:pt x="455226" y="-51962"/>
                  <a:pt x="350451" y="151873"/>
                </a:cubicBezTo>
                <a:cubicBezTo>
                  <a:pt x="326639" y="197593"/>
                  <a:pt x="300921" y="245218"/>
                  <a:pt x="281871" y="295700"/>
                </a:cubicBezTo>
                <a:cubicBezTo>
                  <a:pt x="239961" y="403333"/>
                  <a:pt x="209481" y="515728"/>
                  <a:pt x="195194" y="633838"/>
                </a:cubicBezTo>
                <a:cubicBezTo>
                  <a:pt x="186621" y="705275"/>
                  <a:pt x="158999" y="758615"/>
                  <a:pt x="105659" y="788143"/>
                </a:cubicBezTo>
                <a:cubicBezTo>
                  <a:pt x="26601" y="831958"/>
                  <a:pt x="10409" y="912920"/>
                  <a:pt x="20886" y="1005313"/>
                </a:cubicBezTo>
                <a:cubicBezTo>
                  <a:pt x="27554" y="1071035"/>
                  <a:pt x="45651" y="1133900"/>
                  <a:pt x="54224" y="1199623"/>
                </a:cubicBezTo>
                <a:cubicBezTo>
                  <a:pt x="69464" y="1310113"/>
                  <a:pt x="72321" y="1406315"/>
                  <a:pt x="55176" y="1556810"/>
                </a:cubicBezTo>
                <a:lnTo>
                  <a:pt x="46604" y="2059730"/>
                </a:lnTo>
                <a:lnTo>
                  <a:pt x="7551" y="2196890"/>
                </a:lnTo>
                <a:cubicBezTo>
                  <a:pt x="3741" y="2234990"/>
                  <a:pt x="27554" y="2355958"/>
                  <a:pt x="40889" y="2352148"/>
                </a:cubicBezTo>
                <a:cubicBezTo>
                  <a:pt x="58034" y="2347385"/>
                  <a:pt x="117089" y="2341671"/>
                  <a:pt x="131376" y="2337860"/>
                </a:cubicBezTo>
                <a:cubicBezTo>
                  <a:pt x="166619" y="2329288"/>
                  <a:pt x="118994" y="2234038"/>
                  <a:pt x="123756" y="2227371"/>
                </a:cubicBezTo>
                <a:cubicBezTo>
                  <a:pt x="160904" y="2181650"/>
                  <a:pt x="133281" y="2145455"/>
                  <a:pt x="137091" y="2075923"/>
                </a:cubicBezTo>
                <a:cubicBezTo>
                  <a:pt x="142806" y="1969243"/>
                  <a:pt x="207576" y="1766360"/>
                  <a:pt x="217101" y="1556810"/>
                </a:cubicBezTo>
                <a:cubicBezTo>
                  <a:pt x="219959" y="1484420"/>
                  <a:pt x="231389" y="1374883"/>
                  <a:pt x="259964" y="1188193"/>
                </a:cubicBezTo>
                <a:cubicBezTo>
                  <a:pt x="417126" y="1316780"/>
                  <a:pt x="375216" y="1488230"/>
                  <a:pt x="300921" y="1658728"/>
                </a:cubicBezTo>
                <a:cubicBezTo>
                  <a:pt x="162809" y="1974958"/>
                  <a:pt x="150426" y="2319763"/>
                  <a:pt x="207576" y="2669330"/>
                </a:cubicBezTo>
                <a:cubicBezTo>
                  <a:pt x="233294" y="2824588"/>
                  <a:pt x="240914" y="2986513"/>
                  <a:pt x="215196" y="3137961"/>
                </a:cubicBezTo>
                <a:cubicBezTo>
                  <a:pt x="155189" y="3485623"/>
                  <a:pt x="283776" y="3825665"/>
                  <a:pt x="225674" y="4173328"/>
                </a:cubicBezTo>
                <a:cubicBezTo>
                  <a:pt x="213291" y="4245718"/>
                  <a:pt x="239009" y="4337158"/>
                  <a:pt x="239009" y="4420978"/>
                </a:cubicBezTo>
                <a:cubicBezTo>
                  <a:pt x="239009" y="4481938"/>
                  <a:pt x="239961" y="4544803"/>
                  <a:pt x="297111" y="4568616"/>
                </a:cubicBezTo>
                <a:cubicBezTo>
                  <a:pt x="345689" y="4588618"/>
                  <a:pt x="399981" y="4607668"/>
                  <a:pt x="444749" y="4566711"/>
                </a:cubicBezTo>
                <a:cubicBezTo>
                  <a:pt x="491421" y="4522896"/>
                  <a:pt x="467609" y="4458125"/>
                  <a:pt x="458084" y="4401928"/>
                </a:cubicBezTo>
                <a:cubicBezTo>
                  <a:pt x="428556" y="4231431"/>
                  <a:pt x="389504" y="4061886"/>
                  <a:pt x="406649" y="3885673"/>
                </a:cubicBezTo>
                <a:cubicBezTo>
                  <a:pt x="425699" y="3688505"/>
                  <a:pt x="448559" y="3492290"/>
                  <a:pt x="456179" y="3293218"/>
                </a:cubicBezTo>
                <a:cubicBezTo>
                  <a:pt x="470466" y="2928411"/>
                  <a:pt x="486659" y="2857925"/>
                  <a:pt x="497136" y="2858878"/>
                </a:cubicBezTo>
                <a:cubicBezTo>
                  <a:pt x="522854" y="2859830"/>
                  <a:pt x="886709" y="2826493"/>
                  <a:pt x="894329" y="2856021"/>
                </a:cubicBezTo>
                <a:cubicBezTo>
                  <a:pt x="923856" y="2972225"/>
                  <a:pt x="980054" y="3137961"/>
                  <a:pt x="975291" y="3263690"/>
                </a:cubicBezTo>
                <a:cubicBezTo>
                  <a:pt x="968624" y="3431330"/>
                  <a:pt x="980054" y="3597065"/>
                  <a:pt x="1001961" y="3762800"/>
                </a:cubicBezTo>
                <a:cubicBezTo>
                  <a:pt x="1015296" y="3859955"/>
                  <a:pt x="1071494" y="3988543"/>
                  <a:pt x="1021964" y="4076173"/>
                </a:cubicBezTo>
                <a:cubicBezTo>
                  <a:pt x="950526" y="4201903"/>
                  <a:pt x="946716" y="4167613"/>
                  <a:pt x="973386" y="4322871"/>
                </a:cubicBezTo>
                <a:cubicBezTo>
                  <a:pt x="978149" y="4351446"/>
                  <a:pt x="967671" y="4412406"/>
                  <a:pt x="954336" y="4487653"/>
                </a:cubicBezTo>
                <a:cubicBezTo>
                  <a:pt x="982911" y="4500988"/>
                  <a:pt x="993389" y="4497178"/>
                  <a:pt x="1020059" y="4507656"/>
                </a:cubicBezTo>
                <a:cubicBezTo>
                  <a:pt x="1036251" y="4493368"/>
                  <a:pt x="1047681" y="4371448"/>
                  <a:pt x="1067684" y="4339063"/>
                </a:cubicBezTo>
                <a:cubicBezTo>
                  <a:pt x="1106736" y="4387641"/>
                  <a:pt x="1142931" y="4446696"/>
                  <a:pt x="1130549" y="4525753"/>
                </a:cubicBezTo>
                <a:cubicBezTo>
                  <a:pt x="1211511" y="4555281"/>
                  <a:pt x="1235324" y="4562900"/>
                  <a:pt x="1345814" y="4581950"/>
                </a:cubicBezTo>
                <a:cubicBezTo>
                  <a:pt x="1368674" y="4585761"/>
                  <a:pt x="1393439" y="4576236"/>
                  <a:pt x="1403916" y="4547661"/>
                </a:cubicBezTo>
                <a:cubicBezTo>
                  <a:pt x="1415346" y="4510513"/>
                  <a:pt x="1395344" y="4483843"/>
                  <a:pt x="1373436" y="4467650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6"/>
          <p:cNvSpPr/>
          <p:nvPr/>
        </p:nvSpPr>
        <p:spPr>
          <a:xfrm>
            <a:off x="4701827" y="1414908"/>
            <a:ext cx="757413" cy="2460830"/>
          </a:xfrm>
          <a:custGeom>
            <a:avLst/>
            <a:gdLst/>
            <a:ahLst/>
            <a:cxnLst/>
            <a:rect l="l" t="t" r="r" b="b"/>
            <a:pathLst>
              <a:path w="1352550" h="4581525" extrusionOk="0">
                <a:moveTo>
                  <a:pt x="1246346" y="1518865"/>
                </a:moveTo>
                <a:cubicBezTo>
                  <a:pt x="1256824" y="1696982"/>
                  <a:pt x="1279684" y="1197872"/>
                  <a:pt x="1277779" y="1080715"/>
                </a:cubicBezTo>
                <a:cubicBezTo>
                  <a:pt x="1273969" y="872117"/>
                  <a:pt x="1273969" y="819730"/>
                  <a:pt x="1153954" y="778772"/>
                </a:cubicBezTo>
                <a:cubicBezTo>
                  <a:pt x="1098709" y="759722"/>
                  <a:pt x="1051084" y="705430"/>
                  <a:pt x="1064419" y="625420"/>
                </a:cubicBezTo>
                <a:cubicBezTo>
                  <a:pt x="1089184" y="468257"/>
                  <a:pt x="1046321" y="329192"/>
                  <a:pt x="1011079" y="187270"/>
                </a:cubicBezTo>
                <a:cubicBezTo>
                  <a:pt x="979646" y="56777"/>
                  <a:pt x="925354" y="10105"/>
                  <a:pt x="820579" y="7247"/>
                </a:cubicBezTo>
                <a:cubicBezTo>
                  <a:pt x="718661" y="4390"/>
                  <a:pt x="651034" y="60587"/>
                  <a:pt x="615791" y="181555"/>
                </a:cubicBezTo>
                <a:cubicBezTo>
                  <a:pt x="590074" y="270137"/>
                  <a:pt x="577691" y="363482"/>
                  <a:pt x="571976" y="456827"/>
                </a:cubicBezTo>
                <a:cubicBezTo>
                  <a:pt x="565309" y="574937"/>
                  <a:pt x="582454" y="683522"/>
                  <a:pt x="489109" y="709240"/>
                </a:cubicBezTo>
                <a:cubicBezTo>
                  <a:pt x="341471" y="749245"/>
                  <a:pt x="284321" y="860687"/>
                  <a:pt x="230029" y="973082"/>
                </a:cubicBezTo>
                <a:cubicBezTo>
                  <a:pt x="159544" y="1116910"/>
                  <a:pt x="7144" y="1369322"/>
                  <a:pt x="7144" y="1460762"/>
                </a:cubicBezTo>
                <a:cubicBezTo>
                  <a:pt x="7144" y="1552202"/>
                  <a:pt x="232886" y="1834142"/>
                  <a:pt x="340519" y="1930345"/>
                </a:cubicBezTo>
                <a:cubicBezTo>
                  <a:pt x="372904" y="1959872"/>
                  <a:pt x="413861" y="1975112"/>
                  <a:pt x="454819" y="1952252"/>
                </a:cubicBezTo>
                <a:cubicBezTo>
                  <a:pt x="516731" y="1918915"/>
                  <a:pt x="514826" y="1964635"/>
                  <a:pt x="504349" y="2019880"/>
                </a:cubicBezTo>
                <a:cubicBezTo>
                  <a:pt x="476726" y="2169422"/>
                  <a:pt x="469106" y="2322775"/>
                  <a:pt x="453866" y="2474222"/>
                </a:cubicBezTo>
                <a:cubicBezTo>
                  <a:pt x="447199" y="2540897"/>
                  <a:pt x="460534" y="2573282"/>
                  <a:pt x="511969" y="2580903"/>
                </a:cubicBezTo>
                <a:cubicBezTo>
                  <a:pt x="558641" y="2587570"/>
                  <a:pt x="586264" y="2626622"/>
                  <a:pt x="605314" y="2681867"/>
                </a:cubicBezTo>
                <a:cubicBezTo>
                  <a:pt x="643414" y="2793310"/>
                  <a:pt x="685324" y="2902847"/>
                  <a:pt x="724376" y="3013338"/>
                </a:cubicBezTo>
                <a:cubicBezTo>
                  <a:pt x="759619" y="3111445"/>
                  <a:pt x="779621" y="3208600"/>
                  <a:pt x="717709" y="3305755"/>
                </a:cubicBezTo>
                <a:cubicBezTo>
                  <a:pt x="693896" y="3342903"/>
                  <a:pt x="688181" y="3393385"/>
                  <a:pt x="681514" y="3442915"/>
                </a:cubicBezTo>
                <a:cubicBezTo>
                  <a:pt x="659606" y="3602935"/>
                  <a:pt x="671036" y="3762955"/>
                  <a:pt x="669131" y="3922975"/>
                </a:cubicBezTo>
                <a:cubicBezTo>
                  <a:pt x="669131" y="3961075"/>
                  <a:pt x="675799" y="4009653"/>
                  <a:pt x="661511" y="4035370"/>
                </a:cubicBezTo>
                <a:cubicBezTo>
                  <a:pt x="596741" y="4152528"/>
                  <a:pt x="628174" y="4284925"/>
                  <a:pt x="617696" y="4410655"/>
                </a:cubicBezTo>
                <a:cubicBezTo>
                  <a:pt x="610076" y="4503048"/>
                  <a:pt x="649129" y="4538290"/>
                  <a:pt x="709136" y="4566865"/>
                </a:cubicBezTo>
                <a:cubicBezTo>
                  <a:pt x="779621" y="4600203"/>
                  <a:pt x="846296" y="4560198"/>
                  <a:pt x="914876" y="4564008"/>
                </a:cubicBezTo>
                <a:cubicBezTo>
                  <a:pt x="1054894" y="4570675"/>
                  <a:pt x="1066324" y="4543053"/>
                  <a:pt x="1014889" y="4375413"/>
                </a:cubicBezTo>
                <a:cubicBezTo>
                  <a:pt x="972979" y="4239205"/>
                  <a:pt x="952976" y="4105855"/>
                  <a:pt x="1003459" y="3955360"/>
                </a:cubicBezTo>
                <a:cubicBezTo>
                  <a:pt x="1088231" y="3706757"/>
                  <a:pt x="1146334" y="3446725"/>
                  <a:pt x="1160621" y="3170500"/>
                </a:cubicBezTo>
                <a:cubicBezTo>
                  <a:pt x="1170146" y="2985715"/>
                  <a:pt x="1224439" y="2811407"/>
                  <a:pt x="1259681" y="2632338"/>
                </a:cubicBezTo>
                <a:cubicBezTo>
                  <a:pt x="1273016" y="2565663"/>
                  <a:pt x="1269206" y="2548517"/>
                  <a:pt x="1333024" y="2493272"/>
                </a:cubicBezTo>
                <a:cubicBezTo>
                  <a:pt x="1395889" y="2439932"/>
                  <a:pt x="1235869" y="1341700"/>
                  <a:pt x="1246346" y="1518865"/>
                </a:cubicBezTo>
                <a:close/>
                <a:moveTo>
                  <a:pt x="495776" y="1753180"/>
                </a:moveTo>
                <a:cubicBezTo>
                  <a:pt x="461486" y="1776992"/>
                  <a:pt x="430054" y="1778897"/>
                  <a:pt x="400526" y="1742702"/>
                </a:cubicBezTo>
                <a:cubicBezTo>
                  <a:pt x="378619" y="1716985"/>
                  <a:pt x="355759" y="1692220"/>
                  <a:pt x="336709" y="1663645"/>
                </a:cubicBezTo>
                <a:cubicBezTo>
                  <a:pt x="163354" y="1395040"/>
                  <a:pt x="136684" y="1459810"/>
                  <a:pt x="359569" y="1184537"/>
                </a:cubicBezTo>
                <a:cubicBezTo>
                  <a:pt x="398621" y="1135960"/>
                  <a:pt x="449104" y="1140722"/>
                  <a:pt x="444341" y="1209302"/>
                </a:cubicBezTo>
                <a:cubicBezTo>
                  <a:pt x="440531" y="1262642"/>
                  <a:pt x="538639" y="1602685"/>
                  <a:pt x="538639" y="1655072"/>
                </a:cubicBezTo>
                <a:cubicBezTo>
                  <a:pt x="542449" y="1698887"/>
                  <a:pt x="528161" y="1731272"/>
                  <a:pt x="495776" y="175318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6"/>
          <p:cNvSpPr/>
          <p:nvPr/>
        </p:nvSpPr>
        <p:spPr>
          <a:xfrm>
            <a:off x="3400480" y="1409791"/>
            <a:ext cx="902173" cy="2465947"/>
          </a:xfrm>
          <a:custGeom>
            <a:avLst/>
            <a:gdLst/>
            <a:ahLst/>
            <a:cxnLst/>
            <a:rect l="l" t="t" r="r" b="b"/>
            <a:pathLst>
              <a:path w="1533525" h="4591050" extrusionOk="0">
                <a:moveTo>
                  <a:pt x="1509236" y="4450989"/>
                </a:moveTo>
                <a:cubicBezTo>
                  <a:pt x="1440656" y="4292874"/>
                  <a:pt x="1390174" y="4128092"/>
                  <a:pt x="1354931" y="3953784"/>
                </a:cubicBezTo>
                <a:cubicBezTo>
                  <a:pt x="1291114" y="3639459"/>
                  <a:pt x="1233011" y="3322277"/>
                  <a:pt x="1096804" y="3037479"/>
                </a:cubicBezTo>
                <a:cubicBezTo>
                  <a:pt x="1063466" y="2968899"/>
                  <a:pt x="1042511" y="2883174"/>
                  <a:pt x="1079659" y="2797449"/>
                </a:cubicBezTo>
                <a:cubicBezTo>
                  <a:pt x="1085374" y="2784114"/>
                  <a:pt x="1084421" y="2762207"/>
                  <a:pt x="1079659" y="2746967"/>
                </a:cubicBezTo>
                <a:cubicBezTo>
                  <a:pt x="1054894" y="2661242"/>
                  <a:pt x="1057751" y="2592661"/>
                  <a:pt x="1122521" y="2525986"/>
                </a:cubicBezTo>
                <a:cubicBezTo>
                  <a:pt x="1160621" y="2486934"/>
                  <a:pt x="1164431" y="2411686"/>
                  <a:pt x="1155859" y="2348822"/>
                </a:cubicBezTo>
                <a:cubicBezTo>
                  <a:pt x="1144429" y="2255477"/>
                  <a:pt x="1140619" y="2161179"/>
                  <a:pt x="1144429" y="2066881"/>
                </a:cubicBezTo>
                <a:cubicBezTo>
                  <a:pt x="1158716" y="1673499"/>
                  <a:pt x="1065371" y="1293451"/>
                  <a:pt x="1048226" y="903879"/>
                </a:cubicBezTo>
                <a:cubicBezTo>
                  <a:pt x="1041559" y="748621"/>
                  <a:pt x="1012984" y="727666"/>
                  <a:pt x="884396" y="699091"/>
                </a:cubicBezTo>
                <a:cubicBezTo>
                  <a:pt x="826294" y="686709"/>
                  <a:pt x="816769" y="650514"/>
                  <a:pt x="827246" y="588601"/>
                </a:cubicBezTo>
                <a:cubicBezTo>
                  <a:pt x="845344" y="479064"/>
                  <a:pt x="857726" y="368574"/>
                  <a:pt x="852964" y="256179"/>
                </a:cubicBezTo>
                <a:cubicBezTo>
                  <a:pt x="849154" y="151404"/>
                  <a:pt x="786289" y="48534"/>
                  <a:pt x="709136" y="19006"/>
                </a:cubicBezTo>
                <a:cubicBezTo>
                  <a:pt x="626269" y="-12426"/>
                  <a:pt x="548164" y="19006"/>
                  <a:pt x="489109" y="108541"/>
                </a:cubicBezTo>
                <a:cubicBezTo>
                  <a:pt x="431006" y="198076"/>
                  <a:pt x="394811" y="300946"/>
                  <a:pt x="383381" y="413341"/>
                </a:cubicBezTo>
                <a:cubicBezTo>
                  <a:pt x="370999" y="558121"/>
                  <a:pt x="306229" y="655276"/>
                  <a:pt x="210979" y="729571"/>
                </a:cubicBezTo>
                <a:cubicBezTo>
                  <a:pt x="162401" y="767671"/>
                  <a:pt x="131921" y="819106"/>
                  <a:pt x="126206" y="890544"/>
                </a:cubicBezTo>
                <a:cubicBezTo>
                  <a:pt x="117634" y="994366"/>
                  <a:pt x="109061" y="1321074"/>
                  <a:pt x="106204" y="1368699"/>
                </a:cubicBezTo>
                <a:lnTo>
                  <a:pt x="32861" y="2081169"/>
                </a:lnTo>
                <a:lnTo>
                  <a:pt x="7144" y="2565992"/>
                </a:lnTo>
                <a:cubicBezTo>
                  <a:pt x="10954" y="2575517"/>
                  <a:pt x="15716" y="2583136"/>
                  <a:pt x="21431" y="2589804"/>
                </a:cubicBezTo>
                <a:cubicBezTo>
                  <a:pt x="52864" y="2625999"/>
                  <a:pt x="62389" y="2671719"/>
                  <a:pt x="60484" y="2722202"/>
                </a:cubicBezTo>
                <a:cubicBezTo>
                  <a:pt x="58579" y="2766017"/>
                  <a:pt x="71914" y="2800307"/>
                  <a:pt x="111919" y="2801259"/>
                </a:cubicBezTo>
                <a:cubicBezTo>
                  <a:pt x="179546" y="2802211"/>
                  <a:pt x="197644" y="2853646"/>
                  <a:pt x="201454" y="2924132"/>
                </a:cubicBezTo>
                <a:cubicBezTo>
                  <a:pt x="223361" y="3292749"/>
                  <a:pt x="261461" y="3659461"/>
                  <a:pt x="351949" y="4013792"/>
                </a:cubicBezTo>
                <a:cubicBezTo>
                  <a:pt x="385286" y="4146189"/>
                  <a:pt x="369094" y="4266204"/>
                  <a:pt x="307181" y="4382409"/>
                </a:cubicBezTo>
                <a:cubicBezTo>
                  <a:pt x="280511" y="4431939"/>
                  <a:pt x="231934" y="4490994"/>
                  <a:pt x="274796" y="4551002"/>
                </a:cubicBezTo>
                <a:cubicBezTo>
                  <a:pt x="322421" y="4615772"/>
                  <a:pt x="386239" y="4579577"/>
                  <a:pt x="442436" y="4552907"/>
                </a:cubicBezTo>
                <a:cubicBezTo>
                  <a:pt x="486251" y="4531952"/>
                  <a:pt x="508159" y="4489089"/>
                  <a:pt x="513874" y="4432892"/>
                </a:cubicBezTo>
                <a:cubicBezTo>
                  <a:pt x="518636" y="4384314"/>
                  <a:pt x="523399" y="4333832"/>
                  <a:pt x="550069" y="4295732"/>
                </a:cubicBezTo>
                <a:cubicBezTo>
                  <a:pt x="591026" y="4238582"/>
                  <a:pt x="582454" y="4182384"/>
                  <a:pt x="556736" y="4122377"/>
                </a:cubicBezTo>
                <a:cubicBezTo>
                  <a:pt x="511016" y="4011886"/>
                  <a:pt x="492919" y="3893777"/>
                  <a:pt x="493871" y="3768999"/>
                </a:cubicBezTo>
                <a:cubicBezTo>
                  <a:pt x="496729" y="3500394"/>
                  <a:pt x="493871" y="3231789"/>
                  <a:pt x="495776" y="2963184"/>
                </a:cubicBezTo>
                <a:cubicBezTo>
                  <a:pt x="495776" y="2918417"/>
                  <a:pt x="481489" y="2847932"/>
                  <a:pt x="541496" y="2851742"/>
                </a:cubicBezTo>
                <a:cubicBezTo>
                  <a:pt x="609124" y="2855552"/>
                  <a:pt x="702469" y="2793639"/>
                  <a:pt x="738664" y="2907939"/>
                </a:cubicBezTo>
                <a:cubicBezTo>
                  <a:pt x="846296" y="3244171"/>
                  <a:pt x="1012984" y="3542304"/>
                  <a:pt x="1149191" y="3859486"/>
                </a:cubicBezTo>
                <a:cubicBezTo>
                  <a:pt x="1170146" y="3909017"/>
                  <a:pt x="1205389" y="3954736"/>
                  <a:pt x="1202531" y="4010934"/>
                </a:cubicBezTo>
                <a:cubicBezTo>
                  <a:pt x="1195864" y="4143332"/>
                  <a:pt x="1239679" y="4258584"/>
                  <a:pt x="1267301" y="4380504"/>
                </a:cubicBezTo>
                <a:cubicBezTo>
                  <a:pt x="1293971" y="4500519"/>
                  <a:pt x="1353026" y="4543382"/>
                  <a:pt x="1438751" y="4564337"/>
                </a:cubicBezTo>
                <a:cubicBezTo>
                  <a:pt x="1467326" y="4571004"/>
                  <a:pt x="1496854" y="4578624"/>
                  <a:pt x="1518761" y="4548144"/>
                </a:cubicBezTo>
                <a:cubicBezTo>
                  <a:pt x="1542574" y="4513854"/>
                  <a:pt x="1522571" y="4480517"/>
                  <a:pt x="1509236" y="4450989"/>
                </a:cubicBezTo>
                <a:close/>
                <a:moveTo>
                  <a:pt x="205264" y="1869714"/>
                </a:moveTo>
                <a:cubicBezTo>
                  <a:pt x="210026" y="1613492"/>
                  <a:pt x="250031" y="1389654"/>
                  <a:pt x="277654" y="1143909"/>
                </a:cubicBezTo>
                <a:cubicBezTo>
                  <a:pt x="362426" y="1382986"/>
                  <a:pt x="332899" y="1684929"/>
                  <a:pt x="205264" y="1869714"/>
                </a:cubicBezTo>
                <a:close/>
                <a:moveTo>
                  <a:pt x="999649" y="2214519"/>
                </a:moveTo>
                <a:cubicBezTo>
                  <a:pt x="920591" y="1686834"/>
                  <a:pt x="794861" y="1749699"/>
                  <a:pt x="880586" y="1220109"/>
                </a:cubicBezTo>
                <a:cubicBezTo>
                  <a:pt x="920591" y="1493476"/>
                  <a:pt x="1030129" y="1925911"/>
                  <a:pt x="999649" y="2214519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6"/>
          <p:cNvSpPr/>
          <p:nvPr/>
        </p:nvSpPr>
        <p:spPr>
          <a:xfrm>
            <a:off x="7460714" y="1430255"/>
            <a:ext cx="540489" cy="2445483"/>
          </a:xfrm>
          <a:custGeom>
            <a:avLst/>
            <a:gdLst/>
            <a:ahLst/>
            <a:cxnLst/>
            <a:rect l="l" t="t" r="r" b="b"/>
            <a:pathLst>
              <a:path w="990600" h="4552950" extrusionOk="0">
                <a:moveTo>
                  <a:pt x="839800" y="4311459"/>
                </a:moveTo>
                <a:cubicBezTo>
                  <a:pt x="835038" y="4439094"/>
                  <a:pt x="772173" y="4502911"/>
                  <a:pt x="680733" y="4519104"/>
                </a:cubicBezTo>
                <a:cubicBezTo>
                  <a:pt x="647395" y="4525771"/>
                  <a:pt x="616915" y="4539106"/>
                  <a:pt x="599770" y="4492434"/>
                </a:cubicBezTo>
                <a:cubicBezTo>
                  <a:pt x="585483" y="4452429"/>
                  <a:pt x="595008" y="4425759"/>
                  <a:pt x="621678" y="4403851"/>
                </a:cubicBezTo>
                <a:cubicBezTo>
                  <a:pt x="677875" y="4356226"/>
                  <a:pt x="680733" y="4254309"/>
                  <a:pt x="681685" y="4187634"/>
                </a:cubicBezTo>
                <a:cubicBezTo>
                  <a:pt x="691210" y="3982846"/>
                  <a:pt x="669303" y="3865689"/>
                  <a:pt x="584530" y="3694239"/>
                </a:cubicBezTo>
                <a:cubicBezTo>
                  <a:pt x="543573" y="3806634"/>
                  <a:pt x="490233" y="3919029"/>
                  <a:pt x="449275" y="4031424"/>
                </a:cubicBezTo>
                <a:cubicBezTo>
                  <a:pt x="447370" y="4037139"/>
                  <a:pt x="443560" y="4047616"/>
                  <a:pt x="446418" y="4051426"/>
                </a:cubicBezTo>
                <a:cubicBezTo>
                  <a:pt x="532143" y="4186681"/>
                  <a:pt x="415938" y="4225734"/>
                  <a:pt x="396888" y="4390516"/>
                </a:cubicBezTo>
                <a:cubicBezTo>
                  <a:pt x="383553" y="4479099"/>
                  <a:pt x="185433" y="4595304"/>
                  <a:pt x="113043" y="4540059"/>
                </a:cubicBezTo>
                <a:cubicBezTo>
                  <a:pt x="53035" y="4496244"/>
                  <a:pt x="115900" y="4415281"/>
                  <a:pt x="133998" y="4391469"/>
                </a:cubicBezTo>
                <a:cubicBezTo>
                  <a:pt x="230200" y="4280026"/>
                  <a:pt x="260680" y="4195254"/>
                  <a:pt x="332118" y="3806634"/>
                </a:cubicBezTo>
                <a:cubicBezTo>
                  <a:pt x="382600" y="3533266"/>
                  <a:pt x="375933" y="3251326"/>
                  <a:pt x="329260" y="2973196"/>
                </a:cubicBezTo>
                <a:cubicBezTo>
                  <a:pt x="316878" y="2896044"/>
                  <a:pt x="301638" y="2824606"/>
                  <a:pt x="227343" y="2801746"/>
                </a:cubicBezTo>
                <a:cubicBezTo>
                  <a:pt x="172098" y="2784601"/>
                  <a:pt x="181623" y="2720784"/>
                  <a:pt x="182575" y="2671254"/>
                </a:cubicBezTo>
                <a:cubicBezTo>
                  <a:pt x="182575" y="2594101"/>
                  <a:pt x="187338" y="2522664"/>
                  <a:pt x="94945" y="2540761"/>
                </a:cubicBezTo>
                <a:cubicBezTo>
                  <a:pt x="54940" y="2548381"/>
                  <a:pt x="29223" y="2512186"/>
                  <a:pt x="24460" y="2457894"/>
                </a:cubicBezTo>
                <a:cubicBezTo>
                  <a:pt x="14935" y="2355024"/>
                  <a:pt x="-15545" y="2262631"/>
                  <a:pt x="37795" y="2150236"/>
                </a:cubicBezTo>
                <a:cubicBezTo>
                  <a:pt x="83515" y="2054986"/>
                  <a:pt x="77800" y="1921636"/>
                  <a:pt x="95898" y="1805431"/>
                </a:cubicBezTo>
                <a:cubicBezTo>
                  <a:pt x="100660" y="1771141"/>
                  <a:pt x="103518" y="1734946"/>
                  <a:pt x="113995" y="1703514"/>
                </a:cubicBezTo>
                <a:cubicBezTo>
                  <a:pt x="154953" y="1586356"/>
                  <a:pt x="145428" y="1473961"/>
                  <a:pt x="100660" y="1361566"/>
                </a:cubicBezTo>
                <a:cubicBezTo>
                  <a:pt x="72085" y="1288224"/>
                  <a:pt x="70180" y="1213929"/>
                  <a:pt x="107328" y="1142491"/>
                </a:cubicBezTo>
                <a:cubicBezTo>
                  <a:pt x="128283" y="1102486"/>
                  <a:pt x="131140" y="1057719"/>
                  <a:pt x="129235" y="1011999"/>
                </a:cubicBezTo>
                <a:cubicBezTo>
                  <a:pt x="127330" y="940561"/>
                  <a:pt x="136855" y="877696"/>
                  <a:pt x="173050" y="815784"/>
                </a:cubicBezTo>
                <a:cubicBezTo>
                  <a:pt x="203530" y="762444"/>
                  <a:pt x="224485" y="694816"/>
                  <a:pt x="154000" y="651001"/>
                </a:cubicBezTo>
                <a:cubicBezTo>
                  <a:pt x="145428" y="645286"/>
                  <a:pt x="133998" y="627189"/>
                  <a:pt x="135903" y="618616"/>
                </a:cubicBezTo>
                <a:cubicBezTo>
                  <a:pt x="159715" y="506221"/>
                  <a:pt x="107328" y="390016"/>
                  <a:pt x="144475" y="279526"/>
                </a:cubicBezTo>
                <a:cubicBezTo>
                  <a:pt x="178765" y="178561"/>
                  <a:pt x="229248" y="93789"/>
                  <a:pt x="312115" y="43306"/>
                </a:cubicBezTo>
                <a:cubicBezTo>
                  <a:pt x="438798" y="-34799"/>
                  <a:pt x="568338" y="15684"/>
                  <a:pt x="633108" y="174751"/>
                </a:cubicBezTo>
                <a:cubicBezTo>
                  <a:pt x="649300" y="214756"/>
                  <a:pt x="660730" y="258571"/>
                  <a:pt x="675018" y="300481"/>
                </a:cubicBezTo>
                <a:cubicBezTo>
                  <a:pt x="719785" y="433831"/>
                  <a:pt x="769315" y="563371"/>
                  <a:pt x="829323" y="690054"/>
                </a:cubicBezTo>
                <a:cubicBezTo>
                  <a:pt x="902665" y="845311"/>
                  <a:pt x="976008" y="976756"/>
                  <a:pt x="985533" y="1163446"/>
                </a:cubicBezTo>
                <a:cubicBezTo>
                  <a:pt x="927430" y="1182496"/>
                  <a:pt x="964578" y="1994979"/>
                  <a:pt x="956958" y="2452179"/>
                </a:cubicBezTo>
                <a:cubicBezTo>
                  <a:pt x="949338" y="2522664"/>
                  <a:pt x="932193" y="2580766"/>
                  <a:pt x="881710" y="2616009"/>
                </a:cubicBezTo>
                <a:cubicBezTo>
                  <a:pt x="855993" y="2634106"/>
                  <a:pt x="838848" y="2657919"/>
                  <a:pt x="837895" y="2697924"/>
                </a:cubicBezTo>
                <a:cubicBezTo>
                  <a:pt x="835990" y="2769361"/>
                  <a:pt x="815035" y="2825559"/>
                  <a:pt x="754075" y="2847466"/>
                </a:cubicBezTo>
                <a:cubicBezTo>
                  <a:pt x="723595" y="2857944"/>
                  <a:pt x="721690" y="2892234"/>
                  <a:pt x="726453" y="2924619"/>
                </a:cubicBezTo>
                <a:cubicBezTo>
                  <a:pt x="744550" y="3043681"/>
                  <a:pt x="746455" y="3167506"/>
                  <a:pt x="790270" y="3279901"/>
                </a:cubicBezTo>
                <a:cubicBezTo>
                  <a:pt x="816940" y="3346576"/>
                  <a:pt x="822655" y="3418966"/>
                  <a:pt x="823608" y="3493261"/>
                </a:cubicBezTo>
                <a:cubicBezTo>
                  <a:pt x="826465" y="3629469"/>
                  <a:pt x="822655" y="3766629"/>
                  <a:pt x="826465" y="3901884"/>
                </a:cubicBezTo>
                <a:cubicBezTo>
                  <a:pt x="828370" y="3946651"/>
                  <a:pt x="847420" y="4004754"/>
                  <a:pt x="876948" y="4023804"/>
                </a:cubicBezTo>
                <a:cubicBezTo>
                  <a:pt x="927430" y="4053331"/>
                  <a:pt x="956005" y="4147629"/>
                  <a:pt x="904570" y="4225734"/>
                </a:cubicBezTo>
                <a:cubicBezTo>
                  <a:pt x="883615" y="4257166"/>
                  <a:pt x="886473" y="4314316"/>
                  <a:pt x="879805" y="4388611"/>
                </a:cubicBezTo>
                <a:cubicBezTo>
                  <a:pt x="873138" y="4390516"/>
                  <a:pt x="853135" y="4389564"/>
                  <a:pt x="840753" y="4391469"/>
                </a:cubicBezTo>
                <a:cubicBezTo>
                  <a:pt x="838848" y="4365751"/>
                  <a:pt x="845515" y="4330509"/>
                  <a:pt x="839800" y="4311459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6"/>
          <p:cNvSpPr/>
          <p:nvPr/>
        </p:nvSpPr>
        <p:spPr>
          <a:xfrm>
            <a:off x="7920050" y="1420023"/>
            <a:ext cx="700902" cy="2455715"/>
          </a:xfrm>
          <a:custGeom>
            <a:avLst/>
            <a:gdLst/>
            <a:ahLst/>
            <a:cxnLst/>
            <a:rect l="l" t="t" r="r" b="b"/>
            <a:pathLst>
              <a:path w="1304925" h="4572000" extrusionOk="0">
                <a:moveTo>
                  <a:pt x="1296149" y="3183002"/>
                </a:moveTo>
                <a:cubicBezTo>
                  <a:pt x="1261859" y="3058225"/>
                  <a:pt x="1237094" y="2928685"/>
                  <a:pt x="1198994" y="2804860"/>
                </a:cubicBezTo>
                <a:cubicBezTo>
                  <a:pt x="1128509" y="2573402"/>
                  <a:pt x="1115174" y="2333372"/>
                  <a:pt x="1139939" y="2094295"/>
                </a:cubicBezTo>
                <a:cubicBezTo>
                  <a:pt x="1178039" y="1725677"/>
                  <a:pt x="1109459" y="1364680"/>
                  <a:pt x="1107554" y="999872"/>
                </a:cubicBezTo>
                <a:cubicBezTo>
                  <a:pt x="1106602" y="895097"/>
                  <a:pt x="1068502" y="797942"/>
                  <a:pt x="985634" y="772225"/>
                </a:cubicBezTo>
                <a:cubicBezTo>
                  <a:pt x="965632" y="765557"/>
                  <a:pt x="931342" y="767462"/>
                  <a:pt x="933247" y="726505"/>
                </a:cubicBezTo>
                <a:cubicBezTo>
                  <a:pt x="940867" y="537910"/>
                  <a:pt x="903719" y="372175"/>
                  <a:pt x="819899" y="218822"/>
                </a:cubicBezTo>
                <a:cubicBezTo>
                  <a:pt x="758939" y="106427"/>
                  <a:pt x="690359" y="1652"/>
                  <a:pt x="570344" y="7367"/>
                </a:cubicBezTo>
                <a:cubicBezTo>
                  <a:pt x="450329" y="14035"/>
                  <a:pt x="387464" y="123572"/>
                  <a:pt x="337934" y="246445"/>
                </a:cubicBezTo>
                <a:cubicBezTo>
                  <a:pt x="331267" y="261685"/>
                  <a:pt x="324599" y="276925"/>
                  <a:pt x="318884" y="293117"/>
                </a:cubicBezTo>
                <a:cubicBezTo>
                  <a:pt x="286499" y="392177"/>
                  <a:pt x="276974" y="483617"/>
                  <a:pt x="342697" y="573152"/>
                </a:cubicBezTo>
                <a:cubicBezTo>
                  <a:pt x="393179" y="641732"/>
                  <a:pt x="381749" y="702692"/>
                  <a:pt x="303644" y="707455"/>
                </a:cubicBezTo>
                <a:cubicBezTo>
                  <a:pt x="228397" y="713170"/>
                  <a:pt x="190297" y="801752"/>
                  <a:pt x="180772" y="908432"/>
                </a:cubicBezTo>
                <a:cubicBezTo>
                  <a:pt x="144577" y="1315150"/>
                  <a:pt x="88379" y="1692340"/>
                  <a:pt x="114097" y="2107630"/>
                </a:cubicBezTo>
                <a:cubicBezTo>
                  <a:pt x="117907" y="2171447"/>
                  <a:pt x="97904" y="2262887"/>
                  <a:pt x="82664" y="2322895"/>
                </a:cubicBezTo>
                <a:cubicBezTo>
                  <a:pt x="61709" y="2402905"/>
                  <a:pt x="65519" y="2402905"/>
                  <a:pt x="114097" y="2468627"/>
                </a:cubicBezTo>
                <a:cubicBezTo>
                  <a:pt x="143624" y="2507680"/>
                  <a:pt x="126479" y="2619123"/>
                  <a:pt x="116954" y="2665795"/>
                </a:cubicBezTo>
                <a:cubicBezTo>
                  <a:pt x="78854" y="2858200"/>
                  <a:pt x="56947" y="3021077"/>
                  <a:pt x="21704" y="3215387"/>
                </a:cubicBezTo>
                <a:cubicBezTo>
                  <a:pt x="-5918" y="3370645"/>
                  <a:pt x="-4966" y="3376360"/>
                  <a:pt x="121717" y="3412555"/>
                </a:cubicBezTo>
                <a:cubicBezTo>
                  <a:pt x="167437" y="3425890"/>
                  <a:pt x="205537" y="3398267"/>
                  <a:pt x="238874" y="3464942"/>
                </a:cubicBezTo>
                <a:cubicBezTo>
                  <a:pt x="318884" y="3627820"/>
                  <a:pt x="411277" y="3821177"/>
                  <a:pt x="493192" y="3982150"/>
                </a:cubicBezTo>
                <a:cubicBezTo>
                  <a:pt x="529387" y="4051682"/>
                  <a:pt x="497954" y="4113595"/>
                  <a:pt x="475094" y="4191700"/>
                </a:cubicBezTo>
                <a:cubicBezTo>
                  <a:pt x="453187" y="4267900"/>
                  <a:pt x="420802" y="4294570"/>
                  <a:pt x="386512" y="4357435"/>
                </a:cubicBezTo>
                <a:cubicBezTo>
                  <a:pt x="371272" y="4386962"/>
                  <a:pt x="331267" y="4421252"/>
                  <a:pt x="350317" y="4456495"/>
                </a:cubicBezTo>
                <a:cubicBezTo>
                  <a:pt x="368414" y="4487927"/>
                  <a:pt x="396037" y="4477450"/>
                  <a:pt x="424612" y="4468877"/>
                </a:cubicBezTo>
                <a:cubicBezTo>
                  <a:pt x="464617" y="4456495"/>
                  <a:pt x="516052" y="4423158"/>
                  <a:pt x="565582" y="4403155"/>
                </a:cubicBezTo>
                <a:cubicBezTo>
                  <a:pt x="545579" y="4554602"/>
                  <a:pt x="556057" y="4564127"/>
                  <a:pt x="619874" y="4568890"/>
                </a:cubicBezTo>
                <a:cubicBezTo>
                  <a:pt x="728459" y="4576510"/>
                  <a:pt x="833234" y="4388868"/>
                  <a:pt x="824662" y="4219323"/>
                </a:cubicBezTo>
                <a:cubicBezTo>
                  <a:pt x="817042" y="4105023"/>
                  <a:pt x="782752" y="4158362"/>
                  <a:pt x="803707" y="4048825"/>
                </a:cubicBezTo>
                <a:cubicBezTo>
                  <a:pt x="829424" y="3909760"/>
                  <a:pt x="887527" y="3628773"/>
                  <a:pt x="904672" y="3487802"/>
                </a:cubicBezTo>
                <a:cubicBezTo>
                  <a:pt x="915149" y="3403982"/>
                  <a:pt x="953249" y="3372550"/>
                  <a:pt x="1016114" y="3372550"/>
                </a:cubicBezTo>
                <a:cubicBezTo>
                  <a:pt x="1091362" y="3372550"/>
                  <a:pt x="1163752" y="3351595"/>
                  <a:pt x="1236142" y="3322067"/>
                </a:cubicBezTo>
                <a:cubicBezTo>
                  <a:pt x="1297102" y="3299207"/>
                  <a:pt x="1318057" y="3261107"/>
                  <a:pt x="1296149" y="3183002"/>
                </a:cubicBezTo>
                <a:close/>
                <a:moveTo>
                  <a:pt x="257924" y="1876172"/>
                </a:moveTo>
                <a:cubicBezTo>
                  <a:pt x="245542" y="1614235"/>
                  <a:pt x="278879" y="1370395"/>
                  <a:pt x="340792" y="1282765"/>
                </a:cubicBezTo>
                <a:cubicBezTo>
                  <a:pt x="354127" y="1263715"/>
                  <a:pt x="376034" y="1408495"/>
                  <a:pt x="379844" y="1467550"/>
                </a:cubicBezTo>
                <a:cubicBezTo>
                  <a:pt x="392227" y="1683767"/>
                  <a:pt x="273164" y="1857122"/>
                  <a:pt x="257924" y="1876172"/>
                </a:cubicBezTo>
                <a:close/>
                <a:moveTo>
                  <a:pt x="507479" y="3468752"/>
                </a:moveTo>
                <a:cubicBezTo>
                  <a:pt x="492239" y="3415412"/>
                  <a:pt x="518909" y="3413507"/>
                  <a:pt x="555104" y="3417317"/>
                </a:cubicBezTo>
                <a:cubicBezTo>
                  <a:pt x="594157" y="3420175"/>
                  <a:pt x="677024" y="3358262"/>
                  <a:pt x="671309" y="3475420"/>
                </a:cubicBezTo>
                <a:cubicBezTo>
                  <a:pt x="665594" y="3595435"/>
                  <a:pt x="671309" y="3922142"/>
                  <a:pt x="671309" y="4042157"/>
                </a:cubicBezTo>
                <a:cubicBezTo>
                  <a:pt x="618922" y="3862135"/>
                  <a:pt x="546532" y="3593530"/>
                  <a:pt x="507479" y="3468752"/>
                </a:cubicBezTo>
                <a:close/>
                <a:moveTo>
                  <a:pt x="930389" y="1280860"/>
                </a:moveTo>
                <a:cubicBezTo>
                  <a:pt x="986587" y="1492315"/>
                  <a:pt x="1029449" y="1707580"/>
                  <a:pt x="994207" y="1920940"/>
                </a:cubicBezTo>
                <a:cubicBezTo>
                  <a:pt x="918959" y="1754252"/>
                  <a:pt x="828472" y="1491362"/>
                  <a:pt x="930389" y="1280860"/>
                </a:cubicBez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6"/>
          <p:cNvSpPr txBox="1"/>
          <p:nvPr/>
        </p:nvSpPr>
        <p:spPr>
          <a:xfrm>
            <a:off x="2530049" y="3875738"/>
            <a:ext cx="6809552" cy="369332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 Media Statistics And Trends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6"/>
          <p:cNvSpPr txBox="1"/>
          <p:nvPr/>
        </p:nvSpPr>
        <p:spPr>
          <a:xfrm>
            <a:off x="1024185" y="5922134"/>
            <a:ext cx="25793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6"/>
          <p:cNvSpPr txBox="1"/>
          <p:nvPr/>
        </p:nvSpPr>
        <p:spPr>
          <a:xfrm>
            <a:off x="4797148" y="5917757"/>
            <a:ext cx="25793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6"/>
          <p:cNvSpPr txBox="1"/>
          <p:nvPr/>
        </p:nvSpPr>
        <p:spPr>
          <a:xfrm>
            <a:off x="8506503" y="5930860"/>
            <a:ext cx="25793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6"/>
          <p:cNvSpPr txBox="1"/>
          <p:nvPr/>
        </p:nvSpPr>
        <p:spPr>
          <a:xfrm>
            <a:off x="1845819" y="5349569"/>
            <a:ext cx="93610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r>
              <a:rPr lang="en-US" sz="20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6"/>
          <p:cNvSpPr txBox="1"/>
          <p:nvPr/>
        </p:nvSpPr>
        <p:spPr>
          <a:xfrm>
            <a:off x="5618782" y="5340813"/>
            <a:ext cx="93610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r>
              <a:rPr lang="en-US" sz="2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6"/>
          <p:cNvSpPr txBox="1"/>
          <p:nvPr/>
        </p:nvSpPr>
        <p:spPr>
          <a:xfrm>
            <a:off x="9328137" y="5367020"/>
            <a:ext cx="93610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58</a:t>
            </a:r>
            <a:r>
              <a:rPr lang="en-US" sz="2000" b="1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6"/>
          <p:cNvSpPr/>
          <p:nvPr/>
        </p:nvSpPr>
        <p:spPr>
          <a:xfrm>
            <a:off x="1260036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6"/>
          <p:cNvSpPr/>
          <p:nvPr/>
        </p:nvSpPr>
        <p:spPr>
          <a:xfrm>
            <a:off x="1710914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6"/>
          <p:cNvSpPr/>
          <p:nvPr/>
        </p:nvSpPr>
        <p:spPr>
          <a:xfrm>
            <a:off x="2161792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6"/>
          <p:cNvSpPr/>
          <p:nvPr/>
        </p:nvSpPr>
        <p:spPr>
          <a:xfrm>
            <a:off x="2612670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6"/>
          <p:cNvSpPr/>
          <p:nvPr/>
        </p:nvSpPr>
        <p:spPr>
          <a:xfrm>
            <a:off x="3063548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6"/>
          <p:cNvSpPr/>
          <p:nvPr/>
        </p:nvSpPr>
        <p:spPr>
          <a:xfrm>
            <a:off x="1260036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6"/>
          <p:cNvSpPr/>
          <p:nvPr/>
        </p:nvSpPr>
        <p:spPr>
          <a:xfrm>
            <a:off x="1710914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6"/>
          <p:cNvSpPr/>
          <p:nvPr/>
        </p:nvSpPr>
        <p:spPr>
          <a:xfrm>
            <a:off x="2161792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6"/>
          <p:cNvSpPr/>
          <p:nvPr/>
        </p:nvSpPr>
        <p:spPr>
          <a:xfrm>
            <a:off x="2612670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6"/>
          <p:cNvSpPr/>
          <p:nvPr/>
        </p:nvSpPr>
        <p:spPr>
          <a:xfrm>
            <a:off x="3063548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6"/>
          <p:cNvSpPr/>
          <p:nvPr/>
        </p:nvSpPr>
        <p:spPr>
          <a:xfrm>
            <a:off x="5032999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6"/>
          <p:cNvSpPr/>
          <p:nvPr/>
        </p:nvSpPr>
        <p:spPr>
          <a:xfrm>
            <a:off x="5483877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6"/>
          <p:cNvSpPr/>
          <p:nvPr/>
        </p:nvSpPr>
        <p:spPr>
          <a:xfrm>
            <a:off x="5934755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6"/>
          <p:cNvSpPr/>
          <p:nvPr/>
        </p:nvSpPr>
        <p:spPr>
          <a:xfrm>
            <a:off x="6385633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6"/>
          <p:cNvSpPr/>
          <p:nvPr/>
        </p:nvSpPr>
        <p:spPr>
          <a:xfrm>
            <a:off x="6836511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6"/>
          <p:cNvSpPr/>
          <p:nvPr/>
        </p:nvSpPr>
        <p:spPr>
          <a:xfrm>
            <a:off x="5032999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5483877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6"/>
          <p:cNvSpPr/>
          <p:nvPr/>
        </p:nvSpPr>
        <p:spPr>
          <a:xfrm>
            <a:off x="5934755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6"/>
          <p:cNvSpPr/>
          <p:nvPr/>
        </p:nvSpPr>
        <p:spPr>
          <a:xfrm>
            <a:off x="6385633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6"/>
          <p:cNvSpPr/>
          <p:nvPr/>
        </p:nvSpPr>
        <p:spPr>
          <a:xfrm>
            <a:off x="6836511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6"/>
          <p:cNvSpPr/>
          <p:nvPr/>
        </p:nvSpPr>
        <p:spPr>
          <a:xfrm>
            <a:off x="8742354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6"/>
          <p:cNvSpPr/>
          <p:nvPr/>
        </p:nvSpPr>
        <p:spPr>
          <a:xfrm>
            <a:off x="9193232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6"/>
          <p:cNvSpPr/>
          <p:nvPr/>
        </p:nvSpPr>
        <p:spPr>
          <a:xfrm>
            <a:off x="9644110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6"/>
          <p:cNvSpPr/>
          <p:nvPr/>
        </p:nvSpPr>
        <p:spPr>
          <a:xfrm>
            <a:off x="10094988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6"/>
          <p:cNvSpPr/>
          <p:nvPr/>
        </p:nvSpPr>
        <p:spPr>
          <a:xfrm>
            <a:off x="10545866" y="4530388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6"/>
          <p:cNvSpPr/>
          <p:nvPr/>
        </p:nvSpPr>
        <p:spPr>
          <a:xfrm>
            <a:off x="8742354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6"/>
          <p:cNvSpPr/>
          <p:nvPr/>
        </p:nvSpPr>
        <p:spPr>
          <a:xfrm>
            <a:off x="9193232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6"/>
          <p:cNvSpPr/>
          <p:nvPr/>
        </p:nvSpPr>
        <p:spPr>
          <a:xfrm>
            <a:off x="9644110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6"/>
          <p:cNvSpPr/>
          <p:nvPr/>
        </p:nvSpPr>
        <p:spPr>
          <a:xfrm>
            <a:off x="10094988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6"/>
          <p:cNvSpPr/>
          <p:nvPr/>
        </p:nvSpPr>
        <p:spPr>
          <a:xfrm>
            <a:off x="10545866" y="4945410"/>
            <a:ext cx="304159" cy="304159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"/>
          <p:cNvSpPr txBox="1"/>
          <p:nvPr/>
        </p:nvSpPr>
        <p:spPr>
          <a:xfrm>
            <a:off x="623380" y="447851"/>
            <a:ext cx="554002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7"/>
          <p:cNvSpPr txBox="1"/>
          <p:nvPr/>
        </p:nvSpPr>
        <p:spPr>
          <a:xfrm>
            <a:off x="617585" y="1327895"/>
            <a:ext cx="54784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7"/>
          <p:cNvSpPr/>
          <p:nvPr/>
        </p:nvSpPr>
        <p:spPr>
          <a:xfrm>
            <a:off x="7455876" y="553915"/>
            <a:ext cx="4112744" cy="1999832"/>
          </a:xfrm>
          <a:custGeom>
            <a:avLst/>
            <a:gdLst/>
            <a:ahLst/>
            <a:cxnLst/>
            <a:rect l="l" t="t" r="r" b="b"/>
            <a:pathLst>
              <a:path w="4112744" h="1999832" extrusionOk="0">
                <a:moveTo>
                  <a:pt x="146242" y="0"/>
                </a:moveTo>
                <a:lnTo>
                  <a:pt x="3966502" y="0"/>
                </a:lnTo>
                <a:cubicBezTo>
                  <a:pt x="4047269" y="0"/>
                  <a:pt x="4112744" y="65475"/>
                  <a:pt x="4112744" y="146242"/>
                </a:cubicBezTo>
                <a:lnTo>
                  <a:pt x="4112744" y="1528540"/>
                </a:lnTo>
                <a:cubicBezTo>
                  <a:pt x="4112744" y="1609307"/>
                  <a:pt x="4047269" y="1674782"/>
                  <a:pt x="3966502" y="1674782"/>
                </a:cubicBezTo>
                <a:lnTo>
                  <a:pt x="609565" y="1674782"/>
                </a:lnTo>
                <a:lnTo>
                  <a:pt x="609565" y="1999832"/>
                </a:lnTo>
                <a:lnTo>
                  <a:pt x="296265" y="1674782"/>
                </a:lnTo>
                <a:lnTo>
                  <a:pt x="146242" y="1674782"/>
                </a:lnTo>
                <a:cubicBezTo>
                  <a:pt x="65475" y="1674782"/>
                  <a:pt x="0" y="1609307"/>
                  <a:pt x="0" y="1528540"/>
                </a:cubicBezTo>
                <a:lnTo>
                  <a:pt x="0" y="146242"/>
                </a:lnTo>
                <a:cubicBezTo>
                  <a:pt x="0" y="65475"/>
                  <a:pt x="65475" y="0"/>
                  <a:pt x="146242" y="0"/>
                </a:cubicBezTo>
                <a:close/>
              </a:path>
            </a:pathLst>
          </a:custGeom>
          <a:solidFill>
            <a:schemeClr val="accent1">
              <a:alpha val="29803"/>
            </a:schemeClr>
          </a:solidFill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7"/>
          <p:cNvSpPr txBox="1"/>
          <p:nvPr/>
        </p:nvSpPr>
        <p:spPr>
          <a:xfrm>
            <a:off x="8848716" y="581949"/>
            <a:ext cx="132706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4000" b="1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7"/>
          <p:cNvSpPr txBox="1"/>
          <p:nvPr/>
        </p:nvSpPr>
        <p:spPr>
          <a:xfrm>
            <a:off x="7866403" y="1186669"/>
            <a:ext cx="329169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dirty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</a:t>
            </a:r>
            <a:endParaRPr sz="2000" dirty="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" name="Google Shape;331;p7"/>
          <p:cNvGrpSpPr/>
          <p:nvPr/>
        </p:nvGrpSpPr>
        <p:grpSpPr>
          <a:xfrm>
            <a:off x="769766" y="2210406"/>
            <a:ext cx="856811" cy="758839"/>
            <a:chOff x="1481943" y="1694572"/>
            <a:chExt cx="3165229" cy="2803300"/>
          </a:xfrm>
        </p:grpSpPr>
        <p:sp>
          <p:nvSpPr>
            <p:cNvPr id="332" name="Google Shape;332;p7"/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/>
              <a:ahLst/>
              <a:cxnLst/>
              <a:rect l="l" t="t" r="r" b="b"/>
              <a:pathLst>
                <a:path w="2373922" h="2803300" extrusionOk="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7"/>
          <p:cNvSpPr txBox="1"/>
          <p:nvPr/>
        </p:nvSpPr>
        <p:spPr>
          <a:xfrm>
            <a:off x="1981237" y="2174327"/>
            <a:ext cx="418217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335" name="Google Shape;335;p7"/>
          <p:cNvSpPr/>
          <p:nvPr/>
        </p:nvSpPr>
        <p:spPr>
          <a:xfrm>
            <a:off x="617584" y="3332285"/>
            <a:ext cx="5478416" cy="2954215"/>
          </a:xfrm>
          <a:prstGeom prst="roundRect">
            <a:avLst>
              <a:gd name="adj" fmla="val 7143"/>
            </a:avLst>
          </a:prstGeom>
          <a:solidFill>
            <a:schemeClr val="lt1">
              <a:alpha val="26666"/>
            </a:schemeClr>
          </a:solidFill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7"/>
          <p:cNvSpPr/>
          <p:nvPr/>
        </p:nvSpPr>
        <p:spPr>
          <a:xfrm>
            <a:off x="3560448" y="518717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 extrusionOk="0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7"/>
          <p:cNvSpPr/>
          <p:nvPr/>
        </p:nvSpPr>
        <p:spPr>
          <a:xfrm>
            <a:off x="1305273" y="518717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 extrusionOk="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7"/>
          <p:cNvSpPr txBox="1"/>
          <p:nvPr/>
        </p:nvSpPr>
        <p:spPr>
          <a:xfrm>
            <a:off x="1824564" y="4947012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7"/>
          <p:cNvSpPr txBox="1"/>
          <p:nvPr/>
        </p:nvSpPr>
        <p:spPr>
          <a:xfrm>
            <a:off x="4245852" y="4966428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7"/>
          <p:cNvSpPr/>
          <p:nvPr/>
        </p:nvSpPr>
        <p:spPr>
          <a:xfrm flipH="1">
            <a:off x="1236826" y="3750664"/>
            <a:ext cx="1175476" cy="747921"/>
          </a:xfrm>
          <a:custGeom>
            <a:avLst/>
            <a:gdLst/>
            <a:ahLst/>
            <a:cxnLst/>
            <a:rect l="l" t="t" r="r" b="b"/>
            <a:pathLst>
              <a:path w="3980365" h="2532594" extrusionOk="0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"/>
          <p:cNvSpPr txBox="1"/>
          <p:nvPr/>
        </p:nvSpPr>
        <p:spPr>
          <a:xfrm>
            <a:off x="2901463" y="3608369"/>
            <a:ext cx="286629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dirty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EB800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dirty="0">
              <a:solidFill>
                <a:srgbClr val="FEB8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47" name="Google Shape;347;p8"/>
          <p:cNvGrpSpPr/>
          <p:nvPr/>
        </p:nvGrpSpPr>
        <p:grpSpPr>
          <a:xfrm>
            <a:off x="479459" y="1590886"/>
            <a:ext cx="6255817" cy="3723386"/>
            <a:chOff x="2872463" y="1600614"/>
            <a:chExt cx="6255817" cy="3723386"/>
          </a:xfrm>
        </p:grpSpPr>
        <p:grpSp>
          <p:nvGrpSpPr>
            <p:cNvPr id="348" name="Google Shape;348;p8"/>
            <p:cNvGrpSpPr/>
            <p:nvPr/>
          </p:nvGrpSpPr>
          <p:grpSpPr>
            <a:xfrm rot="-1422580">
              <a:off x="4412645" y="1885599"/>
              <a:ext cx="1785679" cy="2523400"/>
              <a:chOff x="4070856" y="1685903"/>
              <a:chExt cx="1785679" cy="2523400"/>
            </a:xfrm>
          </p:grpSpPr>
          <p:sp>
            <p:nvSpPr>
              <p:cNvPr id="349" name="Google Shape;349;p8"/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/>
                <a:ahLst/>
                <a:cxnLst/>
                <a:rect l="l" t="t" r="r" b="b"/>
                <a:pathLst>
                  <a:path w="1785679" h="1346483" extrusionOk="0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8"/>
              <p:cNvSpPr/>
              <p:nvPr/>
            </p:nvSpPr>
            <p:spPr>
              <a:xfrm>
                <a:off x="4498463" y="3087461"/>
                <a:ext cx="930466" cy="701613"/>
              </a:xfrm>
              <a:custGeom>
                <a:avLst/>
                <a:gdLst/>
                <a:ahLst/>
                <a:cxnLst/>
                <a:rect l="l" t="t" r="r" b="b"/>
                <a:pathLst>
                  <a:path w="930465" h="701613" extrusionOk="0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8"/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/>
                <a:ahLst/>
                <a:cxnLst/>
                <a:rect l="l" t="t" r="r" b="b"/>
                <a:pathLst>
                  <a:path w="484259" h="365154" extrusionOk="0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2" name="Google Shape;352;p8"/>
            <p:cNvGrpSpPr/>
            <p:nvPr/>
          </p:nvGrpSpPr>
          <p:grpSpPr>
            <a:xfrm rot="-4200000">
              <a:off x="3470603" y="2791779"/>
              <a:ext cx="1785679" cy="2523400"/>
              <a:chOff x="4070856" y="1685903"/>
              <a:chExt cx="1785679" cy="2523400"/>
            </a:xfrm>
          </p:grpSpPr>
          <p:sp>
            <p:nvSpPr>
              <p:cNvPr id="353" name="Google Shape;353;p8"/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/>
                <a:ahLst/>
                <a:cxnLst/>
                <a:rect l="l" t="t" r="r" b="b"/>
                <a:pathLst>
                  <a:path w="1785679" h="1346483" extrusionOk="0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8"/>
              <p:cNvSpPr/>
              <p:nvPr/>
            </p:nvSpPr>
            <p:spPr>
              <a:xfrm>
                <a:off x="4498463" y="3087460"/>
                <a:ext cx="930466" cy="701613"/>
              </a:xfrm>
              <a:custGeom>
                <a:avLst/>
                <a:gdLst/>
                <a:ahLst/>
                <a:cxnLst/>
                <a:rect l="l" t="t" r="r" b="b"/>
                <a:pathLst>
                  <a:path w="930465" h="701613" extrusionOk="0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8"/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/>
                <a:ahLst/>
                <a:cxnLst/>
                <a:rect l="l" t="t" r="r" b="b"/>
                <a:pathLst>
                  <a:path w="484259" h="365154" extrusionOk="0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6" name="Google Shape;356;p8"/>
            <p:cNvGrpSpPr/>
            <p:nvPr/>
          </p:nvGrpSpPr>
          <p:grpSpPr>
            <a:xfrm rot="1422580" flipH="1">
              <a:off x="5800879" y="1853133"/>
              <a:ext cx="1785679" cy="2523400"/>
              <a:chOff x="4070856" y="1685903"/>
              <a:chExt cx="1785679" cy="2523400"/>
            </a:xfrm>
          </p:grpSpPr>
          <p:sp>
            <p:nvSpPr>
              <p:cNvPr id="357" name="Google Shape;357;p8"/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/>
                <a:ahLst/>
                <a:cxnLst/>
                <a:rect l="l" t="t" r="r" b="b"/>
                <a:pathLst>
                  <a:path w="1785679" h="1346483" extrusionOk="0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8"/>
              <p:cNvSpPr/>
              <p:nvPr/>
            </p:nvSpPr>
            <p:spPr>
              <a:xfrm>
                <a:off x="4498463" y="3087461"/>
                <a:ext cx="930466" cy="701613"/>
              </a:xfrm>
              <a:custGeom>
                <a:avLst/>
                <a:gdLst/>
                <a:ahLst/>
                <a:cxnLst/>
                <a:rect l="l" t="t" r="r" b="b"/>
                <a:pathLst>
                  <a:path w="930465" h="701613" extrusionOk="0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8"/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/>
                <a:ahLst/>
                <a:cxnLst/>
                <a:rect l="l" t="t" r="r" b="b"/>
                <a:pathLst>
                  <a:path w="484259" h="365154" extrusionOk="0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" name="Google Shape;360;p8"/>
            <p:cNvGrpSpPr/>
            <p:nvPr/>
          </p:nvGrpSpPr>
          <p:grpSpPr>
            <a:xfrm rot="4200000" flipH="1">
              <a:off x="6744461" y="2791779"/>
              <a:ext cx="1785679" cy="2523400"/>
              <a:chOff x="4070856" y="1685903"/>
              <a:chExt cx="1785679" cy="2523400"/>
            </a:xfrm>
          </p:grpSpPr>
          <p:sp>
            <p:nvSpPr>
              <p:cNvPr id="361" name="Google Shape;361;p8"/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/>
                <a:ahLst/>
                <a:cxnLst/>
                <a:rect l="l" t="t" r="r" b="b"/>
                <a:pathLst>
                  <a:path w="1785679" h="1346483" extrusionOk="0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4498463" y="3087460"/>
                <a:ext cx="930466" cy="701613"/>
              </a:xfrm>
              <a:custGeom>
                <a:avLst/>
                <a:gdLst/>
                <a:ahLst/>
                <a:cxnLst/>
                <a:rect l="l" t="t" r="r" b="b"/>
                <a:pathLst>
                  <a:path w="930465" h="701613" extrusionOk="0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/>
                <a:ahLst/>
                <a:cxnLst/>
                <a:rect l="l" t="t" r="r" b="b"/>
                <a:pathLst>
                  <a:path w="484259" h="365154" extrusionOk="0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rgbClr val="FEB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4" name="Google Shape;364;p8"/>
          <p:cNvSpPr/>
          <p:nvPr/>
        </p:nvSpPr>
        <p:spPr>
          <a:xfrm>
            <a:off x="3764052" y="3999050"/>
            <a:ext cx="207300" cy="207300"/>
          </a:xfrm>
          <a:custGeom>
            <a:avLst/>
            <a:gdLst/>
            <a:ahLst/>
            <a:cxnLst/>
            <a:rect l="l" t="t" r="r" b="b"/>
            <a:pathLst>
              <a:path w="923925" h="923925" extrusionOk="0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8"/>
          <p:cNvSpPr/>
          <p:nvPr/>
        </p:nvSpPr>
        <p:spPr>
          <a:xfrm>
            <a:off x="3932682" y="3366135"/>
            <a:ext cx="351767" cy="351220"/>
          </a:xfrm>
          <a:custGeom>
            <a:avLst/>
            <a:gdLst/>
            <a:ahLst/>
            <a:cxnLst/>
            <a:rect l="l" t="t" r="r" b="b"/>
            <a:pathLst>
              <a:path w="929299" h="927853" extrusionOk="0">
                <a:moveTo>
                  <a:pt x="426005" y="569594"/>
                </a:moveTo>
                <a:cubicBezTo>
                  <a:pt x="480297" y="568642"/>
                  <a:pt x="534590" y="568642"/>
                  <a:pt x="588882" y="569594"/>
                </a:cubicBezTo>
                <a:cubicBezTo>
                  <a:pt x="608885" y="569594"/>
                  <a:pt x="622220" y="584834"/>
                  <a:pt x="622220" y="601979"/>
                </a:cubicBezTo>
                <a:cubicBezTo>
                  <a:pt x="621267" y="619124"/>
                  <a:pt x="606980" y="631507"/>
                  <a:pt x="586977" y="632459"/>
                </a:cubicBezTo>
                <a:cubicBezTo>
                  <a:pt x="560307" y="633412"/>
                  <a:pt x="533637" y="632459"/>
                  <a:pt x="506967" y="632459"/>
                </a:cubicBezTo>
                <a:cubicBezTo>
                  <a:pt x="481250" y="632459"/>
                  <a:pt x="454580" y="633412"/>
                  <a:pt x="428862" y="632459"/>
                </a:cubicBezTo>
                <a:cubicBezTo>
                  <a:pt x="406002" y="631507"/>
                  <a:pt x="392667" y="619124"/>
                  <a:pt x="392667" y="601027"/>
                </a:cubicBezTo>
                <a:cubicBezTo>
                  <a:pt x="392667" y="583882"/>
                  <a:pt x="405050" y="569594"/>
                  <a:pt x="426005" y="569594"/>
                </a:cubicBezTo>
                <a:close/>
                <a:moveTo>
                  <a:pt x="424100" y="399097"/>
                </a:moveTo>
                <a:cubicBezTo>
                  <a:pt x="437435" y="398145"/>
                  <a:pt x="450770" y="399097"/>
                  <a:pt x="464104" y="399097"/>
                </a:cubicBezTo>
                <a:cubicBezTo>
                  <a:pt x="477440" y="399097"/>
                  <a:pt x="490775" y="398145"/>
                  <a:pt x="504110" y="399097"/>
                </a:cubicBezTo>
                <a:cubicBezTo>
                  <a:pt x="523160" y="401002"/>
                  <a:pt x="535542" y="411480"/>
                  <a:pt x="535542" y="430530"/>
                </a:cubicBezTo>
                <a:cubicBezTo>
                  <a:pt x="535542" y="448627"/>
                  <a:pt x="523160" y="460057"/>
                  <a:pt x="506015" y="461010"/>
                </a:cubicBezTo>
                <a:cubicBezTo>
                  <a:pt x="478392" y="462915"/>
                  <a:pt x="450770" y="462915"/>
                  <a:pt x="423147" y="461010"/>
                </a:cubicBezTo>
                <a:cubicBezTo>
                  <a:pt x="405050" y="459105"/>
                  <a:pt x="391715" y="448627"/>
                  <a:pt x="392667" y="429577"/>
                </a:cubicBezTo>
                <a:cubicBezTo>
                  <a:pt x="392667" y="409575"/>
                  <a:pt x="406002" y="400050"/>
                  <a:pt x="424100" y="399097"/>
                </a:cubicBezTo>
                <a:close/>
                <a:moveTo>
                  <a:pt x="414575" y="282893"/>
                </a:moveTo>
                <a:cubicBezTo>
                  <a:pt x="338375" y="284798"/>
                  <a:pt x="276462" y="345757"/>
                  <a:pt x="274557" y="421005"/>
                </a:cubicBezTo>
                <a:cubicBezTo>
                  <a:pt x="272652" y="483870"/>
                  <a:pt x="272652" y="545782"/>
                  <a:pt x="274557" y="608648"/>
                </a:cubicBezTo>
                <a:cubicBezTo>
                  <a:pt x="276462" y="680085"/>
                  <a:pt x="330755" y="736282"/>
                  <a:pt x="400287" y="746760"/>
                </a:cubicBezTo>
                <a:cubicBezTo>
                  <a:pt x="434577" y="751523"/>
                  <a:pt x="469820" y="748665"/>
                  <a:pt x="497442" y="749618"/>
                </a:cubicBezTo>
                <a:cubicBezTo>
                  <a:pt x="531732" y="749618"/>
                  <a:pt x="558402" y="750570"/>
                  <a:pt x="585072" y="749618"/>
                </a:cubicBezTo>
                <a:cubicBezTo>
                  <a:pt x="670797" y="746760"/>
                  <a:pt x="726042" y="697230"/>
                  <a:pt x="737472" y="611505"/>
                </a:cubicBezTo>
                <a:cubicBezTo>
                  <a:pt x="742235" y="571500"/>
                  <a:pt x="739377" y="530543"/>
                  <a:pt x="740330" y="489585"/>
                </a:cubicBezTo>
                <a:cubicBezTo>
                  <a:pt x="741282" y="469582"/>
                  <a:pt x="729852" y="462915"/>
                  <a:pt x="710802" y="461962"/>
                </a:cubicBezTo>
                <a:cubicBezTo>
                  <a:pt x="660320" y="460057"/>
                  <a:pt x="658415" y="456248"/>
                  <a:pt x="651747" y="406718"/>
                </a:cubicBezTo>
                <a:cubicBezTo>
                  <a:pt x="642222" y="336232"/>
                  <a:pt x="582215" y="282893"/>
                  <a:pt x="510777" y="282893"/>
                </a:cubicBezTo>
                <a:cubicBezTo>
                  <a:pt x="478392" y="281940"/>
                  <a:pt x="446960" y="281940"/>
                  <a:pt x="414575" y="282893"/>
                </a:cubicBezTo>
                <a:close/>
                <a:moveTo>
                  <a:pt x="163115" y="0"/>
                </a:moveTo>
                <a:cubicBezTo>
                  <a:pt x="365045" y="0"/>
                  <a:pt x="566022" y="0"/>
                  <a:pt x="767952" y="0"/>
                </a:cubicBezTo>
                <a:cubicBezTo>
                  <a:pt x="867012" y="952"/>
                  <a:pt x="927020" y="56198"/>
                  <a:pt x="927972" y="155257"/>
                </a:cubicBezTo>
                <a:cubicBezTo>
                  <a:pt x="929877" y="362903"/>
                  <a:pt x="929877" y="569595"/>
                  <a:pt x="927020" y="776287"/>
                </a:cubicBezTo>
                <a:cubicBezTo>
                  <a:pt x="926067" y="871537"/>
                  <a:pt x="866060" y="926782"/>
                  <a:pt x="770810" y="926782"/>
                </a:cubicBezTo>
                <a:cubicBezTo>
                  <a:pt x="668892" y="926782"/>
                  <a:pt x="566022" y="926782"/>
                  <a:pt x="463152" y="926782"/>
                </a:cubicBezTo>
                <a:cubicBezTo>
                  <a:pt x="363140" y="926782"/>
                  <a:pt x="262175" y="923925"/>
                  <a:pt x="162162" y="927735"/>
                </a:cubicBezTo>
                <a:cubicBezTo>
                  <a:pt x="84057" y="930593"/>
                  <a:pt x="237" y="882015"/>
                  <a:pt x="237" y="771525"/>
                </a:cubicBezTo>
                <a:cubicBezTo>
                  <a:pt x="237" y="565785"/>
                  <a:pt x="-715" y="360998"/>
                  <a:pt x="1190" y="155257"/>
                </a:cubicBezTo>
                <a:cubicBezTo>
                  <a:pt x="2142" y="55245"/>
                  <a:pt x="62150" y="0"/>
                  <a:pt x="16311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8"/>
          <p:cNvSpPr/>
          <p:nvPr/>
        </p:nvSpPr>
        <p:spPr>
          <a:xfrm>
            <a:off x="4613744" y="4052977"/>
            <a:ext cx="352570" cy="351220"/>
          </a:xfrm>
          <a:custGeom>
            <a:avLst/>
            <a:gdLst/>
            <a:ahLst/>
            <a:cxnLst/>
            <a:rect l="l" t="t" r="r" b="b"/>
            <a:pathLst>
              <a:path w="930304" h="926740" extrusionOk="0">
                <a:moveTo>
                  <a:pt x="493305" y="525380"/>
                </a:moveTo>
                <a:cubicBezTo>
                  <a:pt x="497115" y="527642"/>
                  <a:pt x="499734" y="532167"/>
                  <a:pt x="502115" y="538358"/>
                </a:cubicBezTo>
                <a:cubicBezTo>
                  <a:pt x="521165" y="591698"/>
                  <a:pt x="537358" y="646943"/>
                  <a:pt x="547835" y="704093"/>
                </a:cubicBezTo>
                <a:cubicBezTo>
                  <a:pt x="550693" y="718380"/>
                  <a:pt x="545931" y="726000"/>
                  <a:pt x="532596" y="730763"/>
                </a:cubicBezTo>
                <a:cubicBezTo>
                  <a:pt x="504973" y="739335"/>
                  <a:pt x="476398" y="744098"/>
                  <a:pt x="450681" y="746003"/>
                </a:cubicBezTo>
                <a:cubicBezTo>
                  <a:pt x="394483" y="745050"/>
                  <a:pt x="344953" y="729810"/>
                  <a:pt x="300185" y="701235"/>
                </a:cubicBezTo>
                <a:cubicBezTo>
                  <a:pt x="285898" y="691710"/>
                  <a:pt x="283993" y="683138"/>
                  <a:pt x="293518" y="668850"/>
                </a:cubicBezTo>
                <a:cubicBezTo>
                  <a:pt x="339238" y="600270"/>
                  <a:pt x="402103" y="555503"/>
                  <a:pt x="477350" y="525975"/>
                </a:cubicBezTo>
                <a:cubicBezTo>
                  <a:pt x="484494" y="523118"/>
                  <a:pt x="489495" y="523118"/>
                  <a:pt x="493305" y="525380"/>
                </a:cubicBezTo>
                <a:close/>
                <a:moveTo>
                  <a:pt x="592603" y="502163"/>
                </a:moveTo>
                <a:cubicBezTo>
                  <a:pt x="626893" y="504068"/>
                  <a:pt x="657373" y="506926"/>
                  <a:pt x="686901" y="513593"/>
                </a:cubicBezTo>
                <a:cubicBezTo>
                  <a:pt x="702140" y="517403"/>
                  <a:pt x="708808" y="523118"/>
                  <a:pt x="704046" y="540263"/>
                </a:cubicBezTo>
                <a:cubicBezTo>
                  <a:pt x="688805" y="600271"/>
                  <a:pt x="658326" y="649801"/>
                  <a:pt x="609748" y="687901"/>
                </a:cubicBezTo>
                <a:cubicBezTo>
                  <a:pt x="597365" y="697426"/>
                  <a:pt x="589746" y="697426"/>
                  <a:pt x="586888" y="680281"/>
                </a:cubicBezTo>
                <a:cubicBezTo>
                  <a:pt x="577363" y="627893"/>
                  <a:pt x="562123" y="576458"/>
                  <a:pt x="544978" y="525976"/>
                </a:cubicBezTo>
                <a:cubicBezTo>
                  <a:pt x="541168" y="513593"/>
                  <a:pt x="542121" y="506926"/>
                  <a:pt x="556408" y="505973"/>
                </a:cubicBezTo>
                <a:cubicBezTo>
                  <a:pt x="569743" y="505021"/>
                  <a:pt x="583078" y="503116"/>
                  <a:pt x="592603" y="502163"/>
                </a:cubicBezTo>
                <a:close/>
                <a:moveTo>
                  <a:pt x="442108" y="435488"/>
                </a:moveTo>
                <a:cubicBezTo>
                  <a:pt x="467825" y="427868"/>
                  <a:pt x="464968" y="455491"/>
                  <a:pt x="472587" y="467873"/>
                </a:cubicBezTo>
                <a:cubicBezTo>
                  <a:pt x="481160" y="481208"/>
                  <a:pt x="467825" y="484066"/>
                  <a:pt x="459252" y="486923"/>
                </a:cubicBezTo>
                <a:cubicBezTo>
                  <a:pt x="378290" y="516451"/>
                  <a:pt x="315425" y="568838"/>
                  <a:pt x="266847" y="639323"/>
                </a:cubicBezTo>
                <a:cubicBezTo>
                  <a:pt x="255417" y="654563"/>
                  <a:pt x="248750" y="655516"/>
                  <a:pt x="237320" y="640276"/>
                </a:cubicBezTo>
                <a:cubicBezTo>
                  <a:pt x="206840" y="600271"/>
                  <a:pt x="183980" y="540263"/>
                  <a:pt x="183027" y="491686"/>
                </a:cubicBezTo>
                <a:cubicBezTo>
                  <a:pt x="181122" y="477398"/>
                  <a:pt x="186837" y="469778"/>
                  <a:pt x="204935" y="468826"/>
                </a:cubicBezTo>
                <a:cubicBezTo>
                  <a:pt x="284945" y="465968"/>
                  <a:pt x="364002" y="456443"/>
                  <a:pt x="442108" y="435488"/>
                </a:cubicBezTo>
                <a:close/>
                <a:moveTo>
                  <a:pt x="647133" y="317259"/>
                </a:moveTo>
                <a:cubicBezTo>
                  <a:pt x="651181" y="315950"/>
                  <a:pt x="655468" y="317378"/>
                  <a:pt x="660230" y="324046"/>
                </a:cubicBezTo>
                <a:cubicBezTo>
                  <a:pt x="690710" y="365003"/>
                  <a:pt x="705950" y="411676"/>
                  <a:pt x="711665" y="468826"/>
                </a:cubicBezTo>
                <a:cubicBezTo>
                  <a:pt x="712617" y="476446"/>
                  <a:pt x="704997" y="479303"/>
                  <a:pt x="693567" y="477398"/>
                </a:cubicBezTo>
                <a:cubicBezTo>
                  <a:pt x="641180" y="468826"/>
                  <a:pt x="588792" y="465016"/>
                  <a:pt x="535452" y="470731"/>
                </a:cubicBezTo>
                <a:cubicBezTo>
                  <a:pt x="526880" y="471683"/>
                  <a:pt x="523070" y="465016"/>
                  <a:pt x="519260" y="458348"/>
                </a:cubicBezTo>
                <a:cubicBezTo>
                  <a:pt x="498305" y="419296"/>
                  <a:pt x="498305" y="419296"/>
                  <a:pt x="537357" y="399293"/>
                </a:cubicBezTo>
                <a:cubicBezTo>
                  <a:pt x="573552" y="380243"/>
                  <a:pt x="607842" y="357383"/>
                  <a:pt x="635465" y="326903"/>
                </a:cubicBezTo>
                <a:cubicBezTo>
                  <a:pt x="639275" y="322617"/>
                  <a:pt x="643085" y="318569"/>
                  <a:pt x="647133" y="317259"/>
                </a:cubicBezTo>
                <a:close/>
                <a:moveTo>
                  <a:pt x="334475" y="245226"/>
                </a:moveTo>
                <a:cubicBezTo>
                  <a:pt x="339475" y="246178"/>
                  <a:pt x="343999" y="249750"/>
                  <a:pt x="348762" y="256418"/>
                </a:cubicBezTo>
                <a:cubicBezTo>
                  <a:pt x="375432" y="295470"/>
                  <a:pt x="401149" y="335475"/>
                  <a:pt x="425915" y="376433"/>
                </a:cubicBezTo>
                <a:cubicBezTo>
                  <a:pt x="435440" y="392625"/>
                  <a:pt x="430677" y="398340"/>
                  <a:pt x="414484" y="402150"/>
                </a:cubicBezTo>
                <a:cubicBezTo>
                  <a:pt x="353524" y="416438"/>
                  <a:pt x="291612" y="424058"/>
                  <a:pt x="239224" y="427868"/>
                </a:cubicBezTo>
                <a:cubicBezTo>
                  <a:pt x="184932" y="428820"/>
                  <a:pt x="184932" y="428820"/>
                  <a:pt x="200172" y="387863"/>
                </a:cubicBezTo>
                <a:cubicBezTo>
                  <a:pt x="222080" y="327855"/>
                  <a:pt x="262084" y="282135"/>
                  <a:pt x="317330" y="249750"/>
                </a:cubicBezTo>
                <a:cubicBezTo>
                  <a:pt x="323997" y="245940"/>
                  <a:pt x="329474" y="244273"/>
                  <a:pt x="334475" y="245226"/>
                </a:cubicBezTo>
                <a:close/>
                <a:moveTo>
                  <a:pt x="447822" y="216413"/>
                </a:moveTo>
                <a:cubicBezTo>
                  <a:pt x="507830" y="216413"/>
                  <a:pt x="561170" y="235463"/>
                  <a:pt x="608795" y="271658"/>
                </a:cubicBezTo>
                <a:cubicBezTo>
                  <a:pt x="622130" y="281183"/>
                  <a:pt x="622130" y="288803"/>
                  <a:pt x="611652" y="300233"/>
                </a:cubicBezTo>
                <a:cubicBezTo>
                  <a:pt x="579267" y="334523"/>
                  <a:pt x="540215" y="358336"/>
                  <a:pt x="497352" y="376433"/>
                </a:cubicBezTo>
                <a:cubicBezTo>
                  <a:pt x="487827" y="380243"/>
                  <a:pt x="481160" y="378338"/>
                  <a:pt x="475445" y="368813"/>
                </a:cubicBezTo>
                <a:cubicBezTo>
                  <a:pt x="449727" y="324046"/>
                  <a:pt x="422105" y="280231"/>
                  <a:pt x="392577" y="239273"/>
                </a:cubicBezTo>
                <a:cubicBezTo>
                  <a:pt x="384005" y="227843"/>
                  <a:pt x="387815" y="223081"/>
                  <a:pt x="401150" y="220223"/>
                </a:cubicBezTo>
                <a:cubicBezTo>
                  <a:pt x="416390" y="217366"/>
                  <a:pt x="432582" y="216413"/>
                  <a:pt x="447822" y="216413"/>
                </a:cubicBezTo>
                <a:close/>
                <a:moveTo>
                  <a:pt x="446870" y="177361"/>
                </a:moveTo>
                <a:cubicBezTo>
                  <a:pt x="279230" y="177361"/>
                  <a:pt x="144927" y="310711"/>
                  <a:pt x="143975" y="478351"/>
                </a:cubicBezTo>
                <a:cubicBezTo>
                  <a:pt x="143975" y="646943"/>
                  <a:pt x="280182" y="784103"/>
                  <a:pt x="448775" y="783151"/>
                </a:cubicBezTo>
                <a:cubicBezTo>
                  <a:pt x="613558" y="782198"/>
                  <a:pt x="749765" y="645991"/>
                  <a:pt x="748813" y="481208"/>
                </a:cubicBezTo>
                <a:cubicBezTo>
                  <a:pt x="749765" y="311663"/>
                  <a:pt x="615463" y="177361"/>
                  <a:pt x="446870" y="177361"/>
                </a:cubicBezTo>
                <a:close/>
                <a:moveTo>
                  <a:pt x="765005" y="196"/>
                </a:moveTo>
                <a:cubicBezTo>
                  <a:pt x="849777" y="-3614"/>
                  <a:pt x="929788" y="47821"/>
                  <a:pt x="928835" y="163073"/>
                </a:cubicBezTo>
                <a:cubicBezTo>
                  <a:pt x="927883" y="292613"/>
                  <a:pt x="929788" y="422153"/>
                  <a:pt x="928835" y="551693"/>
                </a:cubicBezTo>
                <a:cubicBezTo>
                  <a:pt x="928835" y="631703"/>
                  <a:pt x="933597" y="710761"/>
                  <a:pt x="925977" y="789818"/>
                </a:cubicBezTo>
                <a:cubicBezTo>
                  <a:pt x="919310" y="873638"/>
                  <a:pt x="862160" y="926026"/>
                  <a:pt x="778340" y="926026"/>
                </a:cubicBezTo>
                <a:cubicBezTo>
                  <a:pt x="569742" y="926978"/>
                  <a:pt x="360192" y="926978"/>
                  <a:pt x="151595" y="926026"/>
                </a:cubicBezTo>
                <a:cubicBezTo>
                  <a:pt x="61107" y="926026"/>
                  <a:pt x="2052" y="866018"/>
                  <a:pt x="1100" y="770768"/>
                </a:cubicBezTo>
                <a:cubicBezTo>
                  <a:pt x="-805" y="566933"/>
                  <a:pt x="147" y="362146"/>
                  <a:pt x="1100" y="157358"/>
                </a:cubicBezTo>
                <a:cubicBezTo>
                  <a:pt x="1100" y="74491"/>
                  <a:pt x="42057" y="22103"/>
                  <a:pt x="111590" y="4006"/>
                </a:cubicBezTo>
                <a:cubicBezTo>
                  <a:pt x="124925" y="1148"/>
                  <a:pt x="139212" y="1148"/>
                  <a:pt x="153500" y="1148"/>
                </a:cubicBezTo>
                <a:cubicBezTo>
                  <a:pt x="257322" y="1148"/>
                  <a:pt x="362097" y="1148"/>
                  <a:pt x="465920" y="1148"/>
                </a:cubicBezTo>
                <a:cubicBezTo>
                  <a:pt x="565933" y="1148"/>
                  <a:pt x="665945" y="4006"/>
                  <a:pt x="765005" y="1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8"/>
          <p:cNvSpPr/>
          <p:nvPr/>
        </p:nvSpPr>
        <p:spPr>
          <a:xfrm>
            <a:off x="2961021" y="3425150"/>
            <a:ext cx="349911" cy="349911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8"/>
          <p:cNvSpPr/>
          <p:nvPr/>
        </p:nvSpPr>
        <p:spPr>
          <a:xfrm>
            <a:off x="4262433" y="2344205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8"/>
          <p:cNvSpPr/>
          <p:nvPr/>
        </p:nvSpPr>
        <p:spPr>
          <a:xfrm>
            <a:off x="2417042" y="2344205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8"/>
          <p:cNvSpPr/>
          <p:nvPr/>
        </p:nvSpPr>
        <p:spPr>
          <a:xfrm>
            <a:off x="1082537" y="360010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8"/>
          <p:cNvSpPr/>
          <p:nvPr/>
        </p:nvSpPr>
        <p:spPr>
          <a:xfrm>
            <a:off x="3243239" y="4023905"/>
            <a:ext cx="207263" cy="207300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8"/>
          <p:cNvSpPr/>
          <p:nvPr/>
        </p:nvSpPr>
        <p:spPr>
          <a:xfrm>
            <a:off x="2256045" y="4047896"/>
            <a:ext cx="369706" cy="36970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8"/>
          <p:cNvSpPr/>
          <p:nvPr/>
        </p:nvSpPr>
        <p:spPr>
          <a:xfrm>
            <a:off x="2869965" y="4304309"/>
            <a:ext cx="218211" cy="218210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8"/>
          <p:cNvSpPr/>
          <p:nvPr/>
        </p:nvSpPr>
        <p:spPr>
          <a:xfrm>
            <a:off x="4113107" y="4312028"/>
            <a:ext cx="218235" cy="218210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687947" y="1482692"/>
                </a:moveTo>
                <a:cubicBezTo>
                  <a:pt x="1926534" y="1482692"/>
                  <a:pt x="2119947" y="1676105"/>
                  <a:pt x="2119947" y="1914692"/>
                </a:cubicBezTo>
                <a:cubicBezTo>
                  <a:pt x="2119947" y="2153279"/>
                  <a:pt x="1926534" y="2346692"/>
                  <a:pt x="1687947" y="2346692"/>
                </a:cubicBezTo>
                <a:cubicBezTo>
                  <a:pt x="1449360" y="2346692"/>
                  <a:pt x="1255947" y="2153279"/>
                  <a:pt x="1255947" y="1914692"/>
                </a:cubicBezTo>
                <a:cubicBezTo>
                  <a:pt x="1255947" y="1676105"/>
                  <a:pt x="1449360" y="1482692"/>
                  <a:pt x="1687947" y="1482692"/>
                </a:cubicBezTo>
                <a:close/>
                <a:moveTo>
                  <a:pt x="2089252" y="1089590"/>
                </a:moveTo>
                <a:cubicBezTo>
                  <a:pt x="1416116" y="1089590"/>
                  <a:pt x="870432" y="1635274"/>
                  <a:pt x="870432" y="2308410"/>
                </a:cubicBezTo>
                <a:cubicBezTo>
                  <a:pt x="870432" y="2981546"/>
                  <a:pt x="1416116" y="3527230"/>
                  <a:pt x="2089252" y="3527230"/>
                </a:cubicBezTo>
                <a:cubicBezTo>
                  <a:pt x="2762388" y="3527230"/>
                  <a:pt x="3308072" y="2981546"/>
                  <a:pt x="3308072" y="2308410"/>
                </a:cubicBezTo>
                <a:cubicBezTo>
                  <a:pt x="3308072" y="1635274"/>
                  <a:pt x="2762388" y="1089590"/>
                  <a:pt x="2089252" y="1089590"/>
                </a:cubicBezTo>
                <a:close/>
                <a:moveTo>
                  <a:pt x="3117438" y="1065385"/>
                </a:moveTo>
                <a:cubicBezTo>
                  <a:pt x="3018027" y="1065385"/>
                  <a:pt x="2937438" y="1145974"/>
                  <a:pt x="2937438" y="1245385"/>
                </a:cubicBezTo>
                <a:cubicBezTo>
                  <a:pt x="2937438" y="1344796"/>
                  <a:pt x="3018027" y="1425385"/>
                  <a:pt x="3117438" y="1425385"/>
                </a:cubicBezTo>
                <a:cubicBezTo>
                  <a:pt x="3216849" y="1425385"/>
                  <a:pt x="3297438" y="1344796"/>
                  <a:pt x="3297438" y="1245385"/>
                </a:cubicBezTo>
                <a:cubicBezTo>
                  <a:pt x="3297438" y="1145974"/>
                  <a:pt x="3216849" y="1065385"/>
                  <a:pt x="3117438" y="1065385"/>
                </a:cubicBezTo>
                <a:close/>
                <a:moveTo>
                  <a:pt x="881213" y="737332"/>
                </a:moveTo>
                <a:cubicBezTo>
                  <a:pt x="662508" y="737332"/>
                  <a:pt x="485213" y="914627"/>
                  <a:pt x="485213" y="1133332"/>
                </a:cubicBezTo>
                <a:cubicBezTo>
                  <a:pt x="485213" y="1352037"/>
                  <a:pt x="662508" y="1529332"/>
                  <a:pt x="881213" y="1529332"/>
                </a:cubicBezTo>
                <a:cubicBezTo>
                  <a:pt x="1099918" y="1529332"/>
                  <a:pt x="1277213" y="1352037"/>
                  <a:pt x="1277213" y="1133332"/>
                </a:cubicBezTo>
                <a:cubicBezTo>
                  <a:pt x="1277213" y="914627"/>
                  <a:pt x="1099918" y="737332"/>
                  <a:pt x="881213" y="737332"/>
                </a:cubicBezTo>
                <a:close/>
                <a:moveTo>
                  <a:pt x="2760704" y="694800"/>
                </a:moveTo>
                <a:cubicBezTo>
                  <a:pt x="2631469" y="694800"/>
                  <a:pt x="2526704" y="799565"/>
                  <a:pt x="2526704" y="928800"/>
                </a:cubicBezTo>
                <a:cubicBezTo>
                  <a:pt x="2526704" y="1058035"/>
                  <a:pt x="2631469" y="1162800"/>
                  <a:pt x="2760704" y="1162800"/>
                </a:cubicBezTo>
                <a:cubicBezTo>
                  <a:pt x="2889939" y="1162800"/>
                  <a:pt x="2994704" y="1058035"/>
                  <a:pt x="2994704" y="928800"/>
                </a:cubicBezTo>
                <a:cubicBezTo>
                  <a:pt x="2994704" y="799565"/>
                  <a:pt x="2889939" y="694800"/>
                  <a:pt x="2760704" y="694800"/>
                </a:cubicBezTo>
                <a:close/>
                <a:moveTo>
                  <a:pt x="2224849" y="428066"/>
                </a:moveTo>
                <a:cubicBezTo>
                  <a:pt x="2075732" y="428066"/>
                  <a:pt x="1954849" y="548949"/>
                  <a:pt x="1954849" y="698066"/>
                </a:cubicBezTo>
                <a:cubicBezTo>
                  <a:pt x="1954849" y="847183"/>
                  <a:pt x="2075732" y="968066"/>
                  <a:pt x="2224849" y="968066"/>
                </a:cubicBezTo>
                <a:cubicBezTo>
                  <a:pt x="2373966" y="968066"/>
                  <a:pt x="2494849" y="847183"/>
                  <a:pt x="2494849" y="698066"/>
                </a:cubicBezTo>
                <a:cubicBezTo>
                  <a:pt x="2494849" y="548949"/>
                  <a:pt x="2373966" y="428066"/>
                  <a:pt x="2224849" y="428066"/>
                </a:cubicBezTo>
                <a:close/>
                <a:moveTo>
                  <a:pt x="1567937" y="406752"/>
                </a:moveTo>
                <a:cubicBezTo>
                  <a:pt x="1388997" y="406752"/>
                  <a:pt x="1243937" y="551812"/>
                  <a:pt x="1243937" y="730752"/>
                </a:cubicBezTo>
                <a:cubicBezTo>
                  <a:pt x="1243937" y="909692"/>
                  <a:pt x="1388997" y="1054752"/>
                  <a:pt x="1567937" y="1054752"/>
                </a:cubicBezTo>
                <a:cubicBezTo>
                  <a:pt x="1746877" y="1054752"/>
                  <a:pt x="1891937" y="909692"/>
                  <a:pt x="1891937" y="730752"/>
                </a:cubicBezTo>
                <a:cubicBezTo>
                  <a:pt x="1891937" y="551812"/>
                  <a:pt x="1746877" y="406752"/>
                  <a:pt x="1567937" y="40675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8"/>
          <p:cNvSpPr/>
          <p:nvPr/>
        </p:nvSpPr>
        <p:spPr>
          <a:xfrm>
            <a:off x="5506406" y="3600106"/>
            <a:ext cx="518693" cy="518636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8"/>
          <p:cNvSpPr/>
          <p:nvPr/>
        </p:nvSpPr>
        <p:spPr>
          <a:xfrm>
            <a:off x="7382425" y="1857567"/>
            <a:ext cx="656456" cy="656456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8"/>
          <p:cNvSpPr/>
          <p:nvPr/>
        </p:nvSpPr>
        <p:spPr>
          <a:xfrm>
            <a:off x="7382425" y="3023229"/>
            <a:ext cx="656456" cy="656456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8"/>
          <p:cNvSpPr/>
          <p:nvPr/>
        </p:nvSpPr>
        <p:spPr>
          <a:xfrm>
            <a:off x="7382425" y="4188892"/>
            <a:ext cx="656456" cy="656456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8"/>
          <p:cNvSpPr/>
          <p:nvPr/>
        </p:nvSpPr>
        <p:spPr>
          <a:xfrm>
            <a:off x="7382425" y="5354554"/>
            <a:ext cx="656456" cy="656456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0" name="Google Shape;380;p8"/>
          <p:cNvGrpSpPr/>
          <p:nvPr/>
        </p:nvGrpSpPr>
        <p:grpSpPr>
          <a:xfrm>
            <a:off x="8225315" y="1638338"/>
            <a:ext cx="2212467" cy="1053361"/>
            <a:chOff x="910640" y="2975794"/>
            <a:chExt cx="1527408" cy="2634633"/>
          </a:xfrm>
        </p:grpSpPr>
        <p:sp>
          <p:nvSpPr>
            <p:cNvPr id="381" name="Google Shape;381;p8"/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8"/>
            <p:cNvSpPr txBox="1"/>
            <p:nvPr/>
          </p:nvSpPr>
          <p:spPr>
            <a:xfrm>
              <a:off x="910640" y="3531964"/>
              <a:ext cx="1527408" cy="2078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383" name="Google Shape;383;p8"/>
          <p:cNvSpPr txBox="1"/>
          <p:nvPr/>
        </p:nvSpPr>
        <p:spPr>
          <a:xfrm>
            <a:off x="10496432" y="1801075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Google Shape;384;p8"/>
          <p:cNvGrpSpPr/>
          <p:nvPr/>
        </p:nvGrpSpPr>
        <p:grpSpPr>
          <a:xfrm>
            <a:off x="8225315" y="2803999"/>
            <a:ext cx="2212467" cy="1053360"/>
            <a:chOff x="910640" y="2975794"/>
            <a:chExt cx="1527408" cy="2634629"/>
          </a:xfrm>
        </p:grpSpPr>
        <p:sp>
          <p:nvSpPr>
            <p:cNvPr id="385" name="Google Shape;385;p8"/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8"/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sp>
        <p:nvSpPr>
          <p:cNvPr id="387" name="Google Shape;387;p8"/>
          <p:cNvSpPr txBox="1"/>
          <p:nvPr/>
        </p:nvSpPr>
        <p:spPr>
          <a:xfrm>
            <a:off x="10496432" y="2966736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" name="Google Shape;388;p8"/>
          <p:cNvGrpSpPr/>
          <p:nvPr/>
        </p:nvGrpSpPr>
        <p:grpSpPr>
          <a:xfrm>
            <a:off x="8225315" y="3969661"/>
            <a:ext cx="2212467" cy="1053360"/>
            <a:chOff x="910640" y="2975794"/>
            <a:chExt cx="1527408" cy="2634629"/>
          </a:xfrm>
        </p:grpSpPr>
        <p:sp>
          <p:nvSpPr>
            <p:cNvPr id="389" name="Google Shape;389;p8"/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8"/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391" name="Google Shape;391;p8"/>
          <p:cNvSpPr txBox="1"/>
          <p:nvPr/>
        </p:nvSpPr>
        <p:spPr>
          <a:xfrm>
            <a:off x="10496432" y="4132398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" name="Google Shape;392;p8"/>
          <p:cNvGrpSpPr/>
          <p:nvPr/>
        </p:nvGrpSpPr>
        <p:grpSpPr>
          <a:xfrm>
            <a:off x="8225315" y="5135322"/>
            <a:ext cx="2212467" cy="1053360"/>
            <a:chOff x="910640" y="2975794"/>
            <a:chExt cx="1527408" cy="2634629"/>
          </a:xfrm>
        </p:grpSpPr>
        <p:sp>
          <p:nvSpPr>
            <p:cNvPr id="393" name="Google Shape;393;p8"/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8"/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395" name="Google Shape;395;p8"/>
          <p:cNvSpPr txBox="1"/>
          <p:nvPr/>
        </p:nvSpPr>
        <p:spPr>
          <a:xfrm>
            <a:off x="10496432" y="5298060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"/>
          <p:cNvSpPr/>
          <p:nvPr/>
        </p:nvSpPr>
        <p:spPr>
          <a:xfrm rot="-900000">
            <a:off x="7516859" y="4357812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"/>
          <p:cNvSpPr/>
          <p:nvPr/>
        </p:nvSpPr>
        <p:spPr>
          <a:xfrm>
            <a:off x="7541369" y="2016510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 extrusionOk="0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8"/>
          <p:cNvSpPr/>
          <p:nvPr/>
        </p:nvSpPr>
        <p:spPr>
          <a:xfrm rot="8201235">
            <a:off x="7549172" y="5504734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 extrusionOk="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8"/>
          <p:cNvSpPr/>
          <p:nvPr/>
        </p:nvSpPr>
        <p:spPr>
          <a:xfrm>
            <a:off x="7610339" y="3187162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 extrusionOk="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8"/>
          <p:cNvSpPr/>
          <p:nvPr/>
        </p:nvSpPr>
        <p:spPr>
          <a:xfrm rot="470941">
            <a:off x="2328222" y="4353017"/>
            <a:ext cx="3093908" cy="2557868"/>
          </a:xfrm>
          <a:custGeom>
            <a:avLst/>
            <a:gdLst/>
            <a:ahLst/>
            <a:cxnLst/>
            <a:rect l="l" t="t" r="r" b="b"/>
            <a:pathLst>
              <a:path w="3093908" h="2557868" extrusionOk="0">
                <a:moveTo>
                  <a:pt x="1380104" y="960640"/>
                </a:moveTo>
                <a:lnTo>
                  <a:pt x="1404926" y="974839"/>
                </a:lnTo>
                <a:lnTo>
                  <a:pt x="1419110" y="987262"/>
                </a:lnTo>
                <a:lnTo>
                  <a:pt x="1426202" y="994361"/>
                </a:lnTo>
                <a:lnTo>
                  <a:pt x="1426202" y="997911"/>
                </a:lnTo>
                <a:lnTo>
                  <a:pt x="1419110" y="1026307"/>
                </a:lnTo>
                <a:lnTo>
                  <a:pt x="1417337" y="1045830"/>
                </a:lnTo>
                <a:lnTo>
                  <a:pt x="1413791" y="1058253"/>
                </a:lnTo>
                <a:lnTo>
                  <a:pt x="1413791" y="1065352"/>
                </a:lnTo>
                <a:lnTo>
                  <a:pt x="1413791" y="1067128"/>
                </a:lnTo>
                <a:lnTo>
                  <a:pt x="1420883" y="1090200"/>
                </a:lnTo>
                <a:lnTo>
                  <a:pt x="1427975" y="1120371"/>
                </a:lnTo>
                <a:lnTo>
                  <a:pt x="1442159" y="1143443"/>
                </a:lnTo>
                <a:lnTo>
                  <a:pt x="1452797" y="1161191"/>
                </a:lnTo>
                <a:lnTo>
                  <a:pt x="1461662" y="1175389"/>
                </a:lnTo>
                <a:lnTo>
                  <a:pt x="1466982" y="1177164"/>
                </a:lnTo>
                <a:lnTo>
                  <a:pt x="1491804" y="1205561"/>
                </a:lnTo>
                <a:lnTo>
                  <a:pt x="1507761" y="1223308"/>
                </a:lnTo>
                <a:lnTo>
                  <a:pt x="1518399" y="1237507"/>
                </a:lnTo>
                <a:lnTo>
                  <a:pt x="1520172" y="1241056"/>
                </a:lnTo>
                <a:lnTo>
                  <a:pt x="1543221" y="1290751"/>
                </a:lnTo>
                <a:lnTo>
                  <a:pt x="1566271" y="1342219"/>
                </a:lnTo>
                <a:lnTo>
                  <a:pt x="1589320" y="1395463"/>
                </a:lnTo>
                <a:lnTo>
                  <a:pt x="1608823" y="1448707"/>
                </a:lnTo>
                <a:lnTo>
                  <a:pt x="1628326" y="1501950"/>
                </a:lnTo>
                <a:lnTo>
                  <a:pt x="1646057" y="1551644"/>
                </a:lnTo>
                <a:lnTo>
                  <a:pt x="1662014" y="1597789"/>
                </a:lnTo>
                <a:lnTo>
                  <a:pt x="1676198" y="1638609"/>
                </a:lnTo>
                <a:lnTo>
                  <a:pt x="1685063" y="1674105"/>
                </a:lnTo>
                <a:lnTo>
                  <a:pt x="1693928" y="1698952"/>
                </a:lnTo>
                <a:lnTo>
                  <a:pt x="1699247" y="1714925"/>
                </a:lnTo>
                <a:lnTo>
                  <a:pt x="1701020" y="1722024"/>
                </a:lnTo>
                <a:lnTo>
                  <a:pt x="1715204" y="1762844"/>
                </a:lnTo>
                <a:lnTo>
                  <a:pt x="1725842" y="1814313"/>
                </a:lnTo>
                <a:lnTo>
                  <a:pt x="1740026" y="1871106"/>
                </a:lnTo>
                <a:lnTo>
                  <a:pt x="1752438" y="1933224"/>
                </a:lnTo>
                <a:lnTo>
                  <a:pt x="1763076" y="2000666"/>
                </a:lnTo>
                <a:lnTo>
                  <a:pt x="1775487" y="2066333"/>
                </a:lnTo>
                <a:lnTo>
                  <a:pt x="1784352" y="2135550"/>
                </a:lnTo>
                <a:lnTo>
                  <a:pt x="1793217" y="2199442"/>
                </a:lnTo>
                <a:lnTo>
                  <a:pt x="1802082" y="2265109"/>
                </a:lnTo>
                <a:lnTo>
                  <a:pt x="1810947" y="2321902"/>
                </a:lnTo>
                <a:lnTo>
                  <a:pt x="1816266" y="2371596"/>
                </a:lnTo>
                <a:lnTo>
                  <a:pt x="1822384" y="2409869"/>
                </a:lnTo>
                <a:lnTo>
                  <a:pt x="1568614" y="2444853"/>
                </a:lnTo>
                <a:lnTo>
                  <a:pt x="1560952" y="2376921"/>
                </a:lnTo>
                <a:lnTo>
                  <a:pt x="1550313" y="2218965"/>
                </a:lnTo>
                <a:lnTo>
                  <a:pt x="1544994" y="2146198"/>
                </a:lnTo>
                <a:lnTo>
                  <a:pt x="1537902" y="2078757"/>
                </a:lnTo>
                <a:lnTo>
                  <a:pt x="1534356" y="2018414"/>
                </a:lnTo>
                <a:lnTo>
                  <a:pt x="1527264" y="1963395"/>
                </a:lnTo>
                <a:lnTo>
                  <a:pt x="1521945" y="1919025"/>
                </a:lnTo>
                <a:lnTo>
                  <a:pt x="1518399" y="1885305"/>
                </a:lnTo>
                <a:lnTo>
                  <a:pt x="1514853" y="1864007"/>
                </a:lnTo>
                <a:lnTo>
                  <a:pt x="1514853" y="1855133"/>
                </a:lnTo>
                <a:lnTo>
                  <a:pt x="1507761" y="1817863"/>
                </a:lnTo>
                <a:lnTo>
                  <a:pt x="1500669" y="1778817"/>
                </a:lnTo>
                <a:lnTo>
                  <a:pt x="1491804" y="1739772"/>
                </a:lnTo>
                <a:lnTo>
                  <a:pt x="1482939" y="1706051"/>
                </a:lnTo>
                <a:lnTo>
                  <a:pt x="1474074" y="1674105"/>
                </a:lnTo>
                <a:lnTo>
                  <a:pt x="1466982" y="1651033"/>
                </a:lnTo>
                <a:lnTo>
                  <a:pt x="1461662" y="1635059"/>
                </a:lnTo>
                <a:lnTo>
                  <a:pt x="1461662" y="1627960"/>
                </a:lnTo>
                <a:lnTo>
                  <a:pt x="1410245" y="1471779"/>
                </a:lnTo>
                <a:lnTo>
                  <a:pt x="1360601" y="1331571"/>
                </a:lnTo>
                <a:lnTo>
                  <a:pt x="1349962" y="1297850"/>
                </a:lnTo>
                <a:lnTo>
                  <a:pt x="1342870" y="1260579"/>
                </a:lnTo>
                <a:lnTo>
                  <a:pt x="1341097" y="1223309"/>
                </a:lnTo>
                <a:lnTo>
                  <a:pt x="1339324" y="1189588"/>
                </a:lnTo>
                <a:lnTo>
                  <a:pt x="1341097" y="1157641"/>
                </a:lnTo>
                <a:lnTo>
                  <a:pt x="1342870" y="1131020"/>
                </a:lnTo>
                <a:lnTo>
                  <a:pt x="1342870" y="1115047"/>
                </a:lnTo>
                <a:lnTo>
                  <a:pt x="1344643" y="1107948"/>
                </a:lnTo>
                <a:lnTo>
                  <a:pt x="1325140" y="1090200"/>
                </a:lnTo>
                <a:lnTo>
                  <a:pt x="1303864" y="1072451"/>
                </a:lnTo>
                <a:lnTo>
                  <a:pt x="1286134" y="1052929"/>
                </a:lnTo>
                <a:lnTo>
                  <a:pt x="1271949" y="1040506"/>
                </a:lnTo>
                <a:lnTo>
                  <a:pt x="1261312" y="1029857"/>
                </a:lnTo>
                <a:lnTo>
                  <a:pt x="1257765" y="1026307"/>
                </a:lnTo>
                <a:lnTo>
                  <a:pt x="1273723" y="1003235"/>
                </a:lnTo>
                <a:lnTo>
                  <a:pt x="1287907" y="983712"/>
                </a:lnTo>
                <a:lnTo>
                  <a:pt x="1294999" y="978388"/>
                </a:lnTo>
                <a:lnTo>
                  <a:pt x="1300318" y="973064"/>
                </a:lnTo>
                <a:lnTo>
                  <a:pt x="1328686" y="974838"/>
                </a:lnTo>
                <a:lnTo>
                  <a:pt x="1351735" y="973063"/>
                </a:lnTo>
                <a:lnTo>
                  <a:pt x="1365920" y="971289"/>
                </a:lnTo>
                <a:lnTo>
                  <a:pt x="1374785" y="965965"/>
                </a:lnTo>
                <a:lnTo>
                  <a:pt x="1380104" y="964190"/>
                </a:lnTo>
                <a:close/>
                <a:moveTo>
                  <a:pt x="992526" y="897010"/>
                </a:moveTo>
                <a:cubicBezTo>
                  <a:pt x="995929" y="908936"/>
                  <a:pt x="999023" y="921491"/>
                  <a:pt x="1002426" y="933418"/>
                </a:cubicBezTo>
                <a:cubicBezTo>
                  <a:pt x="1007995" y="944716"/>
                  <a:pt x="1013564" y="956643"/>
                  <a:pt x="1019133" y="967943"/>
                </a:cubicBezTo>
                <a:cubicBezTo>
                  <a:pt x="1026249" y="978614"/>
                  <a:pt x="1033675" y="988657"/>
                  <a:pt x="1040791" y="999329"/>
                </a:cubicBezTo>
                <a:lnTo>
                  <a:pt x="1062139" y="1031343"/>
                </a:lnTo>
                <a:lnTo>
                  <a:pt x="1080393" y="1060846"/>
                </a:lnTo>
                <a:lnTo>
                  <a:pt x="1116901" y="1130523"/>
                </a:lnTo>
                <a:cubicBezTo>
                  <a:pt x="1128039" y="1155632"/>
                  <a:pt x="1138867" y="1181369"/>
                  <a:pt x="1150006" y="1206478"/>
                </a:cubicBezTo>
                <a:cubicBezTo>
                  <a:pt x="1159906" y="1232215"/>
                  <a:pt x="1170116" y="1257324"/>
                  <a:pt x="1180017" y="1283061"/>
                </a:cubicBezTo>
                <a:lnTo>
                  <a:pt x="1218072" y="1407351"/>
                </a:lnTo>
                <a:cubicBezTo>
                  <a:pt x="1229519" y="1450664"/>
                  <a:pt x="1241276" y="1493349"/>
                  <a:pt x="1252723" y="1536662"/>
                </a:cubicBezTo>
                <a:cubicBezTo>
                  <a:pt x="1262005" y="1579347"/>
                  <a:pt x="1271596" y="1622660"/>
                  <a:pt x="1280878" y="1665346"/>
                </a:cubicBezTo>
                <a:cubicBezTo>
                  <a:pt x="1289231" y="1709914"/>
                  <a:pt x="1297585" y="1753855"/>
                  <a:pt x="1305939" y="1798424"/>
                </a:cubicBezTo>
                <a:cubicBezTo>
                  <a:pt x="1315220" y="1844247"/>
                  <a:pt x="1324811" y="1890071"/>
                  <a:pt x="1334093" y="1935896"/>
                </a:cubicBezTo>
                <a:cubicBezTo>
                  <a:pt x="1343994" y="1982347"/>
                  <a:pt x="1353894" y="2028171"/>
                  <a:pt x="1363795" y="2074623"/>
                </a:cubicBezTo>
                <a:cubicBezTo>
                  <a:pt x="1370292" y="2102243"/>
                  <a:pt x="1377099" y="2129863"/>
                  <a:pt x="1383596" y="2157482"/>
                </a:cubicBezTo>
                <a:cubicBezTo>
                  <a:pt x="1390402" y="2185730"/>
                  <a:pt x="1396900" y="2213978"/>
                  <a:pt x="1403706" y="2242225"/>
                </a:cubicBezTo>
                <a:cubicBezTo>
                  <a:pt x="1408656" y="2271101"/>
                  <a:pt x="1413607" y="2299348"/>
                  <a:pt x="1418557" y="2328224"/>
                </a:cubicBezTo>
                <a:cubicBezTo>
                  <a:pt x="1422888" y="2357727"/>
                  <a:pt x="1427529" y="2386602"/>
                  <a:pt x="1431861" y="2416106"/>
                </a:cubicBezTo>
                <a:lnTo>
                  <a:pt x="1436794" y="2463025"/>
                </a:lnTo>
                <a:lnTo>
                  <a:pt x="748798" y="2557868"/>
                </a:lnTo>
                <a:lnTo>
                  <a:pt x="745632" y="2527213"/>
                </a:lnTo>
                <a:cubicBezTo>
                  <a:pt x="746869" y="2505243"/>
                  <a:pt x="747798" y="2482645"/>
                  <a:pt x="749035" y="2460674"/>
                </a:cubicBezTo>
                <a:cubicBezTo>
                  <a:pt x="750273" y="2436193"/>
                  <a:pt x="751201" y="2412339"/>
                  <a:pt x="752438" y="2387858"/>
                </a:cubicBezTo>
                <a:cubicBezTo>
                  <a:pt x="753985" y="2362749"/>
                  <a:pt x="755842" y="2338268"/>
                  <a:pt x="757389" y="2313159"/>
                </a:cubicBezTo>
                <a:cubicBezTo>
                  <a:pt x="758008" y="2287422"/>
                  <a:pt x="758317" y="2261057"/>
                  <a:pt x="758936" y="2235321"/>
                </a:cubicBezTo>
                <a:cubicBezTo>
                  <a:pt x="758317" y="2210839"/>
                  <a:pt x="758007" y="2186985"/>
                  <a:pt x="757389" y="2162505"/>
                </a:cubicBezTo>
                <a:lnTo>
                  <a:pt x="749035" y="2096593"/>
                </a:lnTo>
                <a:cubicBezTo>
                  <a:pt x="742847" y="2030682"/>
                  <a:pt x="736969" y="1965399"/>
                  <a:pt x="730781" y="1899487"/>
                </a:cubicBezTo>
                <a:cubicBezTo>
                  <a:pt x="729543" y="1910159"/>
                  <a:pt x="728615" y="1920202"/>
                  <a:pt x="727378" y="1930873"/>
                </a:cubicBezTo>
                <a:lnTo>
                  <a:pt x="715930" y="1954099"/>
                </a:lnTo>
                <a:cubicBezTo>
                  <a:pt x="712527" y="1960376"/>
                  <a:pt x="709433" y="1967282"/>
                  <a:pt x="706030" y="1973559"/>
                </a:cubicBezTo>
                <a:lnTo>
                  <a:pt x="697676" y="1990507"/>
                </a:lnTo>
                <a:cubicBezTo>
                  <a:pt x="696129" y="1996785"/>
                  <a:pt x="694273" y="2002434"/>
                  <a:pt x="692726" y="2008711"/>
                </a:cubicBezTo>
                <a:cubicBezTo>
                  <a:pt x="692417" y="2014361"/>
                  <a:pt x="692107" y="2019383"/>
                  <a:pt x="691798" y="2025032"/>
                </a:cubicBezTo>
                <a:lnTo>
                  <a:pt x="685920" y="2036959"/>
                </a:lnTo>
                <a:cubicBezTo>
                  <a:pt x="682516" y="2043864"/>
                  <a:pt x="679422" y="2051397"/>
                  <a:pt x="676019" y="2058302"/>
                </a:cubicBezTo>
                <a:lnTo>
                  <a:pt x="664571" y="2083411"/>
                </a:lnTo>
                <a:cubicBezTo>
                  <a:pt x="662406" y="2092827"/>
                  <a:pt x="659931" y="2101615"/>
                  <a:pt x="657765" y="2111031"/>
                </a:cubicBezTo>
                <a:lnTo>
                  <a:pt x="651268" y="2141161"/>
                </a:lnTo>
                <a:cubicBezTo>
                  <a:pt x="650030" y="2148694"/>
                  <a:pt x="649102" y="2156855"/>
                  <a:pt x="647864" y="2164388"/>
                </a:cubicBezTo>
                <a:cubicBezTo>
                  <a:pt x="647246" y="2170665"/>
                  <a:pt x="646936" y="2176314"/>
                  <a:pt x="646317" y="2182592"/>
                </a:cubicBezTo>
                <a:cubicBezTo>
                  <a:pt x="645080" y="2184475"/>
                  <a:pt x="644151" y="2186985"/>
                  <a:pt x="642914" y="2188869"/>
                </a:cubicBezTo>
                <a:lnTo>
                  <a:pt x="609809" y="2220883"/>
                </a:lnTo>
                <a:lnTo>
                  <a:pt x="578251" y="2247247"/>
                </a:lnTo>
                <a:lnTo>
                  <a:pt x="548550" y="2271729"/>
                </a:lnTo>
                <a:cubicBezTo>
                  <a:pt x="538649" y="2279261"/>
                  <a:pt x="528440" y="2286166"/>
                  <a:pt x="518539" y="2293699"/>
                </a:cubicBezTo>
                <a:lnTo>
                  <a:pt x="482340" y="2313158"/>
                </a:lnTo>
                <a:lnTo>
                  <a:pt x="437479" y="2330107"/>
                </a:lnTo>
                <a:lnTo>
                  <a:pt x="400971" y="2336384"/>
                </a:lnTo>
                <a:lnTo>
                  <a:pt x="369413" y="2331362"/>
                </a:lnTo>
                <a:lnTo>
                  <a:pt x="338164" y="2321947"/>
                </a:lnTo>
                <a:lnTo>
                  <a:pt x="311557" y="2301859"/>
                </a:lnTo>
                <a:cubicBezTo>
                  <a:pt x="302584" y="2294954"/>
                  <a:pt x="293921" y="2287422"/>
                  <a:pt x="284949" y="2280517"/>
                </a:cubicBezTo>
                <a:cubicBezTo>
                  <a:pt x="277214" y="2272356"/>
                  <a:pt x="269479" y="2263568"/>
                  <a:pt x="261745" y="2255408"/>
                </a:cubicBezTo>
                <a:lnTo>
                  <a:pt x="240397" y="2227160"/>
                </a:lnTo>
                <a:cubicBezTo>
                  <a:pt x="234209" y="2218372"/>
                  <a:pt x="228330" y="2209584"/>
                  <a:pt x="222143" y="2200796"/>
                </a:cubicBezTo>
                <a:cubicBezTo>
                  <a:pt x="216574" y="2193263"/>
                  <a:pt x="211005" y="2185103"/>
                  <a:pt x="205435" y="2177570"/>
                </a:cubicBezTo>
                <a:cubicBezTo>
                  <a:pt x="201104" y="2170665"/>
                  <a:pt x="196463" y="2164387"/>
                  <a:pt x="192132" y="2157482"/>
                </a:cubicBezTo>
                <a:cubicBezTo>
                  <a:pt x="188419" y="2153716"/>
                  <a:pt x="184397" y="2149950"/>
                  <a:pt x="180684" y="2146183"/>
                </a:cubicBezTo>
                <a:cubicBezTo>
                  <a:pt x="169546" y="2133001"/>
                  <a:pt x="158717" y="2119191"/>
                  <a:pt x="147579" y="2106009"/>
                </a:cubicBezTo>
                <a:lnTo>
                  <a:pt x="119425" y="2060185"/>
                </a:lnTo>
                <a:lnTo>
                  <a:pt x="96220" y="2003690"/>
                </a:lnTo>
                <a:cubicBezTo>
                  <a:pt x="90652" y="1983602"/>
                  <a:pt x="85082" y="1964143"/>
                  <a:pt x="79513" y="1944056"/>
                </a:cubicBezTo>
                <a:cubicBezTo>
                  <a:pt x="75182" y="1922085"/>
                  <a:pt x="70541" y="1899487"/>
                  <a:pt x="66210" y="1877517"/>
                </a:cubicBezTo>
                <a:cubicBezTo>
                  <a:pt x="64663" y="1854291"/>
                  <a:pt x="62806" y="1831065"/>
                  <a:pt x="61259" y="1807839"/>
                </a:cubicBezTo>
                <a:lnTo>
                  <a:pt x="61259" y="1740045"/>
                </a:lnTo>
                <a:lnTo>
                  <a:pt x="69613" y="1672250"/>
                </a:lnTo>
                <a:cubicBezTo>
                  <a:pt x="71160" y="1661579"/>
                  <a:pt x="73016" y="1651536"/>
                  <a:pt x="74563" y="1640864"/>
                </a:cubicBezTo>
                <a:cubicBezTo>
                  <a:pt x="73944" y="1630821"/>
                  <a:pt x="73635" y="1620777"/>
                  <a:pt x="73016" y="1610733"/>
                </a:cubicBezTo>
                <a:lnTo>
                  <a:pt x="73016" y="1581230"/>
                </a:lnTo>
                <a:lnTo>
                  <a:pt x="73016" y="1552983"/>
                </a:lnTo>
                <a:cubicBezTo>
                  <a:pt x="73944" y="1545450"/>
                  <a:pt x="75182" y="1537289"/>
                  <a:pt x="76110" y="1529757"/>
                </a:cubicBezTo>
                <a:cubicBezTo>
                  <a:pt x="70541" y="1512808"/>
                  <a:pt x="65282" y="1495232"/>
                  <a:pt x="59713" y="1478283"/>
                </a:cubicBezTo>
                <a:cubicBezTo>
                  <a:pt x="53215" y="1459452"/>
                  <a:pt x="46409" y="1440620"/>
                  <a:pt x="39911" y="1421788"/>
                </a:cubicBezTo>
                <a:cubicBezTo>
                  <a:pt x="34342" y="1402329"/>
                  <a:pt x="28773" y="1383497"/>
                  <a:pt x="23204" y="1364038"/>
                </a:cubicBezTo>
                <a:lnTo>
                  <a:pt x="8354" y="1307542"/>
                </a:lnTo>
                <a:cubicBezTo>
                  <a:pt x="5569" y="1288710"/>
                  <a:pt x="2785" y="1270506"/>
                  <a:pt x="0" y="1251675"/>
                </a:cubicBezTo>
                <a:lnTo>
                  <a:pt x="33105" y="1218405"/>
                </a:lnTo>
                <a:lnTo>
                  <a:pt x="79513" y="1192040"/>
                </a:lnTo>
                <a:lnTo>
                  <a:pt x="127469" y="1170070"/>
                </a:lnTo>
                <a:lnTo>
                  <a:pt x="184088" y="1155632"/>
                </a:lnTo>
                <a:lnTo>
                  <a:pt x="240397" y="1148727"/>
                </a:lnTo>
                <a:cubicBezTo>
                  <a:pt x="245347" y="1151866"/>
                  <a:pt x="250297" y="1155633"/>
                  <a:pt x="255247" y="1158771"/>
                </a:cubicBezTo>
                <a:cubicBezTo>
                  <a:pt x="260816" y="1160654"/>
                  <a:pt x="266076" y="1163165"/>
                  <a:pt x="271645" y="1165048"/>
                </a:cubicBezTo>
                <a:cubicBezTo>
                  <a:pt x="277833" y="1166932"/>
                  <a:pt x="283711" y="1168187"/>
                  <a:pt x="289899" y="1170070"/>
                </a:cubicBezTo>
                <a:cubicBezTo>
                  <a:pt x="295468" y="1172581"/>
                  <a:pt x="301037" y="1175720"/>
                  <a:pt x="306606" y="1178231"/>
                </a:cubicBezTo>
                <a:cubicBezTo>
                  <a:pt x="311557" y="1182625"/>
                  <a:pt x="316507" y="1187646"/>
                  <a:pt x="321457" y="1192040"/>
                </a:cubicBezTo>
                <a:lnTo>
                  <a:pt x="338164" y="1216522"/>
                </a:lnTo>
                <a:cubicBezTo>
                  <a:pt x="341877" y="1225938"/>
                  <a:pt x="345899" y="1235354"/>
                  <a:pt x="349612" y="1244770"/>
                </a:cubicBezTo>
                <a:lnTo>
                  <a:pt x="336308" y="1266112"/>
                </a:lnTo>
                <a:cubicBezTo>
                  <a:pt x="334761" y="1273645"/>
                  <a:pt x="332905" y="1280550"/>
                  <a:pt x="331358" y="1288083"/>
                </a:cubicBezTo>
                <a:cubicBezTo>
                  <a:pt x="332905" y="1294988"/>
                  <a:pt x="334761" y="1302520"/>
                  <a:pt x="336308" y="1309425"/>
                </a:cubicBezTo>
                <a:cubicBezTo>
                  <a:pt x="337855" y="1316330"/>
                  <a:pt x="339711" y="1323863"/>
                  <a:pt x="341258" y="1330768"/>
                </a:cubicBezTo>
                <a:cubicBezTo>
                  <a:pt x="342496" y="1338301"/>
                  <a:pt x="343424" y="1346461"/>
                  <a:pt x="344661" y="1353994"/>
                </a:cubicBezTo>
                <a:cubicBezTo>
                  <a:pt x="344043" y="1361526"/>
                  <a:pt x="343733" y="1369687"/>
                  <a:pt x="343114" y="1377220"/>
                </a:cubicBezTo>
                <a:cubicBezTo>
                  <a:pt x="339092" y="1386008"/>
                  <a:pt x="335380" y="1394796"/>
                  <a:pt x="331358" y="1403584"/>
                </a:cubicBezTo>
                <a:lnTo>
                  <a:pt x="278452" y="1425555"/>
                </a:lnTo>
                <a:lnTo>
                  <a:pt x="278452" y="1448781"/>
                </a:lnTo>
                <a:cubicBezTo>
                  <a:pt x="279071" y="1456313"/>
                  <a:pt x="279380" y="1464473"/>
                  <a:pt x="279999" y="1472006"/>
                </a:cubicBezTo>
                <a:cubicBezTo>
                  <a:pt x="281236" y="1480794"/>
                  <a:pt x="282164" y="1489582"/>
                  <a:pt x="283402" y="1498371"/>
                </a:cubicBezTo>
                <a:lnTo>
                  <a:pt x="283402" y="1522852"/>
                </a:lnTo>
                <a:cubicBezTo>
                  <a:pt x="282164" y="1531013"/>
                  <a:pt x="281236" y="1539801"/>
                  <a:pt x="279999" y="1547961"/>
                </a:cubicBezTo>
                <a:cubicBezTo>
                  <a:pt x="278452" y="1554866"/>
                  <a:pt x="276595" y="1561143"/>
                  <a:pt x="275048" y="1568048"/>
                </a:cubicBezTo>
                <a:cubicBezTo>
                  <a:pt x="270717" y="1573698"/>
                  <a:pt x="266076" y="1578720"/>
                  <a:pt x="261745" y="1584369"/>
                </a:cubicBezTo>
                <a:lnTo>
                  <a:pt x="275048" y="1609478"/>
                </a:lnTo>
                <a:cubicBezTo>
                  <a:pt x="279999" y="1617011"/>
                  <a:pt x="284949" y="1625171"/>
                  <a:pt x="289899" y="1632704"/>
                </a:cubicBezTo>
                <a:cubicBezTo>
                  <a:pt x="295468" y="1639609"/>
                  <a:pt x="301037" y="1647142"/>
                  <a:pt x="306606" y="1654047"/>
                </a:cubicBezTo>
                <a:lnTo>
                  <a:pt x="323004" y="1669112"/>
                </a:lnTo>
                <a:cubicBezTo>
                  <a:pt x="327954" y="1670995"/>
                  <a:pt x="333214" y="1673506"/>
                  <a:pt x="338164" y="1675389"/>
                </a:cubicBezTo>
                <a:cubicBezTo>
                  <a:pt x="341877" y="1669740"/>
                  <a:pt x="345899" y="1664718"/>
                  <a:pt x="349612" y="1659068"/>
                </a:cubicBezTo>
                <a:lnTo>
                  <a:pt x="357965" y="1630821"/>
                </a:lnTo>
                <a:cubicBezTo>
                  <a:pt x="361678" y="1619522"/>
                  <a:pt x="365700" y="1607595"/>
                  <a:pt x="369413" y="1596296"/>
                </a:cubicBezTo>
                <a:cubicBezTo>
                  <a:pt x="372816" y="1583113"/>
                  <a:pt x="376219" y="1569304"/>
                  <a:pt x="379622" y="1556122"/>
                </a:cubicBezTo>
                <a:cubicBezTo>
                  <a:pt x="381788" y="1541684"/>
                  <a:pt x="383954" y="1527874"/>
                  <a:pt x="386120" y="1513436"/>
                </a:cubicBezTo>
                <a:lnTo>
                  <a:pt x="394473" y="1472006"/>
                </a:lnTo>
                <a:cubicBezTo>
                  <a:pt x="396020" y="1459452"/>
                  <a:pt x="397877" y="1446270"/>
                  <a:pt x="399423" y="1433715"/>
                </a:cubicBezTo>
                <a:cubicBezTo>
                  <a:pt x="400042" y="1423671"/>
                  <a:pt x="400352" y="1413628"/>
                  <a:pt x="400970" y="1403584"/>
                </a:cubicBezTo>
                <a:cubicBezTo>
                  <a:pt x="400352" y="1396679"/>
                  <a:pt x="400042" y="1389146"/>
                  <a:pt x="399424" y="1382241"/>
                </a:cubicBezTo>
                <a:lnTo>
                  <a:pt x="407777" y="1380358"/>
                </a:lnTo>
                <a:cubicBezTo>
                  <a:pt x="408705" y="1379103"/>
                  <a:pt x="409943" y="1378475"/>
                  <a:pt x="410871" y="1377220"/>
                </a:cubicBezTo>
                <a:cubicBezTo>
                  <a:pt x="412418" y="1375964"/>
                  <a:pt x="414274" y="1375336"/>
                  <a:pt x="415821" y="1374081"/>
                </a:cubicBezTo>
                <a:cubicBezTo>
                  <a:pt x="416440" y="1372825"/>
                  <a:pt x="417059" y="1372198"/>
                  <a:pt x="417678" y="1370942"/>
                </a:cubicBezTo>
                <a:cubicBezTo>
                  <a:pt x="418606" y="1369687"/>
                  <a:pt x="419843" y="1368431"/>
                  <a:pt x="420771" y="1367176"/>
                </a:cubicBezTo>
                <a:cubicBezTo>
                  <a:pt x="421390" y="1365293"/>
                  <a:pt x="422009" y="1364038"/>
                  <a:pt x="422628" y="1362154"/>
                </a:cubicBezTo>
                <a:cubicBezTo>
                  <a:pt x="423866" y="1359643"/>
                  <a:pt x="424794" y="1356505"/>
                  <a:pt x="426031" y="1353994"/>
                </a:cubicBezTo>
                <a:cubicBezTo>
                  <a:pt x="424793" y="1347089"/>
                  <a:pt x="423865" y="1339556"/>
                  <a:pt x="422628" y="1332651"/>
                </a:cubicBezTo>
                <a:cubicBezTo>
                  <a:pt x="423865" y="1322607"/>
                  <a:pt x="424794" y="1312564"/>
                  <a:pt x="426031" y="1302520"/>
                </a:cubicBezTo>
                <a:cubicBezTo>
                  <a:pt x="428197" y="1291849"/>
                  <a:pt x="430363" y="1281805"/>
                  <a:pt x="432528" y="1271134"/>
                </a:cubicBezTo>
                <a:cubicBezTo>
                  <a:pt x="435932" y="1260462"/>
                  <a:pt x="439026" y="1250419"/>
                  <a:pt x="442429" y="1239748"/>
                </a:cubicBezTo>
                <a:cubicBezTo>
                  <a:pt x="445832" y="1231587"/>
                  <a:pt x="448926" y="1223427"/>
                  <a:pt x="452329" y="1215266"/>
                </a:cubicBezTo>
                <a:cubicBezTo>
                  <a:pt x="456661" y="1208361"/>
                  <a:pt x="461302" y="1202084"/>
                  <a:pt x="465633" y="1195179"/>
                </a:cubicBezTo>
                <a:lnTo>
                  <a:pt x="487290" y="1178231"/>
                </a:lnTo>
                <a:lnTo>
                  <a:pt x="515445" y="1166932"/>
                </a:lnTo>
                <a:cubicBezTo>
                  <a:pt x="525346" y="1165048"/>
                  <a:pt x="535246" y="1163793"/>
                  <a:pt x="545147" y="1161910"/>
                </a:cubicBezTo>
                <a:lnTo>
                  <a:pt x="576704" y="1155632"/>
                </a:lnTo>
                <a:lnTo>
                  <a:pt x="609809" y="1148727"/>
                </a:lnTo>
                <a:lnTo>
                  <a:pt x="639511" y="1135545"/>
                </a:lnTo>
                <a:lnTo>
                  <a:pt x="701080" y="1105414"/>
                </a:lnTo>
                <a:lnTo>
                  <a:pt x="767289" y="1072773"/>
                </a:lnTo>
                <a:lnTo>
                  <a:pt x="835355" y="1039503"/>
                </a:lnTo>
                <a:lnTo>
                  <a:pt x="894758" y="1004351"/>
                </a:lnTo>
                <a:cubicBezTo>
                  <a:pt x="891046" y="1001212"/>
                  <a:pt x="887023" y="998073"/>
                  <a:pt x="883311" y="994935"/>
                </a:cubicBezTo>
                <a:cubicBezTo>
                  <a:pt x="891664" y="991796"/>
                  <a:pt x="899708" y="988030"/>
                  <a:pt x="908062" y="984891"/>
                </a:cubicBezTo>
                <a:lnTo>
                  <a:pt x="926316" y="969826"/>
                </a:lnTo>
                <a:lnTo>
                  <a:pt x="944570" y="951622"/>
                </a:lnTo>
                <a:cubicBezTo>
                  <a:pt x="949520" y="944717"/>
                  <a:pt x="954471" y="938439"/>
                  <a:pt x="959421" y="931534"/>
                </a:cubicBezTo>
                <a:cubicBezTo>
                  <a:pt x="964990" y="925257"/>
                  <a:pt x="970559" y="918352"/>
                  <a:pt x="976128" y="912075"/>
                </a:cubicBezTo>
                <a:close/>
                <a:moveTo>
                  <a:pt x="2691081" y="204628"/>
                </a:moveTo>
                <a:lnTo>
                  <a:pt x="2716142" y="202745"/>
                </a:lnTo>
                <a:lnTo>
                  <a:pt x="2745843" y="202745"/>
                </a:lnTo>
                <a:lnTo>
                  <a:pt x="2782351" y="204628"/>
                </a:lnTo>
                <a:lnTo>
                  <a:pt x="2818860" y="209650"/>
                </a:lnTo>
                <a:lnTo>
                  <a:pt x="2858462" y="217810"/>
                </a:lnTo>
                <a:lnTo>
                  <a:pt x="2891876" y="225971"/>
                </a:lnTo>
                <a:lnTo>
                  <a:pt x="2923124" y="239153"/>
                </a:lnTo>
                <a:lnTo>
                  <a:pt x="2943235" y="252336"/>
                </a:lnTo>
                <a:lnTo>
                  <a:pt x="2956229" y="269284"/>
                </a:lnTo>
                <a:cubicBezTo>
                  <a:pt x="2958085" y="272423"/>
                  <a:pt x="2959633" y="275561"/>
                  <a:pt x="2961489" y="278700"/>
                </a:cubicBezTo>
                <a:cubicBezTo>
                  <a:pt x="2962108" y="286232"/>
                  <a:pt x="2962417" y="293138"/>
                  <a:pt x="2963036" y="300670"/>
                </a:cubicBezTo>
                <a:cubicBezTo>
                  <a:pt x="2964583" y="310086"/>
                  <a:pt x="2966439" y="319502"/>
                  <a:pt x="2967986" y="328918"/>
                </a:cubicBezTo>
                <a:cubicBezTo>
                  <a:pt x="2969224" y="338961"/>
                  <a:pt x="2970152" y="348377"/>
                  <a:pt x="2971389" y="358421"/>
                </a:cubicBezTo>
                <a:cubicBezTo>
                  <a:pt x="2972936" y="370348"/>
                  <a:pt x="2974792" y="381647"/>
                  <a:pt x="2976340" y="393573"/>
                </a:cubicBezTo>
                <a:cubicBezTo>
                  <a:pt x="2976958" y="403617"/>
                  <a:pt x="2977268" y="413033"/>
                  <a:pt x="2977886" y="423077"/>
                </a:cubicBezTo>
                <a:cubicBezTo>
                  <a:pt x="2979124" y="432493"/>
                  <a:pt x="2980052" y="441909"/>
                  <a:pt x="2981290" y="451324"/>
                </a:cubicBezTo>
                <a:lnTo>
                  <a:pt x="2981290" y="471412"/>
                </a:lnTo>
                <a:cubicBezTo>
                  <a:pt x="2977268" y="486477"/>
                  <a:pt x="2973555" y="500915"/>
                  <a:pt x="2969533" y="515980"/>
                </a:cubicBezTo>
                <a:cubicBezTo>
                  <a:pt x="2971080" y="522885"/>
                  <a:pt x="2972936" y="530418"/>
                  <a:pt x="2974483" y="537323"/>
                </a:cubicBezTo>
                <a:cubicBezTo>
                  <a:pt x="2976649" y="547366"/>
                  <a:pt x="2979124" y="557410"/>
                  <a:pt x="2981290" y="567453"/>
                </a:cubicBezTo>
                <a:cubicBezTo>
                  <a:pt x="2984074" y="577497"/>
                  <a:pt x="2986859" y="586913"/>
                  <a:pt x="2989643" y="596956"/>
                </a:cubicBezTo>
                <a:lnTo>
                  <a:pt x="2996140" y="623321"/>
                </a:lnTo>
                <a:cubicBezTo>
                  <a:pt x="2997378" y="633365"/>
                  <a:pt x="2998306" y="643409"/>
                  <a:pt x="2999544" y="653452"/>
                </a:cubicBezTo>
                <a:lnTo>
                  <a:pt x="2999544" y="684838"/>
                </a:lnTo>
                <a:lnTo>
                  <a:pt x="2997687" y="714969"/>
                </a:lnTo>
                <a:cubicBezTo>
                  <a:pt x="2997069" y="724385"/>
                  <a:pt x="2996759" y="733173"/>
                  <a:pt x="2996140" y="742589"/>
                </a:cubicBezTo>
                <a:lnTo>
                  <a:pt x="2996141" y="769581"/>
                </a:lnTo>
                <a:cubicBezTo>
                  <a:pt x="2997688" y="775858"/>
                  <a:pt x="2999544" y="781508"/>
                  <a:pt x="3001091" y="787785"/>
                </a:cubicBezTo>
                <a:cubicBezTo>
                  <a:pt x="3005113" y="792807"/>
                  <a:pt x="3008826" y="797201"/>
                  <a:pt x="3012848" y="802223"/>
                </a:cubicBezTo>
                <a:lnTo>
                  <a:pt x="3027698" y="817288"/>
                </a:lnTo>
                <a:lnTo>
                  <a:pt x="3044096" y="830470"/>
                </a:lnTo>
                <a:cubicBezTo>
                  <a:pt x="3049046" y="834237"/>
                  <a:pt x="3054306" y="838631"/>
                  <a:pt x="3059256" y="842397"/>
                </a:cubicBezTo>
                <a:lnTo>
                  <a:pt x="3074107" y="853697"/>
                </a:lnTo>
                <a:cubicBezTo>
                  <a:pt x="3078438" y="859974"/>
                  <a:pt x="3083079" y="865623"/>
                  <a:pt x="3087411" y="871900"/>
                </a:cubicBezTo>
                <a:cubicBezTo>
                  <a:pt x="3089576" y="880061"/>
                  <a:pt x="3091742" y="888849"/>
                  <a:pt x="3093908" y="897009"/>
                </a:cubicBezTo>
                <a:lnTo>
                  <a:pt x="3062350" y="954760"/>
                </a:lnTo>
                <a:cubicBezTo>
                  <a:pt x="3053996" y="976103"/>
                  <a:pt x="3045952" y="998073"/>
                  <a:pt x="3037599" y="1019416"/>
                </a:cubicBezTo>
                <a:cubicBezTo>
                  <a:pt x="3031102" y="1041386"/>
                  <a:pt x="3024295" y="1063985"/>
                  <a:pt x="3017798" y="1085955"/>
                </a:cubicBezTo>
                <a:cubicBezTo>
                  <a:pt x="3010991" y="1109181"/>
                  <a:pt x="3004494" y="1132407"/>
                  <a:pt x="2997687" y="1155632"/>
                </a:cubicBezTo>
                <a:lnTo>
                  <a:pt x="2976340" y="1223427"/>
                </a:lnTo>
                <a:lnTo>
                  <a:pt x="2953135" y="1289338"/>
                </a:lnTo>
                <a:cubicBezTo>
                  <a:pt x="2949113" y="1301265"/>
                  <a:pt x="2945401" y="1312564"/>
                  <a:pt x="2941378" y="1324491"/>
                </a:cubicBezTo>
                <a:cubicBezTo>
                  <a:pt x="2937975" y="1337045"/>
                  <a:pt x="2934881" y="1349600"/>
                  <a:pt x="2931478" y="1362154"/>
                </a:cubicBezTo>
                <a:cubicBezTo>
                  <a:pt x="2929312" y="1374709"/>
                  <a:pt x="2927146" y="1387891"/>
                  <a:pt x="2924981" y="1400446"/>
                </a:cubicBezTo>
                <a:cubicBezTo>
                  <a:pt x="2920958" y="1414255"/>
                  <a:pt x="2917245" y="1428065"/>
                  <a:pt x="2913224" y="1441875"/>
                </a:cubicBezTo>
                <a:cubicBezTo>
                  <a:pt x="2909511" y="1454430"/>
                  <a:pt x="2905489" y="1467612"/>
                  <a:pt x="2901776" y="1480167"/>
                </a:cubicBezTo>
                <a:lnTo>
                  <a:pt x="2881666" y="1513436"/>
                </a:lnTo>
                <a:cubicBezTo>
                  <a:pt x="2873931" y="1520341"/>
                  <a:pt x="2866196" y="1527874"/>
                  <a:pt x="2858461" y="1534779"/>
                </a:cubicBezTo>
                <a:lnTo>
                  <a:pt x="2828760" y="1549844"/>
                </a:lnTo>
                <a:cubicBezTo>
                  <a:pt x="2817622" y="1552983"/>
                  <a:pt x="2806793" y="1556749"/>
                  <a:pt x="2795655" y="1559888"/>
                </a:cubicBezTo>
                <a:lnTo>
                  <a:pt x="2759147" y="1568048"/>
                </a:lnTo>
                <a:lnTo>
                  <a:pt x="2721092" y="1574325"/>
                </a:lnTo>
                <a:lnTo>
                  <a:pt x="2684584" y="1584369"/>
                </a:lnTo>
                <a:lnTo>
                  <a:pt x="2619921" y="1596296"/>
                </a:lnTo>
                <a:lnTo>
                  <a:pt x="2546905" y="1609478"/>
                </a:lnTo>
                <a:lnTo>
                  <a:pt x="2467392" y="1615756"/>
                </a:lnTo>
                <a:lnTo>
                  <a:pt x="2382928" y="1622660"/>
                </a:lnTo>
                <a:lnTo>
                  <a:pt x="2298464" y="1623916"/>
                </a:lnTo>
                <a:lnTo>
                  <a:pt x="2210597" y="1625799"/>
                </a:lnTo>
                <a:lnTo>
                  <a:pt x="2122730" y="1625799"/>
                </a:lnTo>
                <a:cubicBezTo>
                  <a:pt x="2123349" y="1664090"/>
                  <a:pt x="2123968" y="1701754"/>
                  <a:pt x="2124586" y="1740045"/>
                </a:cubicBezTo>
                <a:cubicBezTo>
                  <a:pt x="2127371" y="1779592"/>
                  <a:pt x="2129846" y="1818511"/>
                  <a:pt x="2132631" y="1858058"/>
                </a:cubicBezTo>
                <a:cubicBezTo>
                  <a:pt x="2136962" y="1896349"/>
                  <a:pt x="2141603" y="1935268"/>
                  <a:pt x="2145935" y="1973559"/>
                </a:cubicBezTo>
                <a:cubicBezTo>
                  <a:pt x="2151503" y="2009967"/>
                  <a:pt x="2157073" y="2047003"/>
                  <a:pt x="2162642" y="2083411"/>
                </a:cubicBezTo>
                <a:cubicBezTo>
                  <a:pt x="2169758" y="2117308"/>
                  <a:pt x="2176874" y="2151833"/>
                  <a:pt x="2183990" y="2185730"/>
                </a:cubicBezTo>
                <a:cubicBezTo>
                  <a:pt x="2191106" y="2215861"/>
                  <a:pt x="2198531" y="2246619"/>
                  <a:pt x="2205647" y="2276750"/>
                </a:cubicBezTo>
                <a:cubicBezTo>
                  <a:pt x="2210597" y="2301860"/>
                  <a:pt x="2215547" y="2326341"/>
                  <a:pt x="2220498" y="2351450"/>
                </a:cubicBezTo>
                <a:lnTo>
                  <a:pt x="2221212" y="2354889"/>
                </a:lnTo>
                <a:lnTo>
                  <a:pt x="2010605" y="2383922"/>
                </a:lnTo>
                <a:lnTo>
                  <a:pt x="2010112" y="2381580"/>
                </a:lnTo>
                <a:cubicBezTo>
                  <a:pt x="2003924" y="2362121"/>
                  <a:pt x="1998046" y="2342661"/>
                  <a:pt x="1991858" y="2323202"/>
                </a:cubicBezTo>
                <a:cubicBezTo>
                  <a:pt x="1983504" y="2304370"/>
                  <a:pt x="1975460" y="2285539"/>
                  <a:pt x="1967107" y="2266707"/>
                </a:cubicBezTo>
                <a:lnTo>
                  <a:pt x="1942046" y="2213978"/>
                </a:lnTo>
                <a:cubicBezTo>
                  <a:pt x="1933383" y="2196402"/>
                  <a:pt x="1924411" y="2178825"/>
                  <a:pt x="1915748" y="2161249"/>
                </a:cubicBezTo>
                <a:cubicBezTo>
                  <a:pt x="1908632" y="2144928"/>
                  <a:pt x="1901207" y="2129235"/>
                  <a:pt x="1894091" y="2112914"/>
                </a:cubicBezTo>
                <a:lnTo>
                  <a:pt x="1827881" y="1950333"/>
                </a:lnTo>
                <a:lnTo>
                  <a:pt x="1766622" y="1791519"/>
                </a:lnTo>
                <a:lnTo>
                  <a:pt x="1708456" y="1625799"/>
                </a:lnTo>
                <a:lnTo>
                  <a:pt x="1609142" y="1273017"/>
                </a:lnTo>
                <a:lnTo>
                  <a:pt x="1579131" y="1208361"/>
                </a:lnTo>
                <a:lnTo>
                  <a:pt x="1544479" y="1141823"/>
                </a:lnTo>
                <a:lnTo>
                  <a:pt x="1509518" y="1077794"/>
                </a:lnTo>
                <a:lnTo>
                  <a:pt x="1478269" y="1017533"/>
                </a:lnTo>
                <a:cubicBezTo>
                  <a:pt x="1469297" y="986146"/>
                  <a:pt x="1460634" y="954760"/>
                  <a:pt x="1451662" y="923374"/>
                </a:cubicBezTo>
                <a:lnTo>
                  <a:pt x="1468369" y="912075"/>
                </a:lnTo>
                <a:cubicBezTo>
                  <a:pt x="1472081" y="917097"/>
                  <a:pt x="1476104" y="921491"/>
                  <a:pt x="1479816" y="926513"/>
                </a:cubicBezTo>
                <a:lnTo>
                  <a:pt x="1499617" y="939695"/>
                </a:lnTo>
                <a:cubicBezTo>
                  <a:pt x="1505186" y="943461"/>
                  <a:pt x="1510755" y="947855"/>
                  <a:pt x="1516324" y="951622"/>
                </a:cubicBezTo>
                <a:cubicBezTo>
                  <a:pt x="1522512" y="954760"/>
                  <a:pt x="1528390" y="958527"/>
                  <a:pt x="1534578" y="961665"/>
                </a:cubicBezTo>
                <a:cubicBezTo>
                  <a:pt x="1532413" y="967315"/>
                  <a:pt x="1529938" y="972337"/>
                  <a:pt x="1527772" y="977986"/>
                </a:cubicBezTo>
                <a:lnTo>
                  <a:pt x="1577584" y="1011256"/>
                </a:lnTo>
                <a:lnTo>
                  <a:pt x="1610689" y="1011256"/>
                </a:lnTo>
                <a:lnTo>
                  <a:pt x="1653694" y="1009372"/>
                </a:lnTo>
                <a:lnTo>
                  <a:pt x="1703506" y="1006234"/>
                </a:lnTo>
                <a:lnTo>
                  <a:pt x="1754865" y="1006234"/>
                </a:lnTo>
                <a:lnTo>
                  <a:pt x="1806224" y="1006234"/>
                </a:lnTo>
                <a:lnTo>
                  <a:pt x="1854488" y="1006234"/>
                </a:lnTo>
                <a:lnTo>
                  <a:pt x="1897494" y="1011256"/>
                </a:lnTo>
                <a:lnTo>
                  <a:pt x="1930599" y="1014394"/>
                </a:lnTo>
                <a:cubicBezTo>
                  <a:pt x="1938333" y="1016905"/>
                  <a:pt x="1946068" y="1018788"/>
                  <a:pt x="1953803" y="1021299"/>
                </a:cubicBezTo>
                <a:lnTo>
                  <a:pt x="1978554" y="1036365"/>
                </a:lnTo>
                <a:cubicBezTo>
                  <a:pt x="1983505" y="1042642"/>
                  <a:pt x="1988454" y="1048291"/>
                  <a:pt x="1993405" y="1054569"/>
                </a:cubicBezTo>
                <a:cubicBezTo>
                  <a:pt x="1996189" y="1059590"/>
                  <a:pt x="1998974" y="1063985"/>
                  <a:pt x="2001758" y="1069007"/>
                </a:cubicBezTo>
                <a:cubicBezTo>
                  <a:pt x="2003924" y="1075284"/>
                  <a:pt x="2006399" y="1080933"/>
                  <a:pt x="2008565" y="1087211"/>
                </a:cubicBezTo>
                <a:lnTo>
                  <a:pt x="2016609" y="1107298"/>
                </a:lnTo>
                <a:lnTo>
                  <a:pt x="2029913" y="1130523"/>
                </a:lnTo>
                <a:cubicBezTo>
                  <a:pt x="2033316" y="1133662"/>
                  <a:pt x="2036410" y="1137428"/>
                  <a:pt x="2039814" y="1140567"/>
                </a:cubicBezTo>
                <a:cubicBezTo>
                  <a:pt x="2044145" y="1141822"/>
                  <a:pt x="2048786" y="1142450"/>
                  <a:pt x="2053117" y="1143706"/>
                </a:cubicBezTo>
                <a:lnTo>
                  <a:pt x="2068277" y="1145589"/>
                </a:lnTo>
                <a:cubicBezTo>
                  <a:pt x="2073847" y="1146844"/>
                  <a:pt x="2079106" y="1147472"/>
                  <a:pt x="2084675" y="1148728"/>
                </a:cubicBezTo>
                <a:cubicBezTo>
                  <a:pt x="2090244" y="1149983"/>
                  <a:pt x="2095813" y="1150611"/>
                  <a:pt x="2101382" y="1151866"/>
                </a:cubicBezTo>
                <a:lnTo>
                  <a:pt x="2117780" y="1185136"/>
                </a:lnTo>
                <a:cubicBezTo>
                  <a:pt x="2121183" y="1186391"/>
                  <a:pt x="2124277" y="1187019"/>
                  <a:pt x="2127681" y="1188274"/>
                </a:cubicBezTo>
                <a:lnTo>
                  <a:pt x="2149338" y="1188274"/>
                </a:lnTo>
                <a:lnTo>
                  <a:pt x="2177492" y="1192040"/>
                </a:lnTo>
                <a:lnTo>
                  <a:pt x="2207194" y="1192041"/>
                </a:lnTo>
                <a:cubicBezTo>
                  <a:pt x="2216476" y="1192668"/>
                  <a:pt x="2226067" y="1192668"/>
                  <a:pt x="2235349" y="1193296"/>
                </a:cubicBezTo>
                <a:lnTo>
                  <a:pt x="2258553" y="1195179"/>
                </a:lnTo>
                <a:cubicBezTo>
                  <a:pt x="2268144" y="1197690"/>
                  <a:pt x="2277426" y="1200829"/>
                  <a:pt x="2287017" y="1203340"/>
                </a:cubicBezTo>
                <a:lnTo>
                  <a:pt x="2321669" y="1213383"/>
                </a:lnTo>
                <a:lnTo>
                  <a:pt x="2356320" y="1221544"/>
                </a:lnTo>
                <a:lnTo>
                  <a:pt x="2389735" y="1229704"/>
                </a:lnTo>
                <a:cubicBezTo>
                  <a:pt x="2399016" y="1231587"/>
                  <a:pt x="2408608" y="1232843"/>
                  <a:pt x="2417889" y="1234726"/>
                </a:cubicBezTo>
                <a:lnTo>
                  <a:pt x="2450994" y="1236609"/>
                </a:lnTo>
                <a:lnTo>
                  <a:pt x="2487502" y="1236609"/>
                </a:lnTo>
                <a:lnTo>
                  <a:pt x="2525557" y="1234726"/>
                </a:lnTo>
                <a:lnTo>
                  <a:pt x="2560209" y="1234726"/>
                </a:lnTo>
                <a:lnTo>
                  <a:pt x="2591767" y="1239748"/>
                </a:lnTo>
                <a:cubicBezTo>
                  <a:pt x="2594551" y="1233470"/>
                  <a:pt x="2597336" y="1227821"/>
                  <a:pt x="2600120" y="1221543"/>
                </a:cubicBezTo>
                <a:cubicBezTo>
                  <a:pt x="2604452" y="1217150"/>
                  <a:pt x="2609093" y="1212755"/>
                  <a:pt x="2613424" y="1208362"/>
                </a:cubicBezTo>
                <a:cubicBezTo>
                  <a:pt x="2617755" y="1203340"/>
                  <a:pt x="2622397" y="1198318"/>
                  <a:pt x="2626728" y="1193296"/>
                </a:cubicBezTo>
                <a:cubicBezTo>
                  <a:pt x="2629512" y="1188902"/>
                  <a:pt x="2631988" y="1184508"/>
                  <a:pt x="2634772" y="1180114"/>
                </a:cubicBezTo>
                <a:cubicBezTo>
                  <a:pt x="2637556" y="1173837"/>
                  <a:pt x="2640341" y="1168187"/>
                  <a:pt x="2643125" y="1161910"/>
                </a:cubicBezTo>
                <a:cubicBezTo>
                  <a:pt x="2643744" y="1155633"/>
                  <a:pt x="2644054" y="1149983"/>
                  <a:pt x="2644672" y="1143706"/>
                </a:cubicBezTo>
                <a:cubicBezTo>
                  <a:pt x="2644054" y="1139312"/>
                  <a:pt x="2643744" y="1134917"/>
                  <a:pt x="2643126" y="1130523"/>
                </a:cubicBezTo>
                <a:lnTo>
                  <a:pt x="2643126" y="1115458"/>
                </a:lnTo>
                <a:cubicBezTo>
                  <a:pt x="2643744" y="1109181"/>
                  <a:pt x="2644054" y="1103531"/>
                  <a:pt x="2644673" y="1097254"/>
                </a:cubicBezTo>
                <a:cubicBezTo>
                  <a:pt x="2646838" y="1088466"/>
                  <a:pt x="2649313" y="1079678"/>
                  <a:pt x="2651479" y="1070889"/>
                </a:cubicBezTo>
                <a:cubicBezTo>
                  <a:pt x="2657667" y="1057707"/>
                  <a:pt x="2663546" y="1044525"/>
                  <a:pt x="2669734" y="1031343"/>
                </a:cubicBezTo>
                <a:cubicBezTo>
                  <a:pt x="2676849" y="1018161"/>
                  <a:pt x="2683965" y="1004351"/>
                  <a:pt x="2691081" y="991168"/>
                </a:cubicBezTo>
                <a:cubicBezTo>
                  <a:pt x="2696031" y="977986"/>
                  <a:pt x="2701291" y="964804"/>
                  <a:pt x="2706241" y="951621"/>
                </a:cubicBezTo>
                <a:lnTo>
                  <a:pt x="2712738" y="923374"/>
                </a:lnTo>
                <a:cubicBezTo>
                  <a:pt x="2714904" y="912075"/>
                  <a:pt x="2717380" y="900148"/>
                  <a:pt x="2719545" y="888849"/>
                </a:cubicBezTo>
                <a:cubicBezTo>
                  <a:pt x="2720473" y="876923"/>
                  <a:pt x="2721711" y="865623"/>
                  <a:pt x="2722639" y="853697"/>
                </a:cubicBezTo>
                <a:cubicBezTo>
                  <a:pt x="2724805" y="842398"/>
                  <a:pt x="2727280" y="831726"/>
                  <a:pt x="2729446" y="820427"/>
                </a:cubicBezTo>
                <a:cubicBezTo>
                  <a:pt x="2731611" y="810384"/>
                  <a:pt x="2733777" y="800968"/>
                  <a:pt x="2735943" y="790924"/>
                </a:cubicBezTo>
                <a:cubicBezTo>
                  <a:pt x="2738727" y="782764"/>
                  <a:pt x="2741512" y="773975"/>
                  <a:pt x="2744297" y="765815"/>
                </a:cubicBezTo>
                <a:cubicBezTo>
                  <a:pt x="2748628" y="759537"/>
                  <a:pt x="2753269" y="753888"/>
                  <a:pt x="2757600" y="747611"/>
                </a:cubicBezTo>
                <a:cubicBezTo>
                  <a:pt x="2762550" y="741334"/>
                  <a:pt x="2767501" y="734428"/>
                  <a:pt x="2772451" y="728152"/>
                </a:cubicBezTo>
                <a:lnTo>
                  <a:pt x="2782351" y="706181"/>
                </a:lnTo>
                <a:lnTo>
                  <a:pt x="2788849" y="677933"/>
                </a:lnTo>
                <a:lnTo>
                  <a:pt x="2788849" y="656591"/>
                </a:lnTo>
                <a:lnTo>
                  <a:pt x="2788849" y="638387"/>
                </a:lnTo>
                <a:cubicBezTo>
                  <a:pt x="2788230" y="631482"/>
                  <a:pt x="2787921" y="625204"/>
                  <a:pt x="2787302" y="618299"/>
                </a:cubicBezTo>
                <a:cubicBezTo>
                  <a:pt x="2786683" y="612022"/>
                  <a:pt x="2786374" y="605117"/>
                  <a:pt x="2785754" y="598840"/>
                </a:cubicBezTo>
                <a:cubicBezTo>
                  <a:pt x="2786683" y="591307"/>
                  <a:pt x="2787921" y="583147"/>
                  <a:pt x="2788849" y="575614"/>
                </a:cubicBezTo>
                <a:lnTo>
                  <a:pt x="2749247" y="540461"/>
                </a:lnTo>
                <a:lnTo>
                  <a:pt x="2709335" y="502798"/>
                </a:lnTo>
                <a:lnTo>
                  <a:pt x="2676230" y="461368"/>
                </a:lnTo>
                <a:cubicBezTo>
                  <a:pt x="2666949" y="445675"/>
                  <a:pt x="2657358" y="430609"/>
                  <a:pt x="2648076" y="414916"/>
                </a:cubicBezTo>
                <a:cubicBezTo>
                  <a:pt x="2640341" y="397340"/>
                  <a:pt x="2632606" y="379136"/>
                  <a:pt x="2624872" y="361559"/>
                </a:cubicBezTo>
                <a:cubicBezTo>
                  <a:pt x="2616209" y="332684"/>
                  <a:pt x="2607236" y="304437"/>
                  <a:pt x="2598573" y="275561"/>
                </a:cubicBezTo>
                <a:lnTo>
                  <a:pt x="2619921" y="260496"/>
                </a:lnTo>
                <a:cubicBezTo>
                  <a:pt x="2628275" y="258613"/>
                  <a:pt x="2636319" y="256102"/>
                  <a:pt x="2644673" y="254219"/>
                </a:cubicBezTo>
                <a:lnTo>
                  <a:pt x="2673137" y="241036"/>
                </a:lnTo>
                <a:close/>
                <a:moveTo>
                  <a:pt x="1148920" y="0"/>
                </a:moveTo>
                <a:lnTo>
                  <a:pt x="1238794" y="28794"/>
                </a:lnTo>
                <a:lnTo>
                  <a:pt x="1257447" y="42343"/>
                </a:lnTo>
                <a:lnTo>
                  <a:pt x="1267621" y="62668"/>
                </a:lnTo>
                <a:lnTo>
                  <a:pt x="1276100" y="81299"/>
                </a:lnTo>
                <a:lnTo>
                  <a:pt x="1286274" y="103318"/>
                </a:lnTo>
                <a:lnTo>
                  <a:pt x="1294753" y="123643"/>
                </a:lnTo>
                <a:lnTo>
                  <a:pt x="1350712" y="155824"/>
                </a:lnTo>
                <a:lnTo>
                  <a:pt x="1371061" y="176149"/>
                </a:lnTo>
                <a:lnTo>
                  <a:pt x="1393105" y="204942"/>
                </a:lnTo>
                <a:lnTo>
                  <a:pt x="1413454" y="237123"/>
                </a:lnTo>
                <a:lnTo>
                  <a:pt x="1428715" y="270998"/>
                </a:lnTo>
                <a:lnTo>
                  <a:pt x="1442281" y="296404"/>
                </a:lnTo>
                <a:lnTo>
                  <a:pt x="1442281" y="379397"/>
                </a:lnTo>
                <a:lnTo>
                  <a:pt x="1447368" y="406497"/>
                </a:lnTo>
                <a:lnTo>
                  <a:pt x="1457543" y="425129"/>
                </a:lnTo>
                <a:lnTo>
                  <a:pt x="1466021" y="443760"/>
                </a:lnTo>
                <a:lnTo>
                  <a:pt x="1472804" y="460697"/>
                </a:lnTo>
                <a:lnTo>
                  <a:pt x="1479587" y="475941"/>
                </a:lnTo>
                <a:lnTo>
                  <a:pt x="1482979" y="494572"/>
                </a:lnTo>
                <a:lnTo>
                  <a:pt x="1482979" y="516590"/>
                </a:lnTo>
                <a:lnTo>
                  <a:pt x="1481283" y="543690"/>
                </a:lnTo>
                <a:lnTo>
                  <a:pt x="1474500" y="580952"/>
                </a:lnTo>
                <a:lnTo>
                  <a:pt x="1467717" y="618215"/>
                </a:lnTo>
                <a:lnTo>
                  <a:pt x="1467717" y="652089"/>
                </a:lnTo>
                <a:lnTo>
                  <a:pt x="1467717" y="677495"/>
                </a:lnTo>
                <a:lnTo>
                  <a:pt x="1469413" y="699514"/>
                </a:lnTo>
                <a:lnTo>
                  <a:pt x="1469413" y="721533"/>
                </a:lnTo>
                <a:lnTo>
                  <a:pt x="1466021" y="740164"/>
                </a:lnTo>
                <a:lnTo>
                  <a:pt x="1457543" y="758795"/>
                </a:lnTo>
                <a:lnTo>
                  <a:pt x="1437194" y="779120"/>
                </a:lnTo>
                <a:lnTo>
                  <a:pt x="1406671" y="802832"/>
                </a:lnTo>
                <a:lnTo>
                  <a:pt x="1406671" y="860419"/>
                </a:lnTo>
                <a:lnTo>
                  <a:pt x="1420237" y="863807"/>
                </a:lnTo>
                <a:lnTo>
                  <a:pt x="1423628" y="870582"/>
                </a:lnTo>
                <a:lnTo>
                  <a:pt x="1423628" y="882438"/>
                </a:lnTo>
                <a:lnTo>
                  <a:pt x="1423628" y="897682"/>
                </a:lnTo>
                <a:lnTo>
                  <a:pt x="1410062" y="912925"/>
                </a:lnTo>
                <a:lnTo>
                  <a:pt x="1401584" y="926475"/>
                </a:lnTo>
                <a:lnTo>
                  <a:pt x="1388018" y="938332"/>
                </a:lnTo>
                <a:lnTo>
                  <a:pt x="1372756" y="948494"/>
                </a:lnTo>
                <a:lnTo>
                  <a:pt x="1345625" y="934944"/>
                </a:lnTo>
                <a:lnTo>
                  <a:pt x="1308319" y="923088"/>
                </a:lnTo>
                <a:lnTo>
                  <a:pt x="1264230" y="912925"/>
                </a:lnTo>
                <a:lnTo>
                  <a:pt x="1216749" y="901069"/>
                </a:lnTo>
                <a:lnTo>
                  <a:pt x="1169269" y="890907"/>
                </a:lnTo>
                <a:lnTo>
                  <a:pt x="1123484" y="879050"/>
                </a:lnTo>
                <a:lnTo>
                  <a:pt x="1079395" y="867194"/>
                </a:lnTo>
                <a:lnTo>
                  <a:pt x="1043785" y="851951"/>
                </a:lnTo>
                <a:lnTo>
                  <a:pt x="1014957" y="836707"/>
                </a:lnTo>
                <a:lnTo>
                  <a:pt x="999696" y="814688"/>
                </a:lnTo>
                <a:lnTo>
                  <a:pt x="996304" y="802832"/>
                </a:lnTo>
                <a:lnTo>
                  <a:pt x="996304" y="787588"/>
                </a:lnTo>
                <a:lnTo>
                  <a:pt x="996304" y="774039"/>
                </a:lnTo>
                <a:lnTo>
                  <a:pt x="992913" y="763876"/>
                </a:lnTo>
                <a:lnTo>
                  <a:pt x="970868" y="730002"/>
                </a:lnTo>
                <a:lnTo>
                  <a:pt x="938650" y="696127"/>
                </a:lnTo>
                <a:lnTo>
                  <a:pt x="903039" y="660558"/>
                </a:lnTo>
                <a:lnTo>
                  <a:pt x="865733" y="628377"/>
                </a:lnTo>
                <a:lnTo>
                  <a:pt x="836906" y="596196"/>
                </a:lnTo>
                <a:lnTo>
                  <a:pt x="813166" y="562321"/>
                </a:lnTo>
                <a:lnTo>
                  <a:pt x="796208" y="519978"/>
                </a:lnTo>
                <a:lnTo>
                  <a:pt x="782642" y="472553"/>
                </a:lnTo>
                <a:lnTo>
                  <a:pt x="775860" y="420047"/>
                </a:lnTo>
                <a:lnTo>
                  <a:pt x="775860" y="365847"/>
                </a:lnTo>
                <a:lnTo>
                  <a:pt x="782642" y="316729"/>
                </a:lnTo>
                <a:lnTo>
                  <a:pt x="794513" y="267611"/>
                </a:lnTo>
                <a:lnTo>
                  <a:pt x="809774" y="228655"/>
                </a:lnTo>
                <a:lnTo>
                  <a:pt x="831819" y="196474"/>
                </a:lnTo>
                <a:lnTo>
                  <a:pt x="819949" y="177843"/>
                </a:lnTo>
                <a:lnTo>
                  <a:pt x="826731" y="177842"/>
                </a:lnTo>
                <a:lnTo>
                  <a:pt x="841993" y="171067"/>
                </a:lnTo>
                <a:lnTo>
                  <a:pt x="852167" y="157517"/>
                </a:lnTo>
                <a:lnTo>
                  <a:pt x="862342" y="142274"/>
                </a:lnTo>
                <a:lnTo>
                  <a:pt x="870821" y="130418"/>
                </a:lnTo>
                <a:lnTo>
                  <a:pt x="880995" y="118562"/>
                </a:lnTo>
                <a:lnTo>
                  <a:pt x="916605" y="99931"/>
                </a:lnTo>
                <a:lnTo>
                  <a:pt x="952215" y="86381"/>
                </a:lnTo>
                <a:lnTo>
                  <a:pt x="989521" y="67749"/>
                </a:lnTo>
                <a:lnTo>
                  <a:pt x="992913" y="67749"/>
                </a:lnTo>
                <a:lnTo>
                  <a:pt x="999696" y="40650"/>
                </a:lnTo>
                <a:lnTo>
                  <a:pt x="1014957" y="42343"/>
                </a:lnTo>
                <a:lnTo>
                  <a:pt x="1026827" y="44037"/>
                </a:lnTo>
                <a:lnTo>
                  <a:pt x="1037002" y="45731"/>
                </a:lnTo>
                <a:lnTo>
                  <a:pt x="1050568" y="50812"/>
                </a:lnTo>
                <a:lnTo>
                  <a:pt x="1052263" y="42343"/>
                </a:lnTo>
                <a:lnTo>
                  <a:pt x="1055655" y="35568"/>
                </a:lnTo>
                <a:lnTo>
                  <a:pt x="1057351" y="30487"/>
                </a:lnTo>
                <a:lnTo>
                  <a:pt x="1060742" y="28793"/>
                </a:lnTo>
                <a:lnTo>
                  <a:pt x="1065829" y="27100"/>
                </a:lnTo>
                <a:lnTo>
                  <a:pt x="1072612" y="25406"/>
                </a:lnTo>
                <a:lnTo>
                  <a:pt x="1082786" y="22018"/>
                </a:lnTo>
                <a:lnTo>
                  <a:pt x="1104831" y="15243"/>
                </a:lnTo>
                <a:lnTo>
                  <a:pt x="1126875" y="8469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1" name="Google Shape;401;p8"/>
          <p:cNvGrpSpPr/>
          <p:nvPr/>
        </p:nvGrpSpPr>
        <p:grpSpPr>
          <a:xfrm rot="470941">
            <a:off x="2407850" y="4968165"/>
            <a:ext cx="2941487" cy="1287740"/>
            <a:chOff x="911314" y="1822937"/>
            <a:chExt cx="2306669" cy="1009826"/>
          </a:xfrm>
        </p:grpSpPr>
        <p:sp>
          <p:nvSpPr>
            <p:cNvPr id="402" name="Google Shape;402;p8"/>
            <p:cNvSpPr/>
            <p:nvPr/>
          </p:nvSpPr>
          <p:spPr>
            <a:xfrm>
              <a:off x="911314" y="2573932"/>
              <a:ext cx="184880" cy="258831"/>
            </a:xfrm>
            <a:custGeom>
              <a:avLst/>
              <a:gdLst/>
              <a:ahLst/>
              <a:cxnLst/>
              <a:rect l="l" t="t" r="r" b="b"/>
              <a:pathLst>
                <a:path w="149" h="209" extrusionOk="0">
                  <a:moveTo>
                    <a:pt x="115" y="0"/>
                  </a:moveTo>
                  <a:lnTo>
                    <a:pt x="128" y="19"/>
                  </a:lnTo>
                  <a:lnTo>
                    <a:pt x="137" y="39"/>
                  </a:lnTo>
                  <a:lnTo>
                    <a:pt x="142" y="55"/>
                  </a:lnTo>
                  <a:lnTo>
                    <a:pt x="146" y="70"/>
                  </a:lnTo>
                  <a:lnTo>
                    <a:pt x="147" y="79"/>
                  </a:lnTo>
                  <a:lnTo>
                    <a:pt x="149" y="83"/>
                  </a:lnTo>
                  <a:lnTo>
                    <a:pt x="146" y="99"/>
                  </a:lnTo>
                  <a:lnTo>
                    <a:pt x="142" y="117"/>
                  </a:lnTo>
                  <a:lnTo>
                    <a:pt x="138" y="133"/>
                  </a:lnTo>
                  <a:lnTo>
                    <a:pt x="133" y="146"/>
                  </a:lnTo>
                  <a:lnTo>
                    <a:pt x="131" y="155"/>
                  </a:lnTo>
                  <a:lnTo>
                    <a:pt x="129" y="158"/>
                  </a:lnTo>
                  <a:lnTo>
                    <a:pt x="118" y="178"/>
                  </a:lnTo>
                  <a:lnTo>
                    <a:pt x="107" y="193"/>
                  </a:lnTo>
                  <a:lnTo>
                    <a:pt x="97" y="202"/>
                  </a:lnTo>
                  <a:lnTo>
                    <a:pt x="88" y="207"/>
                  </a:lnTo>
                  <a:lnTo>
                    <a:pt x="79" y="209"/>
                  </a:lnTo>
                  <a:lnTo>
                    <a:pt x="72" y="209"/>
                  </a:lnTo>
                  <a:lnTo>
                    <a:pt x="67" y="208"/>
                  </a:lnTo>
                  <a:lnTo>
                    <a:pt x="66" y="207"/>
                  </a:lnTo>
                  <a:lnTo>
                    <a:pt x="42" y="185"/>
                  </a:lnTo>
                  <a:lnTo>
                    <a:pt x="26" y="163"/>
                  </a:lnTo>
                  <a:lnTo>
                    <a:pt x="14" y="139"/>
                  </a:lnTo>
                  <a:lnTo>
                    <a:pt x="8" y="119"/>
                  </a:lnTo>
                  <a:lnTo>
                    <a:pt x="4" y="101"/>
                  </a:lnTo>
                  <a:lnTo>
                    <a:pt x="4" y="85"/>
                  </a:lnTo>
                  <a:lnTo>
                    <a:pt x="4" y="76"/>
                  </a:lnTo>
                  <a:lnTo>
                    <a:pt x="4" y="72"/>
                  </a:lnTo>
                  <a:lnTo>
                    <a:pt x="0" y="6"/>
                  </a:lnTo>
                  <a:lnTo>
                    <a:pt x="6" y="32"/>
                  </a:lnTo>
                  <a:lnTo>
                    <a:pt x="13" y="50"/>
                  </a:lnTo>
                  <a:lnTo>
                    <a:pt x="19" y="63"/>
                  </a:lnTo>
                  <a:lnTo>
                    <a:pt x="26" y="70"/>
                  </a:lnTo>
                  <a:lnTo>
                    <a:pt x="31" y="73"/>
                  </a:lnTo>
                  <a:lnTo>
                    <a:pt x="35" y="76"/>
                  </a:lnTo>
                  <a:lnTo>
                    <a:pt x="36" y="76"/>
                  </a:lnTo>
                  <a:lnTo>
                    <a:pt x="36" y="85"/>
                  </a:lnTo>
                  <a:lnTo>
                    <a:pt x="42" y="88"/>
                  </a:lnTo>
                  <a:lnTo>
                    <a:pt x="52" y="89"/>
                  </a:lnTo>
                  <a:lnTo>
                    <a:pt x="62" y="89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88" y="86"/>
                  </a:lnTo>
                  <a:lnTo>
                    <a:pt x="98" y="80"/>
                  </a:lnTo>
                  <a:lnTo>
                    <a:pt x="107" y="70"/>
                  </a:lnTo>
                  <a:lnTo>
                    <a:pt x="112" y="57"/>
                  </a:lnTo>
                  <a:lnTo>
                    <a:pt x="115" y="44"/>
                  </a:lnTo>
                  <a:lnTo>
                    <a:pt x="116" y="31"/>
                  </a:lnTo>
                  <a:lnTo>
                    <a:pt x="116" y="19"/>
                  </a:lnTo>
                  <a:lnTo>
                    <a:pt x="116" y="9"/>
                  </a:lnTo>
                  <a:lnTo>
                    <a:pt x="116" y="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3014447" y="1822937"/>
              <a:ext cx="203536" cy="186807"/>
            </a:xfrm>
            <a:custGeom>
              <a:avLst/>
              <a:gdLst/>
              <a:ahLst/>
              <a:cxnLst/>
              <a:rect l="l" t="t" r="r" b="b"/>
              <a:pathLst>
                <a:path w="145" h="134" extrusionOk="0">
                  <a:moveTo>
                    <a:pt x="11" y="0"/>
                  </a:moveTo>
                  <a:lnTo>
                    <a:pt x="30" y="14"/>
                  </a:lnTo>
                  <a:lnTo>
                    <a:pt x="51" y="24"/>
                  </a:lnTo>
                  <a:lnTo>
                    <a:pt x="71" y="29"/>
                  </a:lnTo>
                  <a:lnTo>
                    <a:pt x="92" y="32"/>
                  </a:lnTo>
                  <a:lnTo>
                    <a:pt x="110" y="32"/>
                  </a:lnTo>
                  <a:lnTo>
                    <a:pt x="126" y="31"/>
                  </a:lnTo>
                  <a:lnTo>
                    <a:pt x="135" y="29"/>
                  </a:lnTo>
                  <a:lnTo>
                    <a:pt x="139" y="29"/>
                  </a:lnTo>
                  <a:lnTo>
                    <a:pt x="138" y="58"/>
                  </a:lnTo>
                  <a:lnTo>
                    <a:pt x="139" y="82"/>
                  </a:lnTo>
                  <a:lnTo>
                    <a:pt x="141" y="104"/>
                  </a:lnTo>
                  <a:lnTo>
                    <a:pt x="143" y="120"/>
                  </a:lnTo>
                  <a:lnTo>
                    <a:pt x="145" y="130"/>
                  </a:lnTo>
                  <a:lnTo>
                    <a:pt x="145" y="134"/>
                  </a:lnTo>
                  <a:lnTo>
                    <a:pt x="106" y="125"/>
                  </a:lnTo>
                  <a:lnTo>
                    <a:pt x="75" y="115"/>
                  </a:lnTo>
                  <a:lnTo>
                    <a:pt x="51" y="103"/>
                  </a:lnTo>
                  <a:lnTo>
                    <a:pt x="33" y="91"/>
                  </a:lnTo>
                  <a:lnTo>
                    <a:pt x="20" y="81"/>
                  </a:lnTo>
                  <a:lnTo>
                    <a:pt x="11" y="72"/>
                  </a:lnTo>
                  <a:lnTo>
                    <a:pt x="4" y="66"/>
                  </a:lnTo>
                  <a:lnTo>
                    <a:pt x="2" y="60"/>
                  </a:lnTo>
                  <a:lnTo>
                    <a:pt x="0" y="5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9"/>
          <p:cNvSpPr txBox="1">
            <a:spLocks noGrp="1"/>
          </p:cNvSpPr>
          <p:nvPr>
            <p:ph type="body" idx="1"/>
          </p:nvPr>
        </p:nvSpPr>
        <p:spPr>
          <a:xfrm>
            <a:off x="451322" y="25954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409" name="Google Shape;409;p9"/>
          <p:cNvCxnSpPr/>
          <p:nvPr/>
        </p:nvCxnSpPr>
        <p:spPr>
          <a:xfrm>
            <a:off x="3287690" y="4377452"/>
            <a:ext cx="1650600" cy="534900"/>
          </a:xfrm>
          <a:prstGeom prst="bentConnector3">
            <a:avLst>
              <a:gd name="adj1" fmla="val -202"/>
            </a:avLst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410" name="Google Shape;410;p9"/>
          <p:cNvCxnSpPr/>
          <p:nvPr/>
        </p:nvCxnSpPr>
        <p:spPr>
          <a:xfrm flipH="1">
            <a:off x="7320278" y="4644970"/>
            <a:ext cx="1510800" cy="267600"/>
          </a:xfrm>
          <a:prstGeom prst="bentConnector3">
            <a:avLst>
              <a:gd name="adj1" fmla="val 198"/>
            </a:avLst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411" name="Google Shape;411;p9"/>
          <p:cNvCxnSpPr/>
          <p:nvPr/>
        </p:nvCxnSpPr>
        <p:spPr>
          <a:xfrm rot="-5400000">
            <a:off x="6968077" y="2912979"/>
            <a:ext cx="1142700" cy="768600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412" name="Google Shape;412;p9"/>
          <p:cNvGrpSpPr/>
          <p:nvPr/>
        </p:nvGrpSpPr>
        <p:grpSpPr>
          <a:xfrm>
            <a:off x="1065607" y="959376"/>
            <a:ext cx="2275213" cy="1225848"/>
            <a:chOff x="4503035" y="1339431"/>
            <a:chExt cx="2275213" cy="1225848"/>
          </a:xfrm>
        </p:grpSpPr>
        <p:sp>
          <p:nvSpPr>
            <p:cNvPr id="413" name="Google Shape;413;p9"/>
            <p:cNvSpPr/>
            <p:nvPr/>
          </p:nvSpPr>
          <p:spPr>
            <a:xfrm>
              <a:off x="4503035" y="1339431"/>
              <a:ext cx="2275213" cy="1225848"/>
            </a:xfrm>
            <a:custGeom>
              <a:avLst/>
              <a:gdLst/>
              <a:ahLst/>
              <a:cxnLst/>
              <a:rect l="l" t="t" r="r" b="b"/>
              <a:pathLst>
                <a:path w="2031627" h="1094607" extrusionOk="0">
                  <a:moveTo>
                    <a:pt x="759126" y="175"/>
                  </a:moveTo>
                  <a:cubicBezTo>
                    <a:pt x="1025636" y="-5883"/>
                    <a:pt x="1164300" y="146830"/>
                    <a:pt x="1202563" y="233386"/>
                  </a:cubicBezTo>
                  <a:cubicBezTo>
                    <a:pt x="1282888" y="192395"/>
                    <a:pt x="1410516" y="166317"/>
                    <a:pt x="1517075" y="223857"/>
                  </a:cubicBezTo>
                  <a:cubicBezTo>
                    <a:pt x="1603843" y="265350"/>
                    <a:pt x="1655398" y="364274"/>
                    <a:pt x="1636027" y="467173"/>
                  </a:cubicBezTo>
                  <a:cubicBezTo>
                    <a:pt x="1818665" y="436910"/>
                    <a:pt x="1962089" y="552744"/>
                    <a:pt x="1993043" y="605752"/>
                  </a:cubicBezTo>
                  <a:cubicBezTo>
                    <a:pt x="2033585" y="679331"/>
                    <a:pt x="2059020" y="824827"/>
                    <a:pt x="1981034" y="927342"/>
                  </a:cubicBezTo>
                  <a:cubicBezTo>
                    <a:pt x="1895034" y="1028063"/>
                    <a:pt x="1787166" y="1085614"/>
                    <a:pt x="1635570" y="1094607"/>
                  </a:cubicBezTo>
                  <a:lnTo>
                    <a:pt x="417697" y="1091009"/>
                  </a:lnTo>
                  <a:cubicBezTo>
                    <a:pt x="223511" y="1089813"/>
                    <a:pt x="45994" y="1027462"/>
                    <a:pt x="4450" y="817631"/>
                  </a:cubicBezTo>
                  <a:cubicBezTo>
                    <a:pt x="-12314" y="719312"/>
                    <a:pt x="4831" y="512100"/>
                    <a:pt x="298401" y="448930"/>
                  </a:cubicBezTo>
                  <a:cubicBezTo>
                    <a:pt x="297213" y="309047"/>
                    <a:pt x="387539" y="53920"/>
                    <a:pt x="704111" y="3572"/>
                  </a:cubicBezTo>
                  <a:cubicBezTo>
                    <a:pt x="723022" y="1690"/>
                    <a:pt x="741358" y="579"/>
                    <a:pt x="759126" y="175"/>
                  </a:cubicBezTo>
                  <a:close/>
                </a:path>
              </a:pathLst>
            </a:custGeom>
            <a:solidFill>
              <a:srgbClr val="FEB800"/>
            </a:solidFill>
            <a:ln w="889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"/>
            <p:cNvSpPr txBox="1"/>
            <p:nvPr/>
          </p:nvSpPr>
          <p:spPr>
            <a:xfrm>
              <a:off x="4948045" y="1975439"/>
              <a:ext cx="1385190" cy="307777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15" name="Google Shape;415;p9"/>
          <p:cNvCxnSpPr/>
          <p:nvPr/>
        </p:nvCxnSpPr>
        <p:spPr>
          <a:xfrm>
            <a:off x="5131657" y="2926423"/>
            <a:ext cx="0" cy="942205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416" name="Google Shape;416;p9"/>
          <p:cNvGrpSpPr/>
          <p:nvPr/>
        </p:nvGrpSpPr>
        <p:grpSpPr>
          <a:xfrm>
            <a:off x="8807926" y="4713473"/>
            <a:ext cx="2541458" cy="902211"/>
            <a:chOff x="-475010" y="1083846"/>
            <a:chExt cx="3584916" cy="902211"/>
          </a:xfrm>
        </p:grpSpPr>
        <p:sp>
          <p:nvSpPr>
            <p:cNvPr id="417" name="Google Shape;417;p9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9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19" name="Google Shape;419;p9"/>
          <p:cNvGrpSpPr/>
          <p:nvPr/>
        </p:nvGrpSpPr>
        <p:grpSpPr>
          <a:xfrm>
            <a:off x="8933574" y="2438062"/>
            <a:ext cx="2541458" cy="902211"/>
            <a:chOff x="-475010" y="1083846"/>
            <a:chExt cx="3584916" cy="902211"/>
          </a:xfrm>
        </p:grpSpPr>
        <p:sp>
          <p:nvSpPr>
            <p:cNvPr id="420" name="Google Shape;420;p9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9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22" name="Google Shape;422;p9"/>
          <p:cNvGrpSpPr/>
          <p:nvPr/>
        </p:nvGrpSpPr>
        <p:grpSpPr>
          <a:xfrm>
            <a:off x="640834" y="2438062"/>
            <a:ext cx="2541458" cy="902211"/>
            <a:chOff x="-475010" y="1083846"/>
            <a:chExt cx="3584916" cy="902211"/>
          </a:xfrm>
        </p:grpSpPr>
        <p:sp>
          <p:nvSpPr>
            <p:cNvPr id="423" name="Google Shape;423;p9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9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25" name="Google Shape;425;p9"/>
          <p:cNvGrpSpPr/>
          <p:nvPr/>
        </p:nvGrpSpPr>
        <p:grpSpPr>
          <a:xfrm>
            <a:off x="799362" y="4723283"/>
            <a:ext cx="2541458" cy="902211"/>
            <a:chOff x="-475010" y="1083846"/>
            <a:chExt cx="3584916" cy="902211"/>
          </a:xfrm>
        </p:grpSpPr>
        <p:sp>
          <p:nvSpPr>
            <p:cNvPr id="426" name="Google Shape;426;p9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9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28" name="Google Shape;428;p9"/>
          <p:cNvGrpSpPr/>
          <p:nvPr/>
        </p:nvGrpSpPr>
        <p:grpSpPr>
          <a:xfrm>
            <a:off x="8933574" y="892010"/>
            <a:ext cx="2275213" cy="1225848"/>
            <a:chOff x="8706413" y="1040797"/>
            <a:chExt cx="2275213" cy="1225848"/>
          </a:xfrm>
        </p:grpSpPr>
        <p:sp>
          <p:nvSpPr>
            <p:cNvPr id="429" name="Google Shape;429;p9"/>
            <p:cNvSpPr/>
            <p:nvPr/>
          </p:nvSpPr>
          <p:spPr>
            <a:xfrm>
              <a:off x="8706413" y="1040797"/>
              <a:ext cx="2275213" cy="1225848"/>
            </a:xfrm>
            <a:custGeom>
              <a:avLst/>
              <a:gdLst/>
              <a:ahLst/>
              <a:cxnLst/>
              <a:rect l="l" t="t" r="r" b="b"/>
              <a:pathLst>
                <a:path w="2031627" h="1094607" extrusionOk="0">
                  <a:moveTo>
                    <a:pt x="759126" y="175"/>
                  </a:moveTo>
                  <a:cubicBezTo>
                    <a:pt x="1025636" y="-5883"/>
                    <a:pt x="1164300" y="146830"/>
                    <a:pt x="1202563" y="233386"/>
                  </a:cubicBezTo>
                  <a:cubicBezTo>
                    <a:pt x="1282888" y="192395"/>
                    <a:pt x="1410516" y="166317"/>
                    <a:pt x="1517075" y="223857"/>
                  </a:cubicBezTo>
                  <a:cubicBezTo>
                    <a:pt x="1603843" y="265350"/>
                    <a:pt x="1655398" y="364274"/>
                    <a:pt x="1636027" y="467173"/>
                  </a:cubicBezTo>
                  <a:cubicBezTo>
                    <a:pt x="1818665" y="436910"/>
                    <a:pt x="1962089" y="552744"/>
                    <a:pt x="1993043" y="605752"/>
                  </a:cubicBezTo>
                  <a:cubicBezTo>
                    <a:pt x="2033585" y="679331"/>
                    <a:pt x="2059020" y="824827"/>
                    <a:pt x="1981034" y="927342"/>
                  </a:cubicBezTo>
                  <a:cubicBezTo>
                    <a:pt x="1895034" y="1028063"/>
                    <a:pt x="1787166" y="1085614"/>
                    <a:pt x="1635570" y="1094607"/>
                  </a:cubicBezTo>
                  <a:lnTo>
                    <a:pt x="417697" y="1091009"/>
                  </a:lnTo>
                  <a:cubicBezTo>
                    <a:pt x="223511" y="1089813"/>
                    <a:pt x="45994" y="1027462"/>
                    <a:pt x="4450" y="817631"/>
                  </a:cubicBezTo>
                  <a:cubicBezTo>
                    <a:pt x="-12314" y="719312"/>
                    <a:pt x="4831" y="512100"/>
                    <a:pt x="298401" y="448930"/>
                  </a:cubicBezTo>
                  <a:cubicBezTo>
                    <a:pt x="297213" y="309047"/>
                    <a:pt x="387539" y="53920"/>
                    <a:pt x="704111" y="3572"/>
                  </a:cubicBezTo>
                  <a:cubicBezTo>
                    <a:pt x="723022" y="1690"/>
                    <a:pt x="741358" y="579"/>
                    <a:pt x="759126" y="175"/>
                  </a:cubicBezTo>
                  <a:close/>
                </a:path>
              </a:pathLst>
            </a:custGeom>
            <a:solidFill>
              <a:srgbClr val="FEB800"/>
            </a:solidFill>
            <a:ln w="889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 txBox="1"/>
            <p:nvPr/>
          </p:nvSpPr>
          <p:spPr>
            <a:xfrm>
              <a:off x="9151423" y="1676805"/>
              <a:ext cx="1385190" cy="307777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1" name="Google Shape;43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469" y="2185224"/>
            <a:ext cx="4979687" cy="352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Personalizado 9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C000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Personalizado 9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C000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Personalizado 9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C000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4154</Words>
  <Application>Microsoft Office PowerPoint</Application>
  <PresentationFormat>Panorámica</PresentationFormat>
  <Paragraphs>442</Paragraphs>
  <Slides>49</Slides>
  <Notes>49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49</vt:i4>
      </vt:variant>
    </vt:vector>
  </HeadingPairs>
  <TitlesOfParts>
    <vt:vector size="55" baseType="lpstr">
      <vt:lpstr>Arial</vt:lpstr>
      <vt:lpstr>Calibri</vt:lpstr>
      <vt:lpstr>Noto Sans Symbols</vt:lpstr>
      <vt:lpstr>Contents Slide Master</vt:lpstr>
      <vt:lpstr>Cover and End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Mobile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Allppt.com;Googleslidesppt.com</dc:creator>
  <cp:lastModifiedBy>eduardo</cp:lastModifiedBy>
  <cp:revision>1</cp:revision>
  <dcterms:created xsi:type="dcterms:W3CDTF">2018-04-24T17:14:44Z</dcterms:created>
  <dcterms:modified xsi:type="dcterms:W3CDTF">2023-11-22T03:37:35Z</dcterms:modified>
</cp:coreProperties>
</file>