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7" r:id="rId10"/>
  </p:sldIdLst>
  <p:sldSz cx="12192000" cy="6858000"/>
  <p:notesSz cx="6858000" cy="9144000"/>
  <p:embeddedFontLst>
    <p:embeddedFont>
      <p:font typeface="Montserrat Bold" pitchFamily="2" charset="0"/>
      <p:bold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Poppins ExtraBold" panose="00000900000000000000" pitchFamily="2" charset="0"/>
      <p:bold r:id="rId16"/>
      <p:boldItalic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C36"/>
    <a:srgbClr val="1B6CAF"/>
    <a:srgbClr val="16BF41"/>
    <a:srgbClr val="193038"/>
    <a:srgbClr val="93C01F"/>
    <a:srgbClr val="018ED4"/>
    <a:srgbClr val="FAFAFA"/>
    <a:srgbClr val="0F2F56"/>
    <a:srgbClr val="FE4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524000" y="4341584"/>
            <a:ext cx="9144000" cy="696687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rgbClr val="133C36"/>
                </a:solidFill>
              </a:defRPr>
            </a:lvl1pPr>
          </a:lstStyle>
          <a:p>
            <a:r>
              <a:rPr lang="pt-BR" sz="2000" dirty="0">
                <a:solidFill>
                  <a:srgbClr val="0F2F56"/>
                </a:solidFill>
              </a:rPr>
              <a:t>Nome palestrante Nome palestrante Nome palestrante Nome palestrante Nome palestrante Nome palestrante Nome palestrante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2062" y="2422690"/>
            <a:ext cx="9667876" cy="1711162"/>
          </a:xfrm>
        </p:spPr>
        <p:txBody>
          <a:bodyPr/>
          <a:lstStyle>
            <a:lvl1pPr algn="ctr">
              <a:defRPr>
                <a:solidFill>
                  <a:srgbClr val="16BF4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31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312228" y="653143"/>
            <a:ext cx="539662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119084"/>
            <a:ext cx="3659641" cy="4115935"/>
          </a:xfrm>
        </p:spPr>
        <p:txBody>
          <a:bodyPr/>
          <a:lstStyle>
            <a:lvl1pPr marL="0" indent="0">
              <a:buNone/>
              <a:defRPr sz="1600">
                <a:solidFill>
                  <a:srgbClr val="133C3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200" y="653143"/>
            <a:ext cx="3661229" cy="1248228"/>
          </a:xfrm>
        </p:spPr>
        <p:txBody>
          <a:bodyPr>
            <a:normAutofit/>
          </a:bodyPr>
          <a:lstStyle>
            <a:lvl1pPr>
              <a:defRPr lang="pt-BR" sz="3200" dirty="0">
                <a:solidFill>
                  <a:srgbClr val="133C36"/>
                </a:solidFill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9A1575-6477-43CB-8491-EE39EE2DDA52}"/>
              </a:ext>
            </a:extLst>
          </p:cNvPr>
          <p:cNvSpPr txBox="1">
            <a:spLocks/>
          </p:cNvSpPr>
          <p:nvPr userDrawn="1"/>
        </p:nvSpPr>
        <p:spPr>
          <a:xfrm>
            <a:off x="5312228" y="5724763"/>
            <a:ext cx="6039984" cy="510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200" b="1" i="0" kern="1200" dirty="0">
                <a:solidFill>
                  <a:srgbClr val="133C36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sz="2000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131010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133C36"/>
                </a:solidFill>
              </a:defRPr>
            </a:lvl1pPr>
            <a:lvl2pPr>
              <a:defRPr sz="2400">
                <a:solidFill>
                  <a:srgbClr val="133C36"/>
                </a:solidFill>
              </a:defRPr>
            </a:lvl2pPr>
            <a:lvl3pPr>
              <a:defRPr sz="2000">
                <a:solidFill>
                  <a:srgbClr val="133C36"/>
                </a:solidFill>
              </a:defRPr>
            </a:lvl3pPr>
            <a:lvl4pPr>
              <a:defRPr sz="1800">
                <a:solidFill>
                  <a:srgbClr val="133C36"/>
                </a:solidFill>
              </a:defRPr>
            </a:lvl4pPr>
            <a:lvl5pPr>
              <a:defRPr sz="1800">
                <a:solidFill>
                  <a:srgbClr val="133C3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85A8-E20A-4C54-BB00-48804F36B06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2743-8C94-4A18-8918-28536D4C4C6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48825" cy="1325563"/>
          </a:xfrm>
        </p:spPr>
        <p:txBody>
          <a:bodyPr/>
          <a:lstStyle>
            <a:lvl1pPr>
              <a:defRPr>
                <a:solidFill>
                  <a:srgbClr val="1B6CAF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3633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167895"/>
            <a:ext cx="9270093" cy="259339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133C36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3986140"/>
            <a:ext cx="9270093" cy="1363806"/>
          </a:xfrm>
        </p:spPr>
        <p:txBody>
          <a:bodyPr/>
          <a:lstStyle>
            <a:lvl1pPr marL="0" indent="0">
              <a:buNone/>
              <a:defRPr sz="2400">
                <a:solidFill>
                  <a:srgbClr val="133C3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038476" y="6284912"/>
            <a:ext cx="2743200" cy="365125"/>
          </a:xfrm>
        </p:spPr>
        <p:txBody>
          <a:bodyPr/>
          <a:lstStyle/>
          <a:p>
            <a:fld id="{408785A8-E20A-4C54-BB00-48804F36B067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34428" y="6284912"/>
            <a:ext cx="4114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401981" y="6284912"/>
            <a:ext cx="1491343" cy="365125"/>
          </a:xfrm>
        </p:spPr>
        <p:txBody>
          <a:bodyPr/>
          <a:lstStyle/>
          <a:p>
            <a:fld id="{E50A2743-8C94-4A18-8918-28536D4C4C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50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5715" y="857839"/>
            <a:ext cx="10640571" cy="182880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75715" y="4070981"/>
            <a:ext cx="10640571" cy="136380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33C3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6994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653143"/>
            <a:ext cx="4677229" cy="1248228"/>
          </a:xfrm>
        </p:spPr>
        <p:txBody>
          <a:bodyPr>
            <a:noAutofit/>
          </a:bodyPr>
          <a:lstStyle>
            <a:lvl1pPr>
              <a:defRPr lang="pt-BR" sz="3200" dirty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 Clique para editar o título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119085"/>
            <a:ext cx="4677229" cy="41159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76571" y="2119085"/>
            <a:ext cx="4677229" cy="4115934"/>
          </a:xfrm>
        </p:spPr>
        <p:txBody>
          <a:bodyPr/>
          <a:lstStyle>
            <a:lvl1pPr>
              <a:defRPr>
                <a:solidFill>
                  <a:srgbClr val="133C36"/>
                </a:solidFill>
              </a:defRPr>
            </a:lvl1pPr>
            <a:lvl2pPr>
              <a:defRPr>
                <a:solidFill>
                  <a:srgbClr val="133C36"/>
                </a:solidFill>
              </a:defRPr>
            </a:lvl2pPr>
            <a:lvl3pPr>
              <a:defRPr>
                <a:solidFill>
                  <a:srgbClr val="133C36"/>
                </a:solidFill>
              </a:defRPr>
            </a:lvl3pPr>
            <a:lvl4pPr>
              <a:defRPr>
                <a:solidFill>
                  <a:srgbClr val="133C36"/>
                </a:solidFill>
              </a:defRPr>
            </a:lvl4pPr>
            <a:lvl5pPr>
              <a:defRPr>
                <a:solidFill>
                  <a:srgbClr val="133C36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840964D-AA60-415C-A799-5BE9DDA132CC}"/>
              </a:ext>
            </a:extLst>
          </p:cNvPr>
          <p:cNvSpPr txBox="1">
            <a:spLocks/>
          </p:cNvSpPr>
          <p:nvPr userDrawn="1"/>
        </p:nvSpPr>
        <p:spPr>
          <a:xfrm>
            <a:off x="6676572" y="653143"/>
            <a:ext cx="3938010" cy="1248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200" b="1" i="0" kern="1200" dirty="0">
                <a:solidFill>
                  <a:schemeClr val="bg1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133C36"/>
                </a:solidFill>
              </a:rPr>
              <a:t>Clique para editar o título mestre 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32565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2037556"/>
            <a:ext cx="4805961" cy="75103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861468"/>
            <a:ext cx="4805961" cy="335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24171" y="2037556"/>
            <a:ext cx="4829629" cy="7510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24171" y="2861468"/>
            <a:ext cx="4829629" cy="335869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2743-8C94-4A18-8918-28536D4C4C6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653143"/>
            <a:ext cx="4807549" cy="1248228"/>
          </a:xfrm>
        </p:spPr>
        <p:txBody>
          <a:bodyPr>
            <a:noAutofit/>
          </a:bodyPr>
          <a:lstStyle>
            <a:lvl1pPr>
              <a:defRPr lang="pt-BR" sz="3200" dirty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</a:t>
            </a:r>
            <a:r>
              <a:rPr lang="pt-BR" dirty="0" err="1"/>
              <a:t>mestreClique</a:t>
            </a:r>
            <a:r>
              <a:rPr lang="pt-BR" dirty="0"/>
              <a:t> para editar o título</a:t>
            </a:r>
          </a:p>
        </p:txBody>
      </p:sp>
      <p:sp>
        <p:nvSpPr>
          <p:cNvPr id="12" name="Título 1"/>
          <p:cNvSpPr txBox="1">
            <a:spLocks/>
          </p:cNvSpPr>
          <p:nvPr userDrawn="1"/>
        </p:nvSpPr>
        <p:spPr>
          <a:xfrm>
            <a:off x="6524171" y="653143"/>
            <a:ext cx="3977142" cy="1248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200" b="1" i="0" kern="1200" dirty="0">
                <a:solidFill>
                  <a:srgbClr val="93C01F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193038"/>
                </a:solidFill>
              </a:rPr>
              <a:t>Clique para editar o título </a:t>
            </a:r>
            <a:r>
              <a:rPr lang="pt-BR" sz="2000" dirty="0" err="1">
                <a:solidFill>
                  <a:srgbClr val="193038"/>
                </a:solidFill>
              </a:rPr>
              <a:t>mestreClique</a:t>
            </a:r>
            <a:r>
              <a:rPr lang="pt-BR" sz="2000" dirty="0">
                <a:solidFill>
                  <a:srgbClr val="193038"/>
                </a:solidFill>
              </a:rPr>
              <a:t>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28238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78257" cy="1325563"/>
          </a:xfrm>
        </p:spPr>
        <p:txBody>
          <a:bodyPr/>
          <a:lstStyle>
            <a:lvl1pPr>
              <a:defRPr>
                <a:solidFill>
                  <a:srgbClr val="133C36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7952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6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119084"/>
            <a:ext cx="3659641" cy="4115935"/>
          </a:xfrm>
        </p:spPr>
        <p:txBody>
          <a:bodyPr/>
          <a:lstStyle>
            <a:lvl1pPr marL="0" indent="0">
              <a:buNone/>
              <a:defRPr sz="1600">
                <a:solidFill>
                  <a:srgbClr val="133C3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653143"/>
            <a:ext cx="3661229" cy="1248228"/>
          </a:xfrm>
        </p:spPr>
        <p:txBody>
          <a:bodyPr>
            <a:normAutofit/>
          </a:bodyPr>
          <a:lstStyle>
            <a:lvl1pPr>
              <a:defRPr lang="pt-BR" sz="3200" dirty="0">
                <a:solidFill>
                  <a:srgbClr val="133C36"/>
                </a:solidFill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10" name="Espaço Reservado para Conteúdo 3"/>
          <p:cNvSpPr>
            <a:spLocks noGrp="1"/>
          </p:cNvSpPr>
          <p:nvPr>
            <p:ph sz="half" idx="10"/>
          </p:nvPr>
        </p:nvSpPr>
        <p:spPr>
          <a:xfrm>
            <a:off x="5312229" y="2119085"/>
            <a:ext cx="6041571" cy="411593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6BD14D-091B-4990-A3B5-CCDCB935D909}"/>
              </a:ext>
            </a:extLst>
          </p:cNvPr>
          <p:cNvSpPr txBox="1">
            <a:spLocks/>
          </p:cNvSpPr>
          <p:nvPr userDrawn="1"/>
        </p:nvSpPr>
        <p:spPr>
          <a:xfrm>
            <a:off x="5312229" y="653143"/>
            <a:ext cx="5330633" cy="1248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200" b="1" i="0" kern="1200" dirty="0">
                <a:solidFill>
                  <a:srgbClr val="133C36"/>
                </a:solidFill>
                <a:latin typeface="Montserrat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385052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93038"/>
                </a:solidFill>
              </a:defRPr>
            </a:lvl1pPr>
          </a:lstStyle>
          <a:p>
            <a:fld id="{408785A8-E20A-4C54-BB00-48804F36B067}" type="datetimeFigureOut">
              <a:rPr lang="pt-BR" smtClean="0"/>
              <a:pPr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93038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3038"/>
                </a:solidFill>
              </a:defRPr>
            </a:lvl1pPr>
          </a:lstStyle>
          <a:p>
            <a:fld id="{E50A2743-8C94-4A18-8918-28536D4C4C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08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93C01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9303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9303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03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9303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930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285615"/>
            <a:ext cx="9144000" cy="696687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133C36"/>
                </a:solidFill>
              </a:rPr>
              <a:t>Nome palestrante Nome palestrante Nome palestrante Nome palestrante Nome palestrante Nome palestrante Nome palestrante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2062" y="2415769"/>
            <a:ext cx="9667876" cy="1869846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1B6CAF"/>
                </a:solidFill>
                <a:latin typeface="+mj-lt"/>
              </a:rPr>
              <a:t>Título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645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31514" cy="1325563"/>
          </a:xfrm>
        </p:spPr>
        <p:txBody>
          <a:bodyPr/>
          <a:lstStyle/>
          <a:p>
            <a:endParaRPr lang="pt-BR" dirty="0">
              <a:solidFill>
                <a:srgbClr val="1B6CA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>
              <a:solidFill>
                <a:srgbClr val="133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4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rgbClr val="16BF4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solidFill>
                <a:srgbClr val="133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5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83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>
              <a:solidFill>
                <a:srgbClr val="16BF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2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82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08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5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285615"/>
            <a:ext cx="9144000" cy="696687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133C36"/>
                </a:solidFill>
              </a:rPr>
              <a:t>Nome palestrante Nome palestrante Nome palestrante Nome palestrante Nome palestrante Nome palestrante Nome palestrante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2062" y="2415769"/>
            <a:ext cx="9667876" cy="1869846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1B6CAF"/>
                </a:solidFill>
                <a:latin typeface="+mj-lt"/>
              </a:rPr>
              <a:t>Título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  <a:r>
              <a:rPr lang="pt-BR" dirty="0" err="1">
                <a:solidFill>
                  <a:srgbClr val="1B6CAF"/>
                </a:solidFill>
                <a:latin typeface="+mj-lt"/>
              </a:rPr>
              <a:t>Título</a:t>
            </a:r>
            <a:r>
              <a:rPr lang="pt-BR" dirty="0">
                <a:solidFill>
                  <a:srgbClr val="1B6CAF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4612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64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Poppins ExtraBold</vt:lpstr>
      <vt:lpstr>Montserrat Bold</vt:lpstr>
      <vt:lpstr>Poppins</vt:lpstr>
      <vt:lpstr>Arial</vt:lpstr>
      <vt:lpstr>Tema do Office</vt:lpstr>
      <vt:lpstr>Título Título Título Título Título Título Título Título Título Título Título Título Título Título Título Título Título Título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Título Título Título Título Título Título Título Título Título Título Título Título Título Título Título Título Título Título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Thamires Mayara Pereira</dc:creator>
  <cp:lastModifiedBy>Thamires Mayara Pereira</cp:lastModifiedBy>
  <cp:revision>14</cp:revision>
  <dcterms:created xsi:type="dcterms:W3CDTF">2022-10-17T12:37:17Z</dcterms:created>
  <dcterms:modified xsi:type="dcterms:W3CDTF">2025-07-14T17:38:47Z</dcterms:modified>
</cp:coreProperties>
</file>