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digitalphotos.net/images/Business_people_g201-Business_Lady_Using_Laptop_p104601.html" TargetMode="External"/><Relationship Id="rId3" Type="http://schemas.openxmlformats.org/officeDocument/2006/relationships/hyperlink" Target="http://www.freedigitalphotos.net/images/Business_people_g201-Businessman_shaking_hand_p88735.html" TargetMode="External"/><Relationship Id="rId4" Type="http://schemas.openxmlformats.org/officeDocument/2006/relationships/hyperlink" Target="http://www.freedigitalphotos.net/images/business-women-photo-p188833" TargetMode="External"/><Relationship Id="rId5" Type="http://schemas.openxmlformats.org/officeDocument/2006/relationships/hyperlink" Target="http://www.freedigitalphotos.net/images/Business_people_g201-Smiling_Manager_Sitting_On_Chair_p108808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reegoogleslidestemplates.com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2504979b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2504979b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2504979b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2504979b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https://pixabay.com/en/calculator-calculation-insurance-385506/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251fdc7c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251fdc7c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http://www.freedigitalphotos.net/images/Business_people_g201-Business_Lady_Using_Laptop_p104601.html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http://www.freedigitalphotos.net/images/Business_people_g201-Businessman_shaking_hand_p88735.html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http://www.freedigitalphotos.net/images/business-women-photo-p188833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http://www.freedigitalphotos.net/images/Business_people_g201-Smiling_Manager_Sitting_On_Chair_p108808.html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51fdc7c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51fdc7c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https://pixabay.com/en/typewriter-book-notebook-paper-801921/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51fdc7c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251fdc7c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251fdc7c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251fdc7c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251fdc7c5_0_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g1251fdc7c5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b="0" i="0" lang="en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http://freegoogleslidestemplates.com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1251fdc7c5_0_2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51fdc7c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51fdc7c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158535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158535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3a836f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3a836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3a836fa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3a836fa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3c16fed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23c16fed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423563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2423563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504979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504979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504979b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2504979b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4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b="0" i="0" sz="2400" u="none" cap="none" strike="noStrike">
                <a:solidFill>
                  <a:srgbClr val="538CD5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6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b="0" i="0" sz="2400" u="none" cap="none" strike="noStrike">
                <a:solidFill>
                  <a:srgbClr val="002060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ntent">
  <p:cSld name="5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26"/>
          <p:cNvSpPr/>
          <p:nvPr>
            <p:ph idx="2" type="pic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b="1" i="0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m/font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-notes-notepad-entrepreneur-38556.jpeg" id="141" name="Google Shape;141;p29"/>
          <p:cNvPicPr preferRelativeResize="0"/>
          <p:nvPr/>
        </p:nvPicPr>
        <p:blipFill rotWithShape="1">
          <a:blip r:embed="rId3">
            <a:alphaModFix/>
          </a:blip>
          <a:srcRect b="11238" l="0" r="0" t="4073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29"/>
          <p:cNvGrpSpPr/>
          <p:nvPr/>
        </p:nvGrpSpPr>
        <p:grpSpPr>
          <a:xfrm>
            <a:off x="1950150" y="759388"/>
            <a:ext cx="5243700" cy="3624725"/>
            <a:chOff x="1950150" y="720450"/>
            <a:chExt cx="5243700" cy="3624725"/>
          </a:xfrm>
        </p:grpSpPr>
        <p:sp>
          <p:nvSpPr>
            <p:cNvPr id="144" name="Google Shape;144;p29"/>
            <p:cNvSpPr txBox="1"/>
            <p:nvPr/>
          </p:nvSpPr>
          <p:spPr>
            <a:xfrm>
              <a:off x="1950150" y="2131350"/>
              <a:ext cx="5243700" cy="13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1400">
                  <a:solidFill>
                    <a:srgbClr val="2CACE9"/>
                  </a:solidFill>
                  <a:latin typeface="Arvo"/>
                  <a:ea typeface="Arvo"/>
                  <a:cs typeface="Arvo"/>
                  <a:sym typeface="Arvo"/>
                </a:rPr>
                <a:t>PITCH</a:t>
              </a:r>
              <a:endParaRPr b="1" sz="11400">
                <a:solidFill>
                  <a:srgbClr val="2CACE9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5" name="Google Shape;145;p29"/>
            <p:cNvSpPr txBox="1"/>
            <p:nvPr/>
          </p:nvSpPr>
          <p:spPr>
            <a:xfrm>
              <a:off x="1950150" y="720450"/>
              <a:ext cx="5243700" cy="11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900">
                  <a:solidFill>
                    <a:srgbClr val="2CACE9"/>
                  </a:solidFill>
                  <a:latin typeface="Arvo"/>
                  <a:ea typeface="Arvo"/>
                  <a:cs typeface="Arvo"/>
                  <a:sym typeface="Arvo"/>
                </a:rPr>
                <a:t>MODERN</a:t>
              </a:r>
              <a:endParaRPr b="1" sz="7900">
                <a:solidFill>
                  <a:srgbClr val="2CACE9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6" name="Google Shape;146;p29"/>
            <p:cNvSpPr txBox="1"/>
            <p:nvPr/>
          </p:nvSpPr>
          <p:spPr>
            <a:xfrm>
              <a:off x="1950150" y="1711175"/>
              <a:ext cx="5243700" cy="7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600">
                  <a:solidFill>
                    <a:srgbClr val="FFFFFF"/>
                  </a:solidFill>
                  <a:latin typeface="Arvo"/>
                  <a:ea typeface="Arvo"/>
                  <a:cs typeface="Arvo"/>
                  <a:sym typeface="Arvo"/>
                </a:rPr>
                <a:t>PRESENTATION</a:t>
              </a:r>
              <a:endParaRPr b="1" sz="4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7" name="Google Shape;147;p29"/>
            <p:cNvSpPr txBox="1"/>
            <p:nvPr/>
          </p:nvSpPr>
          <p:spPr>
            <a:xfrm>
              <a:off x="1950150" y="3604775"/>
              <a:ext cx="5243700" cy="7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600">
                  <a:solidFill>
                    <a:srgbClr val="FFFFFF"/>
                  </a:solidFill>
                  <a:latin typeface="Arvo"/>
                  <a:ea typeface="Arvo"/>
                  <a:cs typeface="Arvo"/>
                  <a:sym typeface="Arvo"/>
                </a:rPr>
                <a:t>TEMPLATE</a:t>
              </a:r>
              <a:endParaRPr b="1" sz="66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/>
          <p:nvPr/>
        </p:nvSpPr>
        <p:spPr>
          <a:xfrm>
            <a:off x="7472751" y="2266425"/>
            <a:ext cx="1113900" cy="933900"/>
          </a:xfrm>
          <a:custGeom>
            <a:rect b="b" l="l" r="r" t="t"/>
            <a:pathLst>
              <a:path extrusionOk="0" h="120000" w="120000">
                <a:moveTo>
                  <a:pt x="24541" y="100393"/>
                </a:moveTo>
                <a:lnTo>
                  <a:pt x="19130" y="100393"/>
                </a:lnTo>
                <a:cubicBezTo>
                  <a:pt x="17487" y="100393"/>
                  <a:pt x="16425" y="101692"/>
                  <a:pt x="16425" y="103700"/>
                </a:cubicBezTo>
                <a:cubicBezTo>
                  <a:pt x="16425" y="105708"/>
                  <a:pt x="17487" y="107007"/>
                  <a:pt x="19130" y="107007"/>
                </a:cubicBezTo>
                <a:lnTo>
                  <a:pt x="24541" y="107007"/>
                </a:lnTo>
                <a:cubicBezTo>
                  <a:pt x="26183" y="107007"/>
                  <a:pt x="27246" y="105708"/>
                  <a:pt x="27246" y="103700"/>
                </a:cubicBezTo>
                <a:cubicBezTo>
                  <a:pt x="27246" y="101692"/>
                  <a:pt x="26183" y="100393"/>
                  <a:pt x="24541" y="100393"/>
                </a:cubicBezTo>
                <a:close/>
                <a:moveTo>
                  <a:pt x="40966" y="100393"/>
                </a:moveTo>
                <a:lnTo>
                  <a:pt x="35458" y="100393"/>
                </a:lnTo>
                <a:cubicBezTo>
                  <a:pt x="33816" y="100393"/>
                  <a:pt x="32753" y="101692"/>
                  <a:pt x="32753" y="103700"/>
                </a:cubicBezTo>
                <a:cubicBezTo>
                  <a:pt x="32753" y="105708"/>
                  <a:pt x="33816" y="107007"/>
                  <a:pt x="35458" y="107007"/>
                </a:cubicBezTo>
                <a:lnTo>
                  <a:pt x="40966" y="107007"/>
                </a:lnTo>
                <a:cubicBezTo>
                  <a:pt x="42512" y="107007"/>
                  <a:pt x="43671" y="105708"/>
                  <a:pt x="43671" y="103700"/>
                </a:cubicBezTo>
                <a:cubicBezTo>
                  <a:pt x="43671" y="101692"/>
                  <a:pt x="42512" y="100393"/>
                  <a:pt x="40966" y="100393"/>
                </a:cubicBezTo>
                <a:close/>
                <a:moveTo>
                  <a:pt x="84541" y="47007"/>
                </a:moveTo>
                <a:lnTo>
                  <a:pt x="90048" y="47007"/>
                </a:lnTo>
                <a:cubicBezTo>
                  <a:pt x="91594" y="47007"/>
                  <a:pt x="92753" y="45708"/>
                  <a:pt x="92753" y="43700"/>
                </a:cubicBezTo>
                <a:cubicBezTo>
                  <a:pt x="92753" y="41692"/>
                  <a:pt x="91594" y="40393"/>
                  <a:pt x="90048" y="40393"/>
                </a:cubicBezTo>
                <a:lnTo>
                  <a:pt x="84541" y="40393"/>
                </a:lnTo>
                <a:cubicBezTo>
                  <a:pt x="82898" y="40393"/>
                  <a:pt x="81835" y="41692"/>
                  <a:pt x="81835" y="43700"/>
                </a:cubicBezTo>
                <a:cubicBezTo>
                  <a:pt x="81835" y="45708"/>
                  <a:pt x="82898" y="47007"/>
                  <a:pt x="84541" y="47007"/>
                </a:cubicBezTo>
                <a:close/>
                <a:moveTo>
                  <a:pt x="24541" y="40393"/>
                </a:moveTo>
                <a:lnTo>
                  <a:pt x="19130" y="40393"/>
                </a:lnTo>
                <a:cubicBezTo>
                  <a:pt x="17487" y="40393"/>
                  <a:pt x="16425" y="41692"/>
                  <a:pt x="16425" y="43700"/>
                </a:cubicBezTo>
                <a:cubicBezTo>
                  <a:pt x="16425" y="45708"/>
                  <a:pt x="17487" y="47007"/>
                  <a:pt x="19130" y="47007"/>
                </a:cubicBezTo>
                <a:lnTo>
                  <a:pt x="24541" y="47007"/>
                </a:lnTo>
                <a:cubicBezTo>
                  <a:pt x="26183" y="47007"/>
                  <a:pt x="27246" y="45708"/>
                  <a:pt x="27246" y="43700"/>
                </a:cubicBezTo>
                <a:cubicBezTo>
                  <a:pt x="27246" y="41692"/>
                  <a:pt x="26183" y="40393"/>
                  <a:pt x="24541" y="40393"/>
                </a:cubicBezTo>
                <a:close/>
                <a:moveTo>
                  <a:pt x="95458" y="70393"/>
                </a:moveTo>
                <a:cubicBezTo>
                  <a:pt x="93816" y="70393"/>
                  <a:pt x="92753" y="71692"/>
                  <a:pt x="92753" y="73700"/>
                </a:cubicBezTo>
                <a:cubicBezTo>
                  <a:pt x="92753" y="75708"/>
                  <a:pt x="93816" y="77007"/>
                  <a:pt x="95458" y="77007"/>
                </a:cubicBezTo>
                <a:cubicBezTo>
                  <a:pt x="97101" y="77007"/>
                  <a:pt x="98164" y="75708"/>
                  <a:pt x="98164" y="73700"/>
                </a:cubicBezTo>
                <a:cubicBezTo>
                  <a:pt x="98164" y="71692"/>
                  <a:pt x="97101" y="70393"/>
                  <a:pt x="95458" y="70393"/>
                </a:cubicBezTo>
                <a:close/>
                <a:moveTo>
                  <a:pt x="90048" y="100393"/>
                </a:moveTo>
                <a:lnTo>
                  <a:pt x="84541" y="100393"/>
                </a:lnTo>
                <a:cubicBezTo>
                  <a:pt x="82898" y="100393"/>
                  <a:pt x="81835" y="101692"/>
                  <a:pt x="81835" y="103700"/>
                </a:cubicBezTo>
                <a:cubicBezTo>
                  <a:pt x="81835" y="105708"/>
                  <a:pt x="82898" y="107007"/>
                  <a:pt x="84541" y="107007"/>
                </a:cubicBezTo>
                <a:lnTo>
                  <a:pt x="90048" y="107007"/>
                </a:lnTo>
                <a:cubicBezTo>
                  <a:pt x="91594" y="107007"/>
                  <a:pt x="92753" y="105708"/>
                  <a:pt x="92753" y="103700"/>
                </a:cubicBezTo>
                <a:cubicBezTo>
                  <a:pt x="92753" y="101692"/>
                  <a:pt x="91594" y="100393"/>
                  <a:pt x="90048" y="100393"/>
                </a:cubicBezTo>
                <a:close/>
                <a:moveTo>
                  <a:pt x="73623" y="40393"/>
                </a:moveTo>
                <a:lnTo>
                  <a:pt x="68212" y="40393"/>
                </a:lnTo>
                <a:cubicBezTo>
                  <a:pt x="66570" y="40393"/>
                  <a:pt x="65507" y="41692"/>
                  <a:pt x="65507" y="43700"/>
                </a:cubicBezTo>
                <a:cubicBezTo>
                  <a:pt x="65507" y="45708"/>
                  <a:pt x="66570" y="47007"/>
                  <a:pt x="68212" y="47007"/>
                </a:cubicBezTo>
                <a:lnTo>
                  <a:pt x="73623" y="47007"/>
                </a:lnTo>
                <a:cubicBezTo>
                  <a:pt x="75265" y="47007"/>
                  <a:pt x="76328" y="45708"/>
                  <a:pt x="76328" y="43700"/>
                </a:cubicBezTo>
                <a:cubicBezTo>
                  <a:pt x="76328" y="41692"/>
                  <a:pt x="75265" y="40393"/>
                  <a:pt x="73623" y="40393"/>
                </a:cubicBezTo>
                <a:close/>
                <a:moveTo>
                  <a:pt x="109082" y="53740"/>
                </a:moveTo>
                <a:lnTo>
                  <a:pt x="109082" y="27047"/>
                </a:lnTo>
                <a:cubicBezTo>
                  <a:pt x="109082" y="19724"/>
                  <a:pt x="104444" y="14055"/>
                  <a:pt x="98743" y="13700"/>
                </a:cubicBezTo>
                <a:lnTo>
                  <a:pt x="98164" y="6968"/>
                </a:lnTo>
                <a:lnTo>
                  <a:pt x="55942" y="13346"/>
                </a:lnTo>
                <a:lnTo>
                  <a:pt x="15555" y="0"/>
                </a:lnTo>
                <a:lnTo>
                  <a:pt x="12560" y="13346"/>
                </a:lnTo>
                <a:lnTo>
                  <a:pt x="10917" y="13346"/>
                </a:lnTo>
                <a:cubicBezTo>
                  <a:pt x="4927" y="13346"/>
                  <a:pt x="0" y="19370"/>
                  <a:pt x="0" y="26692"/>
                </a:cubicBezTo>
                <a:lnTo>
                  <a:pt x="0" y="106653"/>
                </a:lnTo>
                <a:cubicBezTo>
                  <a:pt x="0" y="113976"/>
                  <a:pt x="4927" y="120000"/>
                  <a:pt x="10917" y="120000"/>
                </a:cubicBezTo>
                <a:lnTo>
                  <a:pt x="98164" y="120000"/>
                </a:lnTo>
                <a:cubicBezTo>
                  <a:pt x="104154" y="120000"/>
                  <a:pt x="109082" y="113976"/>
                  <a:pt x="109082" y="106653"/>
                </a:cubicBezTo>
                <a:lnTo>
                  <a:pt x="109082" y="93307"/>
                </a:lnTo>
                <a:cubicBezTo>
                  <a:pt x="115072" y="93307"/>
                  <a:pt x="120000" y="87401"/>
                  <a:pt x="120000" y="80078"/>
                </a:cubicBezTo>
                <a:lnTo>
                  <a:pt x="120000" y="66732"/>
                </a:lnTo>
                <a:cubicBezTo>
                  <a:pt x="120000" y="59645"/>
                  <a:pt x="115072" y="53740"/>
                  <a:pt x="109082" y="53740"/>
                </a:cubicBezTo>
                <a:close/>
                <a:moveTo>
                  <a:pt x="103671" y="27047"/>
                </a:moveTo>
                <a:lnTo>
                  <a:pt x="103671" y="29055"/>
                </a:lnTo>
                <a:cubicBezTo>
                  <a:pt x="102512" y="28346"/>
                  <a:pt x="101159" y="27637"/>
                  <a:pt x="100096" y="27401"/>
                </a:cubicBezTo>
                <a:lnTo>
                  <a:pt x="99516" y="20669"/>
                </a:lnTo>
                <a:cubicBezTo>
                  <a:pt x="101739" y="21023"/>
                  <a:pt x="103671" y="23740"/>
                  <a:pt x="103671" y="27047"/>
                </a:cubicBezTo>
                <a:close/>
                <a:moveTo>
                  <a:pt x="93236" y="14645"/>
                </a:moveTo>
                <a:lnTo>
                  <a:pt x="94396" y="26338"/>
                </a:lnTo>
                <a:lnTo>
                  <a:pt x="69855" y="18307"/>
                </a:lnTo>
                <a:lnTo>
                  <a:pt x="93236" y="14645"/>
                </a:lnTo>
                <a:close/>
                <a:moveTo>
                  <a:pt x="19130" y="8385"/>
                </a:moveTo>
                <a:lnTo>
                  <a:pt x="75845" y="27047"/>
                </a:lnTo>
                <a:lnTo>
                  <a:pt x="14975" y="27047"/>
                </a:lnTo>
                <a:lnTo>
                  <a:pt x="19130" y="8385"/>
                </a:lnTo>
                <a:close/>
                <a:moveTo>
                  <a:pt x="5507" y="27047"/>
                </a:moveTo>
                <a:cubicBezTo>
                  <a:pt x="5507" y="23385"/>
                  <a:pt x="7922" y="20314"/>
                  <a:pt x="10917" y="20314"/>
                </a:cubicBezTo>
                <a:lnTo>
                  <a:pt x="9275" y="27401"/>
                </a:lnTo>
                <a:cubicBezTo>
                  <a:pt x="7922" y="27637"/>
                  <a:pt x="6570" y="27992"/>
                  <a:pt x="5507" y="29055"/>
                </a:cubicBezTo>
                <a:lnTo>
                  <a:pt x="5507" y="27047"/>
                </a:lnTo>
                <a:close/>
                <a:moveTo>
                  <a:pt x="103671" y="107007"/>
                </a:moveTo>
                <a:cubicBezTo>
                  <a:pt x="103671" y="110669"/>
                  <a:pt x="101159" y="113740"/>
                  <a:pt x="98164" y="113740"/>
                </a:cubicBezTo>
                <a:lnTo>
                  <a:pt x="10917" y="113740"/>
                </a:lnTo>
                <a:cubicBezTo>
                  <a:pt x="7922" y="113740"/>
                  <a:pt x="5507" y="110669"/>
                  <a:pt x="5507" y="107007"/>
                </a:cubicBezTo>
                <a:lnTo>
                  <a:pt x="5507" y="40393"/>
                </a:lnTo>
                <a:cubicBezTo>
                  <a:pt x="5507" y="36732"/>
                  <a:pt x="7922" y="33661"/>
                  <a:pt x="10917" y="33661"/>
                </a:cubicBezTo>
                <a:lnTo>
                  <a:pt x="98164" y="33661"/>
                </a:lnTo>
                <a:cubicBezTo>
                  <a:pt x="101159" y="33661"/>
                  <a:pt x="103671" y="36732"/>
                  <a:pt x="103671" y="40393"/>
                </a:cubicBezTo>
                <a:lnTo>
                  <a:pt x="103671" y="53740"/>
                </a:lnTo>
                <a:lnTo>
                  <a:pt x="92753" y="53740"/>
                </a:lnTo>
                <a:cubicBezTo>
                  <a:pt x="86763" y="53740"/>
                  <a:pt x="81835" y="59645"/>
                  <a:pt x="81835" y="66968"/>
                </a:cubicBezTo>
                <a:lnTo>
                  <a:pt x="81835" y="80314"/>
                </a:lnTo>
                <a:cubicBezTo>
                  <a:pt x="81835" y="87637"/>
                  <a:pt x="86763" y="93661"/>
                  <a:pt x="92753" y="93661"/>
                </a:cubicBezTo>
                <a:lnTo>
                  <a:pt x="103671" y="93661"/>
                </a:lnTo>
                <a:lnTo>
                  <a:pt x="103671" y="107007"/>
                </a:lnTo>
                <a:close/>
                <a:moveTo>
                  <a:pt x="114589" y="80314"/>
                </a:moveTo>
                <a:cubicBezTo>
                  <a:pt x="114589" y="83976"/>
                  <a:pt x="112077" y="87047"/>
                  <a:pt x="109082" y="87047"/>
                </a:cubicBezTo>
                <a:lnTo>
                  <a:pt x="92753" y="87047"/>
                </a:lnTo>
                <a:cubicBezTo>
                  <a:pt x="89758" y="87047"/>
                  <a:pt x="87246" y="83976"/>
                  <a:pt x="87246" y="80314"/>
                </a:cubicBezTo>
                <a:lnTo>
                  <a:pt x="87246" y="66968"/>
                </a:lnTo>
                <a:cubicBezTo>
                  <a:pt x="87246" y="63307"/>
                  <a:pt x="89758" y="60354"/>
                  <a:pt x="92753" y="60354"/>
                </a:cubicBezTo>
                <a:lnTo>
                  <a:pt x="109082" y="60354"/>
                </a:lnTo>
                <a:cubicBezTo>
                  <a:pt x="112077" y="60354"/>
                  <a:pt x="114589" y="63307"/>
                  <a:pt x="114589" y="66968"/>
                </a:cubicBezTo>
                <a:lnTo>
                  <a:pt x="114589" y="80314"/>
                </a:lnTo>
                <a:close/>
                <a:moveTo>
                  <a:pt x="73623" y="100393"/>
                </a:moveTo>
                <a:lnTo>
                  <a:pt x="68212" y="100393"/>
                </a:lnTo>
                <a:cubicBezTo>
                  <a:pt x="66570" y="100393"/>
                  <a:pt x="65507" y="101692"/>
                  <a:pt x="65507" y="103700"/>
                </a:cubicBezTo>
                <a:cubicBezTo>
                  <a:pt x="65507" y="105708"/>
                  <a:pt x="66570" y="107007"/>
                  <a:pt x="68212" y="107007"/>
                </a:cubicBezTo>
                <a:lnTo>
                  <a:pt x="73623" y="107007"/>
                </a:lnTo>
                <a:cubicBezTo>
                  <a:pt x="75265" y="107007"/>
                  <a:pt x="76328" y="105708"/>
                  <a:pt x="76328" y="103700"/>
                </a:cubicBezTo>
                <a:cubicBezTo>
                  <a:pt x="76328" y="101692"/>
                  <a:pt x="75265" y="100393"/>
                  <a:pt x="73623" y="100393"/>
                </a:cubicBezTo>
                <a:close/>
                <a:moveTo>
                  <a:pt x="57294" y="100393"/>
                </a:moveTo>
                <a:lnTo>
                  <a:pt x="51787" y="100393"/>
                </a:lnTo>
                <a:cubicBezTo>
                  <a:pt x="50241" y="100393"/>
                  <a:pt x="49082" y="101692"/>
                  <a:pt x="49082" y="103700"/>
                </a:cubicBezTo>
                <a:cubicBezTo>
                  <a:pt x="49082" y="105708"/>
                  <a:pt x="50241" y="107007"/>
                  <a:pt x="51787" y="107007"/>
                </a:cubicBezTo>
                <a:lnTo>
                  <a:pt x="57294" y="107007"/>
                </a:lnTo>
                <a:cubicBezTo>
                  <a:pt x="58937" y="107007"/>
                  <a:pt x="60000" y="105708"/>
                  <a:pt x="60000" y="103700"/>
                </a:cubicBezTo>
                <a:cubicBezTo>
                  <a:pt x="60000" y="101692"/>
                  <a:pt x="58937" y="100393"/>
                  <a:pt x="57294" y="100393"/>
                </a:cubicBezTo>
                <a:close/>
                <a:moveTo>
                  <a:pt x="40966" y="40393"/>
                </a:moveTo>
                <a:lnTo>
                  <a:pt x="35458" y="40393"/>
                </a:lnTo>
                <a:cubicBezTo>
                  <a:pt x="33816" y="40393"/>
                  <a:pt x="32753" y="41692"/>
                  <a:pt x="32753" y="43700"/>
                </a:cubicBezTo>
                <a:cubicBezTo>
                  <a:pt x="32753" y="45708"/>
                  <a:pt x="33816" y="47007"/>
                  <a:pt x="35458" y="47007"/>
                </a:cubicBezTo>
                <a:lnTo>
                  <a:pt x="40966" y="47007"/>
                </a:lnTo>
                <a:cubicBezTo>
                  <a:pt x="42512" y="47007"/>
                  <a:pt x="43671" y="45708"/>
                  <a:pt x="43671" y="43700"/>
                </a:cubicBezTo>
                <a:cubicBezTo>
                  <a:pt x="43671" y="41692"/>
                  <a:pt x="42512" y="40393"/>
                  <a:pt x="40966" y="40393"/>
                </a:cubicBezTo>
                <a:close/>
                <a:moveTo>
                  <a:pt x="57294" y="40393"/>
                </a:moveTo>
                <a:lnTo>
                  <a:pt x="51787" y="40393"/>
                </a:lnTo>
                <a:cubicBezTo>
                  <a:pt x="50241" y="40393"/>
                  <a:pt x="49082" y="41692"/>
                  <a:pt x="49082" y="43700"/>
                </a:cubicBezTo>
                <a:cubicBezTo>
                  <a:pt x="49082" y="45708"/>
                  <a:pt x="50241" y="47007"/>
                  <a:pt x="51787" y="47007"/>
                </a:cubicBezTo>
                <a:lnTo>
                  <a:pt x="57294" y="47007"/>
                </a:lnTo>
                <a:cubicBezTo>
                  <a:pt x="58937" y="47007"/>
                  <a:pt x="60000" y="45708"/>
                  <a:pt x="60000" y="43700"/>
                </a:cubicBezTo>
                <a:cubicBezTo>
                  <a:pt x="60000" y="41692"/>
                  <a:pt x="58937" y="40393"/>
                  <a:pt x="57294" y="40393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2929586" y="2241815"/>
            <a:ext cx="902100" cy="902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26763" y="0"/>
                  <a:pt x="0" y="26763"/>
                  <a:pt x="0" y="60000"/>
                </a:cubicBezTo>
                <a:cubicBezTo>
                  <a:pt x="0" y="93333"/>
                  <a:pt x="26763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6763"/>
                  <a:pt x="93236" y="0"/>
                  <a:pt x="60000" y="0"/>
                </a:cubicBezTo>
                <a:close/>
                <a:moveTo>
                  <a:pt x="90048" y="14492"/>
                </a:moveTo>
                <a:lnTo>
                  <a:pt x="90048" y="16425"/>
                </a:lnTo>
                <a:cubicBezTo>
                  <a:pt x="90048" y="22125"/>
                  <a:pt x="89468" y="27536"/>
                  <a:pt x="88405" y="33043"/>
                </a:cubicBezTo>
                <a:cubicBezTo>
                  <a:pt x="84541" y="33816"/>
                  <a:pt x="81835" y="37101"/>
                  <a:pt x="81835" y="40966"/>
                </a:cubicBezTo>
                <a:cubicBezTo>
                  <a:pt x="81835" y="43091"/>
                  <a:pt x="82608" y="45314"/>
                  <a:pt x="84251" y="46666"/>
                </a:cubicBezTo>
                <a:cubicBezTo>
                  <a:pt x="82415" y="51014"/>
                  <a:pt x="80483" y="55362"/>
                  <a:pt x="77777" y="59516"/>
                </a:cubicBezTo>
                <a:cubicBezTo>
                  <a:pt x="67632" y="48019"/>
                  <a:pt x="60579" y="33623"/>
                  <a:pt x="58067" y="17487"/>
                </a:cubicBezTo>
                <a:cubicBezTo>
                  <a:pt x="64347" y="13719"/>
                  <a:pt x="71207" y="10724"/>
                  <a:pt x="78260" y="8792"/>
                </a:cubicBezTo>
                <a:cubicBezTo>
                  <a:pt x="82415" y="10144"/>
                  <a:pt x="86473" y="12077"/>
                  <a:pt x="90048" y="14492"/>
                </a:cubicBezTo>
                <a:close/>
                <a:moveTo>
                  <a:pt x="78550" y="68212"/>
                </a:moveTo>
                <a:cubicBezTo>
                  <a:pt x="83478" y="72850"/>
                  <a:pt x="88599" y="76908"/>
                  <a:pt x="94396" y="80193"/>
                </a:cubicBezTo>
                <a:cubicBezTo>
                  <a:pt x="88599" y="81256"/>
                  <a:pt x="82608" y="81835"/>
                  <a:pt x="76328" y="81835"/>
                </a:cubicBezTo>
                <a:cubicBezTo>
                  <a:pt x="73623" y="81835"/>
                  <a:pt x="70917" y="81545"/>
                  <a:pt x="68212" y="81545"/>
                </a:cubicBezTo>
                <a:cubicBezTo>
                  <a:pt x="68212" y="81062"/>
                  <a:pt x="68212" y="80483"/>
                  <a:pt x="67922" y="79903"/>
                </a:cubicBezTo>
                <a:cubicBezTo>
                  <a:pt x="71690" y="76425"/>
                  <a:pt x="75265" y="72270"/>
                  <a:pt x="78550" y="68212"/>
                </a:cubicBezTo>
                <a:close/>
                <a:moveTo>
                  <a:pt x="60000" y="5507"/>
                </a:moveTo>
                <a:cubicBezTo>
                  <a:pt x="62995" y="5507"/>
                  <a:pt x="65990" y="5797"/>
                  <a:pt x="68985" y="6280"/>
                </a:cubicBezTo>
                <a:cubicBezTo>
                  <a:pt x="65217" y="7922"/>
                  <a:pt x="61352" y="9565"/>
                  <a:pt x="57584" y="11497"/>
                </a:cubicBezTo>
                <a:cubicBezTo>
                  <a:pt x="57294" y="9565"/>
                  <a:pt x="57294" y="7439"/>
                  <a:pt x="57294" y="5507"/>
                </a:cubicBezTo>
                <a:lnTo>
                  <a:pt x="60000" y="5507"/>
                </a:lnTo>
                <a:close/>
                <a:moveTo>
                  <a:pt x="74782" y="64154"/>
                </a:moveTo>
                <a:cubicBezTo>
                  <a:pt x="71690" y="68212"/>
                  <a:pt x="68502" y="71787"/>
                  <a:pt x="64927" y="75265"/>
                </a:cubicBezTo>
                <a:cubicBezTo>
                  <a:pt x="63574" y="74202"/>
                  <a:pt x="61932" y="73623"/>
                  <a:pt x="60000" y="73623"/>
                </a:cubicBezTo>
                <a:cubicBezTo>
                  <a:pt x="56425" y="73623"/>
                  <a:pt x="53429" y="75845"/>
                  <a:pt x="52367" y="79130"/>
                </a:cubicBezTo>
                <a:cubicBezTo>
                  <a:pt x="41449" y="76425"/>
                  <a:pt x="31111" y="72270"/>
                  <a:pt x="21835" y="66570"/>
                </a:cubicBezTo>
                <a:cubicBezTo>
                  <a:pt x="24251" y="57294"/>
                  <a:pt x="28405" y="48599"/>
                  <a:pt x="33526" y="40966"/>
                </a:cubicBezTo>
                <a:cubicBezTo>
                  <a:pt x="34106" y="40966"/>
                  <a:pt x="34685" y="41256"/>
                  <a:pt x="35458" y="41256"/>
                </a:cubicBezTo>
                <a:cubicBezTo>
                  <a:pt x="40096" y="41256"/>
                  <a:pt x="43671" y="37681"/>
                  <a:pt x="43671" y="33043"/>
                </a:cubicBezTo>
                <a:cubicBezTo>
                  <a:pt x="43671" y="31980"/>
                  <a:pt x="43381" y="30821"/>
                  <a:pt x="43091" y="29758"/>
                </a:cubicBezTo>
                <a:cubicBezTo>
                  <a:pt x="46376" y="26473"/>
                  <a:pt x="49661" y="23768"/>
                  <a:pt x="53236" y="21062"/>
                </a:cubicBezTo>
                <a:cubicBezTo>
                  <a:pt x="56231" y="37391"/>
                  <a:pt x="63864" y="52077"/>
                  <a:pt x="74782" y="64154"/>
                </a:cubicBezTo>
                <a:close/>
                <a:moveTo>
                  <a:pt x="13623" y="88695"/>
                </a:moveTo>
                <a:cubicBezTo>
                  <a:pt x="8792" y="80483"/>
                  <a:pt x="5700" y="71207"/>
                  <a:pt x="5507" y="61159"/>
                </a:cubicBezTo>
                <a:cubicBezTo>
                  <a:pt x="8792" y="63864"/>
                  <a:pt x="11980" y="66570"/>
                  <a:pt x="15555" y="68792"/>
                </a:cubicBezTo>
                <a:cubicBezTo>
                  <a:pt x="14202" y="74782"/>
                  <a:pt x="13623" y="80772"/>
                  <a:pt x="13623" y="87342"/>
                </a:cubicBezTo>
                <a:lnTo>
                  <a:pt x="13623" y="88695"/>
                </a:lnTo>
                <a:close/>
                <a:moveTo>
                  <a:pt x="17198" y="63285"/>
                </a:moveTo>
                <a:cubicBezTo>
                  <a:pt x="13140" y="60579"/>
                  <a:pt x="9565" y="57584"/>
                  <a:pt x="5990" y="54299"/>
                </a:cubicBezTo>
                <a:cubicBezTo>
                  <a:pt x="8792" y="29758"/>
                  <a:pt x="27826" y="10144"/>
                  <a:pt x="52077" y="6280"/>
                </a:cubicBezTo>
                <a:cubicBezTo>
                  <a:pt x="52077" y="9275"/>
                  <a:pt x="52367" y="12077"/>
                  <a:pt x="52657" y="15072"/>
                </a:cubicBezTo>
                <a:cubicBezTo>
                  <a:pt x="48019" y="18357"/>
                  <a:pt x="43671" y="21835"/>
                  <a:pt x="39516" y="25700"/>
                </a:cubicBezTo>
                <a:cubicBezTo>
                  <a:pt x="38454" y="25120"/>
                  <a:pt x="37101" y="24541"/>
                  <a:pt x="35748" y="24541"/>
                </a:cubicBezTo>
                <a:cubicBezTo>
                  <a:pt x="31111" y="24541"/>
                  <a:pt x="27536" y="28115"/>
                  <a:pt x="27536" y="32753"/>
                </a:cubicBezTo>
                <a:cubicBezTo>
                  <a:pt x="27536" y="34685"/>
                  <a:pt x="28405" y="36328"/>
                  <a:pt x="29468" y="37971"/>
                </a:cubicBezTo>
                <a:cubicBezTo>
                  <a:pt x="23768" y="45603"/>
                  <a:pt x="19613" y="54009"/>
                  <a:pt x="17198" y="63285"/>
                </a:cubicBezTo>
                <a:close/>
                <a:moveTo>
                  <a:pt x="19613" y="96618"/>
                </a:moveTo>
                <a:cubicBezTo>
                  <a:pt x="19420" y="93526"/>
                  <a:pt x="19130" y="90338"/>
                  <a:pt x="19130" y="87342"/>
                </a:cubicBezTo>
                <a:cubicBezTo>
                  <a:pt x="19130" y="82125"/>
                  <a:pt x="19613" y="76908"/>
                  <a:pt x="20772" y="72077"/>
                </a:cubicBezTo>
                <a:cubicBezTo>
                  <a:pt x="30531" y="77777"/>
                  <a:pt x="41159" y="82125"/>
                  <a:pt x="52367" y="84541"/>
                </a:cubicBezTo>
                <a:cubicBezTo>
                  <a:pt x="52367" y="84830"/>
                  <a:pt x="52367" y="84830"/>
                  <a:pt x="52657" y="85120"/>
                </a:cubicBezTo>
                <a:cubicBezTo>
                  <a:pt x="43091" y="91400"/>
                  <a:pt x="32173" y="95458"/>
                  <a:pt x="20483" y="97391"/>
                </a:cubicBezTo>
                <a:cubicBezTo>
                  <a:pt x="19903" y="97101"/>
                  <a:pt x="19903" y="96811"/>
                  <a:pt x="19613" y="96618"/>
                </a:cubicBezTo>
                <a:close/>
                <a:moveTo>
                  <a:pt x="60000" y="114589"/>
                </a:moveTo>
                <a:cubicBezTo>
                  <a:pt x="46666" y="114589"/>
                  <a:pt x="34685" y="109661"/>
                  <a:pt x="25120" y="101739"/>
                </a:cubicBezTo>
                <a:cubicBezTo>
                  <a:pt x="36521" y="99613"/>
                  <a:pt x="46956" y="95169"/>
                  <a:pt x="56231" y="88888"/>
                </a:cubicBezTo>
                <a:cubicBezTo>
                  <a:pt x="57294" y="89468"/>
                  <a:pt x="58647" y="89758"/>
                  <a:pt x="60000" y="89758"/>
                </a:cubicBezTo>
                <a:cubicBezTo>
                  <a:pt x="62705" y="89758"/>
                  <a:pt x="64927" y="88405"/>
                  <a:pt x="66570" y="86473"/>
                </a:cubicBezTo>
                <a:cubicBezTo>
                  <a:pt x="69855" y="86763"/>
                  <a:pt x="73140" y="87053"/>
                  <a:pt x="76328" y="87053"/>
                </a:cubicBezTo>
                <a:cubicBezTo>
                  <a:pt x="85120" y="87053"/>
                  <a:pt x="93526" y="85893"/>
                  <a:pt x="101739" y="84057"/>
                </a:cubicBezTo>
                <a:cubicBezTo>
                  <a:pt x="103671" y="84830"/>
                  <a:pt x="105507" y="85893"/>
                  <a:pt x="107439" y="86473"/>
                </a:cubicBezTo>
                <a:cubicBezTo>
                  <a:pt x="98164" y="103381"/>
                  <a:pt x="80483" y="114589"/>
                  <a:pt x="60000" y="114589"/>
                </a:cubicBezTo>
                <a:close/>
                <a:moveTo>
                  <a:pt x="102318" y="78550"/>
                </a:moveTo>
                <a:cubicBezTo>
                  <a:pt x="94685" y="74782"/>
                  <a:pt x="87536" y="69565"/>
                  <a:pt x="81545" y="63574"/>
                </a:cubicBezTo>
                <a:cubicBezTo>
                  <a:pt x="84541" y="58937"/>
                  <a:pt x="87053" y="54009"/>
                  <a:pt x="89178" y="49082"/>
                </a:cubicBezTo>
                <a:lnTo>
                  <a:pt x="90048" y="49082"/>
                </a:lnTo>
                <a:cubicBezTo>
                  <a:pt x="94685" y="49082"/>
                  <a:pt x="98164" y="45603"/>
                  <a:pt x="98164" y="40966"/>
                </a:cubicBezTo>
                <a:cubicBezTo>
                  <a:pt x="98164" y="37681"/>
                  <a:pt x="96231" y="34975"/>
                  <a:pt x="93526" y="33623"/>
                </a:cubicBezTo>
                <a:cubicBezTo>
                  <a:pt x="94685" y="28695"/>
                  <a:pt x="95169" y="23768"/>
                  <a:pt x="95169" y="18550"/>
                </a:cubicBezTo>
                <a:cubicBezTo>
                  <a:pt x="106956" y="28695"/>
                  <a:pt x="114299" y="43381"/>
                  <a:pt x="114299" y="60000"/>
                </a:cubicBezTo>
                <a:cubicBezTo>
                  <a:pt x="114299" y="65507"/>
                  <a:pt x="113429" y="70434"/>
                  <a:pt x="112077" y="75265"/>
                </a:cubicBezTo>
                <a:cubicBezTo>
                  <a:pt x="109082" y="76618"/>
                  <a:pt x="105797" y="77777"/>
                  <a:pt x="102318" y="78550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8"/>
          <p:cNvSpPr/>
          <p:nvPr/>
        </p:nvSpPr>
        <p:spPr>
          <a:xfrm>
            <a:off x="5192925" y="2215230"/>
            <a:ext cx="1113900" cy="1023600"/>
          </a:xfrm>
          <a:custGeom>
            <a:rect b="b" l="l" r="r" t="t"/>
            <a:pathLst>
              <a:path extrusionOk="0" h="120000" w="120000">
                <a:moveTo>
                  <a:pt x="109082" y="42095"/>
                </a:moveTo>
                <a:lnTo>
                  <a:pt x="109082" y="9058"/>
                </a:lnTo>
                <a:cubicBezTo>
                  <a:pt x="109082" y="3943"/>
                  <a:pt x="105507" y="0"/>
                  <a:pt x="100869" y="0"/>
                </a:cubicBezTo>
                <a:cubicBezTo>
                  <a:pt x="96231" y="0"/>
                  <a:pt x="92753" y="3943"/>
                  <a:pt x="92753" y="9058"/>
                </a:cubicBezTo>
                <a:lnTo>
                  <a:pt x="92753" y="11403"/>
                </a:lnTo>
                <a:lnTo>
                  <a:pt x="13429" y="39644"/>
                </a:lnTo>
                <a:cubicBezTo>
                  <a:pt x="12560" y="39431"/>
                  <a:pt x="11787" y="39111"/>
                  <a:pt x="10917" y="39111"/>
                </a:cubicBezTo>
                <a:lnTo>
                  <a:pt x="5507" y="39111"/>
                </a:lnTo>
                <a:cubicBezTo>
                  <a:pt x="2512" y="39111"/>
                  <a:pt x="0" y="41776"/>
                  <a:pt x="0" y="45079"/>
                </a:cubicBezTo>
                <a:lnTo>
                  <a:pt x="0" y="75133"/>
                </a:lnTo>
                <a:cubicBezTo>
                  <a:pt x="0" y="78436"/>
                  <a:pt x="2512" y="81207"/>
                  <a:pt x="5507" y="81207"/>
                </a:cubicBezTo>
                <a:lnTo>
                  <a:pt x="10917" y="81207"/>
                </a:lnTo>
                <a:cubicBezTo>
                  <a:pt x="11787" y="81207"/>
                  <a:pt x="12560" y="80888"/>
                  <a:pt x="13429" y="80568"/>
                </a:cubicBezTo>
                <a:lnTo>
                  <a:pt x="26183" y="85150"/>
                </a:lnTo>
                <a:lnTo>
                  <a:pt x="25120" y="88667"/>
                </a:lnTo>
                <a:cubicBezTo>
                  <a:pt x="23188" y="95062"/>
                  <a:pt x="26473" y="101989"/>
                  <a:pt x="32173" y="103801"/>
                </a:cubicBezTo>
                <a:lnTo>
                  <a:pt x="60869" y="113712"/>
                </a:lnTo>
                <a:cubicBezTo>
                  <a:pt x="66570" y="115737"/>
                  <a:pt x="72850" y="112220"/>
                  <a:pt x="74492" y="105825"/>
                </a:cubicBezTo>
                <a:lnTo>
                  <a:pt x="75555" y="102522"/>
                </a:lnTo>
                <a:lnTo>
                  <a:pt x="92753" y="108596"/>
                </a:lnTo>
                <a:lnTo>
                  <a:pt x="92753" y="110941"/>
                </a:lnTo>
                <a:cubicBezTo>
                  <a:pt x="92753" y="116056"/>
                  <a:pt x="96231" y="120000"/>
                  <a:pt x="100869" y="120000"/>
                </a:cubicBezTo>
                <a:cubicBezTo>
                  <a:pt x="105507" y="120000"/>
                  <a:pt x="109082" y="116056"/>
                  <a:pt x="109082" y="110941"/>
                </a:cubicBezTo>
                <a:lnTo>
                  <a:pt x="109082" y="77904"/>
                </a:lnTo>
                <a:cubicBezTo>
                  <a:pt x="115072" y="77904"/>
                  <a:pt x="120000" y="72468"/>
                  <a:pt x="120000" y="65861"/>
                </a:cubicBezTo>
                <a:lnTo>
                  <a:pt x="120000" y="53818"/>
                </a:lnTo>
                <a:cubicBezTo>
                  <a:pt x="120000" y="47531"/>
                  <a:pt x="115072" y="42095"/>
                  <a:pt x="109082" y="42095"/>
                </a:cubicBezTo>
                <a:close/>
                <a:moveTo>
                  <a:pt x="10917" y="75133"/>
                </a:moveTo>
                <a:lnTo>
                  <a:pt x="5507" y="75133"/>
                </a:lnTo>
                <a:lnTo>
                  <a:pt x="5507" y="45079"/>
                </a:lnTo>
                <a:lnTo>
                  <a:pt x="10917" y="45079"/>
                </a:lnTo>
                <a:lnTo>
                  <a:pt x="10917" y="75133"/>
                </a:lnTo>
                <a:close/>
                <a:moveTo>
                  <a:pt x="69275" y="104333"/>
                </a:moveTo>
                <a:cubicBezTo>
                  <a:pt x="68502" y="107637"/>
                  <a:pt x="65217" y="109129"/>
                  <a:pt x="62512" y="108277"/>
                </a:cubicBezTo>
                <a:lnTo>
                  <a:pt x="33816" y="98365"/>
                </a:lnTo>
                <a:cubicBezTo>
                  <a:pt x="30821" y="97406"/>
                  <a:pt x="29468" y="93783"/>
                  <a:pt x="30241" y="90799"/>
                </a:cubicBezTo>
                <a:lnTo>
                  <a:pt x="31400" y="87175"/>
                </a:lnTo>
                <a:lnTo>
                  <a:pt x="70338" y="101030"/>
                </a:lnTo>
                <a:lnTo>
                  <a:pt x="69275" y="104333"/>
                </a:lnTo>
                <a:close/>
                <a:moveTo>
                  <a:pt x="92753" y="102522"/>
                </a:moveTo>
                <a:lnTo>
                  <a:pt x="16425" y="75133"/>
                </a:lnTo>
                <a:lnTo>
                  <a:pt x="16425" y="75133"/>
                </a:lnTo>
                <a:lnTo>
                  <a:pt x="16425" y="45079"/>
                </a:lnTo>
                <a:lnTo>
                  <a:pt x="16425" y="45079"/>
                </a:lnTo>
                <a:lnTo>
                  <a:pt x="92753" y="17690"/>
                </a:lnTo>
                <a:lnTo>
                  <a:pt x="92753" y="102522"/>
                </a:lnTo>
                <a:close/>
                <a:moveTo>
                  <a:pt x="103671" y="111261"/>
                </a:moveTo>
                <a:cubicBezTo>
                  <a:pt x="103671" y="113072"/>
                  <a:pt x="102512" y="114245"/>
                  <a:pt x="100869" y="114245"/>
                </a:cubicBezTo>
                <a:cubicBezTo>
                  <a:pt x="99323" y="114245"/>
                  <a:pt x="98164" y="113072"/>
                  <a:pt x="98164" y="111261"/>
                </a:cubicBezTo>
                <a:lnTo>
                  <a:pt x="98164" y="9058"/>
                </a:lnTo>
                <a:cubicBezTo>
                  <a:pt x="98164" y="7246"/>
                  <a:pt x="99323" y="5968"/>
                  <a:pt x="100869" y="5968"/>
                </a:cubicBezTo>
                <a:cubicBezTo>
                  <a:pt x="102512" y="5968"/>
                  <a:pt x="103671" y="7246"/>
                  <a:pt x="103671" y="9058"/>
                </a:cubicBezTo>
                <a:lnTo>
                  <a:pt x="103671" y="111261"/>
                </a:lnTo>
                <a:close/>
                <a:moveTo>
                  <a:pt x="114589" y="66181"/>
                </a:moveTo>
                <a:cubicBezTo>
                  <a:pt x="114589" y="69484"/>
                  <a:pt x="112077" y="72149"/>
                  <a:pt x="109082" y="72149"/>
                </a:cubicBezTo>
                <a:lnTo>
                  <a:pt x="109082" y="48063"/>
                </a:lnTo>
                <a:cubicBezTo>
                  <a:pt x="112077" y="48063"/>
                  <a:pt x="114589" y="50834"/>
                  <a:pt x="114589" y="54138"/>
                </a:cubicBezTo>
                <a:lnTo>
                  <a:pt x="114589" y="66181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8"/>
          <p:cNvSpPr txBox="1"/>
          <p:nvPr/>
        </p:nvSpPr>
        <p:spPr>
          <a:xfrm>
            <a:off x="1152150" y="2189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Acquisition Plan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70" name="Google Shape;470;p38"/>
          <p:cNvGrpSpPr/>
          <p:nvPr/>
        </p:nvGrpSpPr>
        <p:grpSpPr>
          <a:xfrm>
            <a:off x="2013481" y="1098992"/>
            <a:ext cx="5117038" cy="539407"/>
            <a:chOff x="2020466" y="1098992"/>
            <a:chExt cx="5117038" cy="539407"/>
          </a:xfrm>
        </p:grpSpPr>
        <p:grpSp>
          <p:nvGrpSpPr>
            <p:cNvPr id="471" name="Google Shape;471;p38"/>
            <p:cNvGrpSpPr/>
            <p:nvPr/>
          </p:nvGrpSpPr>
          <p:grpSpPr>
            <a:xfrm>
              <a:off x="2020466" y="1338575"/>
              <a:ext cx="1539463" cy="60225"/>
              <a:chOff x="1318125" y="1398800"/>
              <a:chExt cx="1050900" cy="60225"/>
            </a:xfrm>
          </p:grpSpPr>
          <p:cxnSp>
            <p:nvCxnSpPr>
              <p:cNvPr id="472" name="Google Shape;472;p38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38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74" name="Google Shape;474;p38"/>
            <p:cNvGrpSpPr/>
            <p:nvPr/>
          </p:nvGrpSpPr>
          <p:grpSpPr>
            <a:xfrm>
              <a:off x="3900606" y="1098992"/>
              <a:ext cx="1356758" cy="539407"/>
              <a:chOff x="3900609" y="1098992"/>
              <a:chExt cx="1356758" cy="539407"/>
            </a:xfrm>
          </p:grpSpPr>
          <p:sp>
            <p:nvSpPr>
              <p:cNvPr id="475" name="Google Shape;475;p38"/>
              <p:cNvSpPr/>
              <p:nvPr/>
            </p:nvSpPr>
            <p:spPr>
              <a:xfrm>
                <a:off x="4297888" y="1098992"/>
                <a:ext cx="562200" cy="53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8"/>
              <p:cNvSpPr/>
              <p:nvPr/>
            </p:nvSpPr>
            <p:spPr>
              <a:xfrm>
                <a:off x="3900609" y="1258300"/>
                <a:ext cx="396300" cy="3801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4861067" y="1258300"/>
                <a:ext cx="396300" cy="3801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8" name="Google Shape;478;p38"/>
            <p:cNvGrpSpPr/>
            <p:nvPr/>
          </p:nvGrpSpPr>
          <p:grpSpPr>
            <a:xfrm>
              <a:off x="5598041" y="1338588"/>
              <a:ext cx="1539463" cy="60225"/>
              <a:chOff x="1318125" y="1398800"/>
              <a:chExt cx="1050900" cy="60225"/>
            </a:xfrm>
          </p:grpSpPr>
          <p:cxnSp>
            <p:nvCxnSpPr>
              <p:cNvPr id="479" name="Google Shape;479;p38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0" name="Google Shape;480;p38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81" name="Google Shape;481;p38"/>
          <p:cNvSpPr/>
          <p:nvPr/>
        </p:nvSpPr>
        <p:spPr>
          <a:xfrm>
            <a:off x="661425" y="2282326"/>
            <a:ext cx="902100" cy="982200"/>
          </a:xfrm>
          <a:custGeom>
            <a:rect b="b" l="l" r="r" t="t"/>
            <a:pathLst>
              <a:path extrusionOk="0" h="120000" w="120000">
                <a:moveTo>
                  <a:pt x="59946" y="0"/>
                </a:moveTo>
                <a:cubicBezTo>
                  <a:pt x="26997" y="0"/>
                  <a:pt x="0" y="7342"/>
                  <a:pt x="0" y="16328"/>
                </a:cubicBezTo>
                <a:cubicBezTo>
                  <a:pt x="0" y="49082"/>
                  <a:pt x="47936" y="54589"/>
                  <a:pt x="47936" y="81835"/>
                </a:cubicBezTo>
                <a:lnTo>
                  <a:pt x="47936" y="84541"/>
                </a:lnTo>
                <a:lnTo>
                  <a:pt x="47936" y="84541"/>
                </a:lnTo>
                <a:lnTo>
                  <a:pt x="47936" y="84541"/>
                </a:lnTo>
                <a:lnTo>
                  <a:pt x="47936" y="95169"/>
                </a:lnTo>
                <a:lnTo>
                  <a:pt x="47936" y="95458"/>
                </a:lnTo>
                <a:lnTo>
                  <a:pt x="47936" y="95748"/>
                </a:lnTo>
                <a:cubicBezTo>
                  <a:pt x="48255" y="116135"/>
                  <a:pt x="49743" y="120000"/>
                  <a:pt x="59946" y="120000"/>
                </a:cubicBezTo>
                <a:cubicBezTo>
                  <a:pt x="71957" y="120000"/>
                  <a:pt x="71957" y="114492"/>
                  <a:pt x="71957" y="81835"/>
                </a:cubicBezTo>
                <a:cubicBezTo>
                  <a:pt x="71957" y="54589"/>
                  <a:pt x="120000" y="49082"/>
                  <a:pt x="120000" y="16328"/>
                </a:cubicBezTo>
                <a:cubicBezTo>
                  <a:pt x="120000" y="7342"/>
                  <a:pt x="93002" y="0"/>
                  <a:pt x="59946" y="0"/>
                </a:cubicBezTo>
                <a:close/>
                <a:moveTo>
                  <a:pt x="90558" y="48019"/>
                </a:moveTo>
                <a:cubicBezTo>
                  <a:pt x="78547" y="57004"/>
                  <a:pt x="66005" y="65990"/>
                  <a:pt x="66005" y="81835"/>
                </a:cubicBezTo>
                <a:cubicBezTo>
                  <a:pt x="66005" y="97584"/>
                  <a:pt x="66005" y="107149"/>
                  <a:pt x="64729" y="111787"/>
                </a:cubicBezTo>
                <a:cubicBezTo>
                  <a:pt x="64198" y="114299"/>
                  <a:pt x="64198" y="114492"/>
                  <a:pt x="59946" y="114492"/>
                </a:cubicBezTo>
                <a:cubicBezTo>
                  <a:pt x="55801" y="114492"/>
                  <a:pt x="56014" y="114299"/>
                  <a:pt x="55163" y="111787"/>
                </a:cubicBezTo>
                <a:cubicBezTo>
                  <a:pt x="54207" y="109082"/>
                  <a:pt x="53994" y="104444"/>
                  <a:pt x="53994" y="98164"/>
                </a:cubicBezTo>
                <a:lnTo>
                  <a:pt x="56970" y="98164"/>
                </a:lnTo>
                <a:cubicBezTo>
                  <a:pt x="58777" y="98164"/>
                  <a:pt x="59946" y="97101"/>
                  <a:pt x="59946" y="95458"/>
                </a:cubicBezTo>
                <a:cubicBezTo>
                  <a:pt x="59946" y="93816"/>
                  <a:pt x="58777" y="92753"/>
                  <a:pt x="56970" y="92753"/>
                </a:cubicBezTo>
                <a:lnTo>
                  <a:pt x="53994" y="92753"/>
                </a:lnTo>
                <a:lnTo>
                  <a:pt x="53994" y="87246"/>
                </a:lnTo>
                <a:lnTo>
                  <a:pt x="56970" y="87246"/>
                </a:lnTo>
                <a:cubicBezTo>
                  <a:pt x="58777" y="87246"/>
                  <a:pt x="59946" y="86183"/>
                  <a:pt x="59946" y="84541"/>
                </a:cubicBezTo>
                <a:cubicBezTo>
                  <a:pt x="59946" y="82898"/>
                  <a:pt x="58777" y="81835"/>
                  <a:pt x="56970" y="81835"/>
                </a:cubicBezTo>
                <a:lnTo>
                  <a:pt x="53994" y="81835"/>
                </a:lnTo>
                <a:cubicBezTo>
                  <a:pt x="53994" y="66280"/>
                  <a:pt x="41346" y="57004"/>
                  <a:pt x="29335" y="48019"/>
                </a:cubicBezTo>
                <a:cubicBezTo>
                  <a:pt x="19769" y="40869"/>
                  <a:pt x="10416" y="34106"/>
                  <a:pt x="7121" y="23961"/>
                </a:cubicBezTo>
                <a:cubicBezTo>
                  <a:pt x="17325" y="29178"/>
                  <a:pt x="37201" y="32753"/>
                  <a:pt x="59946" y="32753"/>
                </a:cubicBezTo>
                <a:cubicBezTo>
                  <a:pt x="82798" y="32753"/>
                  <a:pt x="102568" y="29178"/>
                  <a:pt x="112772" y="24251"/>
                </a:cubicBezTo>
                <a:cubicBezTo>
                  <a:pt x="109477" y="34106"/>
                  <a:pt x="100124" y="40869"/>
                  <a:pt x="90558" y="48019"/>
                </a:cubicBezTo>
                <a:close/>
                <a:moveTo>
                  <a:pt x="59946" y="27246"/>
                </a:moveTo>
                <a:cubicBezTo>
                  <a:pt x="30292" y="27246"/>
                  <a:pt x="5952" y="22415"/>
                  <a:pt x="5952" y="16328"/>
                </a:cubicBezTo>
                <a:cubicBezTo>
                  <a:pt x="5952" y="10338"/>
                  <a:pt x="30292" y="5507"/>
                  <a:pt x="59946" y="5507"/>
                </a:cubicBezTo>
                <a:cubicBezTo>
                  <a:pt x="89707" y="5507"/>
                  <a:pt x="113941" y="10338"/>
                  <a:pt x="113941" y="16328"/>
                </a:cubicBezTo>
                <a:cubicBezTo>
                  <a:pt x="113941" y="22415"/>
                  <a:pt x="89707" y="27246"/>
                  <a:pt x="59946" y="27246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2" name="Google Shape;482;p38"/>
          <p:cNvCxnSpPr/>
          <p:nvPr/>
        </p:nvCxnSpPr>
        <p:spPr>
          <a:xfrm>
            <a:off x="2246550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38"/>
          <p:cNvCxnSpPr/>
          <p:nvPr/>
        </p:nvCxnSpPr>
        <p:spPr>
          <a:xfrm>
            <a:off x="4514700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38"/>
          <p:cNvCxnSpPr/>
          <p:nvPr/>
        </p:nvCxnSpPr>
        <p:spPr>
          <a:xfrm>
            <a:off x="6883949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5" name="Google Shape;485;p38"/>
          <p:cNvSpPr/>
          <p:nvPr/>
        </p:nvSpPr>
        <p:spPr>
          <a:xfrm>
            <a:off x="95572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86" name="Google Shape;486;p38"/>
          <p:cNvSpPr txBox="1"/>
          <p:nvPr/>
        </p:nvSpPr>
        <p:spPr>
          <a:xfrm>
            <a:off x="974154" y="30195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87" name="Google Shape;487;p38"/>
          <p:cNvSpPr/>
          <p:nvPr/>
        </p:nvSpPr>
        <p:spPr>
          <a:xfrm>
            <a:off x="322387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88" name="Google Shape;488;p38"/>
          <p:cNvSpPr/>
          <p:nvPr/>
        </p:nvSpPr>
        <p:spPr>
          <a:xfrm>
            <a:off x="559777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89" name="Google Shape;489;p38"/>
          <p:cNvSpPr/>
          <p:nvPr/>
        </p:nvSpPr>
        <p:spPr>
          <a:xfrm>
            <a:off x="785662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90" name="Google Shape;490;p38"/>
          <p:cNvSpPr txBox="1"/>
          <p:nvPr/>
        </p:nvSpPr>
        <p:spPr>
          <a:xfrm>
            <a:off x="3239990" y="3010318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1" name="Google Shape;491;p38"/>
          <p:cNvSpPr txBox="1"/>
          <p:nvPr/>
        </p:nvSpPr>
        <p:spPr>
          <a:xfrm>
            <a:off x="5615299" y="30195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7866048" y="3008439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93" name="Google Shape;493;p38"/>
          <p:cNvSpPr txBox="1"/>
          <p:nvPr/>
        </p:nvSpPr>
        <p:spPr>
          <a:xfrm>
            <a:off x="126050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BUILD YOUR FUNNEL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2320575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SELECT CHANNELS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95" name="Google Shape;495;p38"/>
          <p:cNvSpPr txBox="1"/>
          <p:nvPr/>
        </p:nvSpPr>
        <p:spPr>
          <a:xfrm>
            <a:off x="4767200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PROMOTION STEPS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6953325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CONVERT CUSTOMER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97" name="Google Shape;497;p38"/>
          <p:cNvSpPr txBox="1"/>
          <p:nvPr/>
        </p:nvSpPr>
        <p:spPr>
          <a:xfrm>
            <a:off x="235700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98" name="Google Shape;498;p38"/>
          <p:cNvSpPr txBox="1"/>
          <p:nvPr/>
        </p:nvSpPr>
        <p:spPr>
          <a:xfrm>
            <a:off x="2430225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99" name="Google Shape;499;p38"/>
          <p:cNvSpPr txBox="1"/>
          <p:nvPr/>
        </p:nvSpPr>
        <p:spPr>
          <a:xfrm>
            <a:off x="4876850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00" name="Google Shape;500;p38"/>
          <p:cNvSpPr txBox="1"/>
          <p:nvPr/>
        </p:nvSpPr>
        <p:spPr>
          <a:xfrm>
            <a:off x="7062975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culator-385506_1920.jpg" id="505" name="Google Shape;505;p39"/>
          <p:cNvPicPr preferRelativeResize="0"/>
          <p:nvPr/>
        </p:nvPicPr>
        <p:blipFill rotWithShape="1">
          <a:blip r:embed="rId3">
            <a:alphaModFix amt="60000"/>
          </a:blip>
          <a:srcRect b="2262" l="0" r="0" t="225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7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9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39"/>
          <p:cNvGrpSpPr/>
          <p:nvPr/>
        </p:nvGrpSpPr>
        <p:grpSpPr>
          <a:xfrm>
            <a:off x="1795050" y="1311009"/>
            <a:ext cx="5553900" cy="2521482"/>
            <a:chOff x="1795050" y="1347243"/>
            <a:chExt cx="5553900" cy="2521482"/>
          </a:xfrm>
        </p:grpSpPr>
        <p:cxnSp>
          <p:nvCxnSpPr>
            <p:cNvPr id="509" name="Google Shape;509;p39"/>
            <p:cNvCxnSpPr/>
            <p:nvPr/>
          </p:nvCxnSpPr>
          <p:spPr>
            <a:xfrm flipH="1" rot="10800000">
              <a:off x="1795050" y="1347243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39"/>
            <p:cNvCxnSpPr/>
            <p:nvPr/>
          </p:nvCxnSpPr>
          <p:spPr>
            <a:xfrm flipH="1" rot="10800000">
              <a:off x="1795050" y="1765840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39"/>
            <p:cNvCxnSpPr/>
            <p:nvPr/>
          </p:nvCxnSpPr>
          <p:spPr>
            <a:xfrm flipH="1" rot="10800000">
              <a:off x="1795050" y="2184437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39"/>
            <p:cNvCxnSpPr/>
            <p:nvPr/>
          </p:nvCxnSpPr>
          <p:spPr>
            <a:xfrm flipH="1" rot="10800000">
              <a:off x="1795050" y="2603034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39"/>
            <p:cNvCxnSpPr/>
            <p:nvPr/>
          </p:nvCxnSpPr>
          <p:spPr>
            <a:xfrm flipH="1" rot="10800000">
              <a:off x="1795050" y="3021631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39"/>
            <p:cNvCxnSpPr/>
            <p:nvPr/>
          </p:nvCxnSpPr>
          <p:spPr>
            <a:xfrm flipH="1" rot="10800000">
              <a:off x="1795050" y="3440228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39"/>
            <p:cNvCxnSpPr/>
            <p:nvPr/>
          </p:nvCxnSpPr>
          <p:spPr>
            <a:xfrm flipH="1" rot="10800000">
              <a:off x="1795050" y="3858825"/>
              <a:ext cx="5553900" cy="99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16" name="Google Shape;516;p39"/>
          <p:cNvSpPr txBox="1"/>
          <p:nvPr/>
        </p:nvSpPr>
        <p:spPr>
          <a:xfrm>
            <a:off x="1322800" y="364327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1322800" y="322862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10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18" name="Google Shape;518;p39"/>
          <p:cNvSpPr txBox="1"/>
          <p:nvPr/>
        </p:nvSpPr>
        <p:spPr>
          <a:xfrm>
            <a:off x="1322800" y="281397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20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19" name="Google Shape;519;p39"/>
          <p:cNvSpPr txBox="1"/>
          <p:nvPr/>
        </p:nvSpPr>
        <p:spPr>
          <a:xfrm>
            <a:off x="1322800" y="239932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30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0" name="Google Shape;520;p39"/>
          <p:cNvSpPr txBox="1"/>
          <p:nvPr/>
        </p:nvSpPr>
        <p:spPr>
          <a:xfrm>
            <a:off x="1322800" y="198467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40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1" name="Google Shape;521;p39"/>
          <p:cNvSpPr txBox="1"/>
          <p:nvPr/>
        </p:nvSpPr>
        <p:spPr>
          <a:xfrm>
            <a:off x="1322800" y="157002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50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2" name="Google Shape;522;p39"/>
          <p:cNvSpPr txBox="1"/>
          <p:nvPr/>
        </p:nvSpPr>
        <p:spPr>
          <a:xfrm>
            <a:off x="1322800" y="1155375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CACE9"/>
                </a:solidFill>
                <a:latin typeface="Gruppo"/>
                <a:ea typeface="Gruppo"/>
                <a:cs typeface="Gruppo"/>
                <a:sym typeface="Gruppo"/>
              </a:rPr>
              <a:t>60</a:t>
            </a:r>
            <a:endParaRPr>
              <a:solidFill>
                <a:srgbClr val="2CACE9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3" name="Google Shape;523;p39"/>
          <p:cNvSpPr txBox="1"/>
          <p:nvPr/>
        </p:nvSpPr>
        <p:spPr>
          <a:xfrm>
            <a:off x="7432700" y="3640950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4" name="Google Shape;524;p39"/>
          <p:cNvSpPr txBox="1"/>
          <p:nvPr/>
        </p:nvSpPr>
        <p:spPr>
          <a:xfrm>
            <a:off x="7432700" y="3226300"/>
            <a:ext cx="388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50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7432700" y="2813570"/>
            <a:ext cx="472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100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6" name="Google Shape;526;p39"/>
          <p:cNvSpPr txBox="1"/>
          <p:nvPr/>
        </p:nvSpPr>
        <p:spPr>
          <a:xfrm>
            <a:off x="7432700" y="2398440"/>
            <a:ext cx="472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150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7" name="Google Shape;527;p39"/>
          <p:cNvSpPr txBox="1"/>
          <p:nvPr/>
        </p:nvSpPr>
        <p:spPr>
          <a:xfrm>
            <a:off x="7432700" y="1983310"/>
            <a:ext cx="472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200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8" name="Google Shape;528;p39"/>
          <p:cNvSpPr txBox="1"/>
          <p:nvPr/>
        </p:nvSpPr>
        <p:spPr>
          <a:xfrm>
            <a:off x="7432700" y="1568180"/>
            <a:ext cx="472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250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29" name="Google Shape;529;p39"/>
          <p:cNvSpPr txBox="1"/>
          <p:nvPr/>
        </p:nvSpPr>
        <p:spPr>
          <a:xfrm>
            <a:off x="7432700" y="1153050"/>
            <a:ext cx="4728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D966"/>
                </a:solidFill>
                <a:latin typeface="Gruppo"/>
                <a:ea typeface="Gruppo"/>
                <a:cs typeface="Gruppo"/>
                <a:sym typeface="Gruppo"/>
              </a:rPr>
              <a:t>300</a:t>
            </a:r>
            <a:endParaRPr>
              <a:solidFill>
                <a:srgbClr val="FFD9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1042750" y="683250"/>
            <a:ext cx="948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$MM</a:t>
            </a:r>
            <a:endParaRPr b="1"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7194800" y="683250"/>
            <a:ext cx="948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#C</a:t>
            </a:r>
            <a:endParaRPr b="1" sz="1800">
              <a:solidFill>
                <a:srgbClr val="FFD966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grpSp>
        <p:nvGrpSpPr>
          <p:cNvPr id="532" name="Google Shape;532;p39"/>
          <p:cNvGrpSpPr/>
          <p:nvPr/>
        </p:nvGrpSpPr>
        <p:grpSpPr>
          <a:xfrm>
            <a:off x="4663167" y="2633585"/>
            <a:ext cx="492557" cy="298780"/>
            <a:chOff x="4495800" y="2343150"/>
            <a:chExt cx="1524000" cy="381000"/>
          </a:xfrm>
        </p:grpSpPr>
        <p:sp>
          <p:nvSpPr>
            <p:cNvPr id="533" name="Google Shape;533;p39"/>
            <p:cNvSpPr/>
            <p:nvPr/>
          </p:nvSpPr>
          <p:spPr>
            <a:xfrm>
              <a:off x="4495800" y="2419350"/>
              <a:ext cx="1524000" cy="304800"/>
            </a:xfrm>
            <a:prstGeom prst="roundRect">
              <a:avLst>
                <a:gd fmla="val 16667" name="adj"/>
              </a:avLst>
            </a:prstGeom>
            <a:solidFill>
              <a:srgbClr val="F63D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Gruppo"/>
                  <a:ea typeface="Gruppo"/>
                  <a:cs typeface="Gruppo"/>
                  <a:sym typeface="Gruppo"/>
                </a:rPr>
                <a:t>155</a:t>
              </a:r>
              <a:endParaRPr b="0" i="0" sz="1500" u="none" cap="none" strike="noStrike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endParaRPr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5181600" y="2343150"/>
              <a:ext cx="152400" cy="152400"/>
            </a:xfrm>
            <a:prstGeom prst="triangle">
              <a:avLst>
                <a:gd fmla="val 50000" name="adj"/>
              </a:avLst>
            </a:prstGeom>
            <a:solidFill>
              <a:srgbClr val="F63D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39"/>
          <p:cNvSpPr/>
          <p:nvPr/>
        </p:nvSpPr>
        <p:spPr>
          <a:xfrm>
            <a:off x="1925909" y="3784653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6" name="Google Shape;536;p39"/>
          <p:cNvCxnSpPr>
            <a:stCxn id="535" idx="3"/>
            <a:endCxn id="537" idx="1"/>
          </p:cNvCxnSpPr>
          <p:nvPr/>
        </p:nvCxnSpPr>
        <p:spPr>
          <a:xfrm flipH="1" rot="10800000">
            <a:off x="1991609" y="3614553"/>
            <a:ext cx="642300" cy="22620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37" name="Google Shape;537;p39"/>
          <p:cNvSpPr/>
          <p:nvPr/>
        </p:nvSpPr>
        <p:spPr>
          <a:xfrm>
            <a:off x="2633797" y="3558509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3629314" y="2932378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9" name="Google Shape;539;p39"/>
          <p:cNvCxnSpPr>
            <a:stCxn id="537" idx="3"/>
            <a:endCxn id="538" idx="1"/>
          </p:cNvCxnSpPr>
          <p:nvPr/>
        </p:nvCxnSpPr>
        <p:spPr>
          <a:xfrm flipH="1" rot="10800000">
            <a:off x="2699497" y="2988509"/>
            <a:ext cx="929700" cy="62610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40" name="Google Shape;540;p39"/>
          <p:cNvSpPr/>
          <p:nvPr/>
        </p:nvSpPr>
        <p:spPr>
          <a:xfrm>
            <a:off x="4876607" y="2398443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1" name="Google Shape;541;p39"/>
          <p:cNvCxnSpPr>
            <a:stCxn id="538" idx="3"/>
            <a:endCxn id="540" idx="1"/>
          </p:cNvCxnSpPr>
          <p:nvPr/>
        </p:nvCxnSpPr>
        <p:spPr>
          <a:xfrm flipH="1" rot="10800000">
            <a:off x="3695014" y="2454478"/>
            <a:ext cx="1181700" cy="53400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42" name="Google Shape;542;p39"/>
          <p:cNvSpPr/>
          <p:nvPr/>
        </p:nvSpPr>
        <p:spPr>
          <a:xfrm>
            <a:off x="5694443" y="1686987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3" name="Google Shape;543;p39"/>
          <p:cNvCxnSpPr>
            <a:stCxn id="540" idx="3"/>
            <a:endCxn id="542" idx="1"/>
          </p:cNvCxnSpPr>
          <p:nvPr/>
        </p:nvCxnSpPr>
        <p:spPr>
          <a:xfrm flipH="1" rot="10800000">
            <a:off x="4942307" y="1742943"/>
            <a:ext cx="752100" cy="71160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44" name="Google Shape;544;p39"/>
          <p:cNvSpPr/>
          <p:nvPr/>
        </p:nvSpPr>
        <p:spPr>
          <a:xfrm>
            <a:off x="6601800" y="1271859"/>
            <a:ext cx="65700" cy="112200"/>
          </a:xfrm>
          <a:prstGeom prst="diamond">
            <a:avLst/>
          </a:prstGeom>
          <a:solidFill>
            <a:srgbClr val="F63D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5" name="Google Shape;545;p39"/>
          <p:cNvCxnSpPr>
            <a:stCxn id="542" idx="3"/>
            <a:endCxn id="544" idx="1"/>
          </p:cNvCxnSpPr>
          <p:nvPr/>
        </p:nvCxnSpPr>
        <p:spPr>
          <a:xfrm flipH="1" rot="10800000">
            <a:off x="5760143" y="1327887"/>
            <a:ext cx="841800" cy="41520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546" name="Google Shape;546;p39"/>
          <p:cNvSpPr/>
          <p:nvPr/>
        </p:nvSpPr>
        <p:spPr>
          <a:xfrm>
            <a:off x="1925900" y="1223713"/>
            <a:ext cx="5433700" cy="2461675"/>
          </a:xfrm>
          <a:custGeom>
            <a:rect b="b" l="l" r="r" t="t"/>
            <a:pathLst>
              <a:path extrusionOk="0" h="98467" w="217348">
                <a:moveTo>
                  <a:pt x="0" y="0"/>
                </a:moveTo>
                <a:cubicBezTo>
                  <a:pt x="8473" y="8472"/>
                  <a:pt x="26552" y="35624"/>
                  <a:pt x="50835" y="50834"/>
                </a:cubicBezTo>
                <a:cubicBezTo>
                  <a:pt x="75118" y="66044"/>
                  <a:pt x="117947" y="83323"/>
                  <a:pt x="145699" y="91262"/>
                </a:cubicBezTo>
                <a:cubicBezTo>
                  <a:pt x="173451" y="99201"/>
                  <a:pt x="205407" y="97266"/>
                  <a:pt x="217348" y="98467"/>
                </a:cubicBezTo>
              </a:path>
            </a:pathLst>
          </a:cu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547" name="Google Shape;547;p39"/>
          <p:cNvCxnSpPr/>
          <p:nvPr/>
        </p:nvCxnSpPr>
        <p:spPr>
          <a:xfrm>
            <a:off x="2201500" y="4372975"/>
            <a:ext cx="350100" cy="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8" name="Google Shape;548;p39"/>
          <p:cNvCxnSpPr/>
          <p:nvPr/>
        </p:nvCxnSpPr>
        <p:spPr>
          <a:xfrm>
            <a:off x="5055750" y="4372975"/>
            <a:ext cx="350100" cy="0"/>
          </a:xfrm>
          <a:prstGeom prst="straightConnector1">
            <a:avLst/>
          </a:prstGeom>
          <a:noFill/>
          <a:ln cap="flat" cmpd="sng" w="19050">
            <a:solidFill>
              <a:srgbClr val="2CACE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9" name="Google Shape;549;p39"/>
          <p:cNvSpPr txBox="1"/>
          <p:nvPr/>
        </p:nvSpPr>
        <p:spPr>
          <a:xfrm>
            <a:off x="2551600" y="4169575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solidFill>
                <a:srgbClr val="FFFFFF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550" name="Google Shape;550;p39"/>
          <p:cNvSpPr txBox="1"/>
          <p:nvPr/>
        </p:nvSpPr>
        <p:spPr>
          <a:xfrm>
            <a:off x="5405850" y="4169575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solidFill>
                <a:srgbClr val="FFFFFF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0"/>
          <p:cNvSpPr txBox="1"/>
          <p:nvPr/>
        </p:nvSpPr>
        <p:spPr>
          <a:xfrm>
            <a:off x="2030550" y="218900"/>
            <a:ext cx="50829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A Great Team</a:t>
            </a:r>
            <a:endParaRPr sz="71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56" name="Google Shape;556;p40"/>
          <p:cNvGrpSpPr/>
          <p:nvPr/>
        </p:nvGrpSpPr>
        <p:grpSpPr>
          <a:xfrm>
            <a:off x="2177819" y="1338563"/>
            <a:ext cx="700635" cy="60225"/>
            <a:chOff x="2498044" y="1338563"/>
            <a:chExt cx="700635" cy="60225"/>
          </a:xfrm>
        </p:grpSpPr>
        <p:cxnSp>
          <p:nvCxnSpPr>
            <p:cNvPr id="557" name="Google Shape;557;p40"/>
            <p:cNvCxnSpPr/>
            <p:nvPr/>
          </p:nvCxnSpPr>
          <p:spPr>
            <a:xfrm>
              <a:off x="2498044" y="1338563"/>
              <a:ext cx="700635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0"/>
            <p:cNvCxnSpPr/>
            <p:nvPr/>
          </p:nvCxnSpPr>
          <p:spPr>
            <a:xfrm>
              <a:off x="2498044" y="1398788"/>
              <a:ext cx="700635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59" name="Google Shape;559;p40"/>
          <p:cNvGrpSpPr/>
          <p:nvPr/>
        </p:nvGrpSpPr>
        <p:grpSpPr>
          <a:xfrm>
            <a:off x="6371337" y="1338563"/>
            <a:ext cx="612675" cy="60225"/>
            <a:chOff x="5941037" y="1338563"/>
            <a:chExt cx="612675" cy="60225"/>
          </a:xfrm>
        </p:grpSpPr>
        <p:cxnSp>
          <p:nvCxnSpPr>
            <p:cNvPr id="560" name="Google Shape;560;p40"/>
            <p:cNvCxnSpPr/>
            <p:nvPr/>
          </p:nvCxnSpPr>
          <p:spPr>
            <a:xfrm>
              <a:off x="5941037" y="1338563"/>
              <a:ext cx="612675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0"/>
            <p:cNvCxnSpPr/>
            <p:nvPr/>
          </p:nvCxnSpPr>
          <p:spPr>
            <a:xfrm>
              <a:off x="5941037" y="1398788"/>
              <a:ext cx="612675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2" name="Google Shape;562;p40"/>
          <p:cNvSpPr txBox="1"/>
          <p:nvPr/>
        </p:nvSpPr>
        <p:spPr>
          <a:xfrm>
            <a:off x="2878450" y="1138125"/>
            <a:ext cx="3492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To make the difference</a:t>
            </a:r>
            <a:endParaRPr sz="28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563" name="Google Shape;563;p40"/>
          <p:cNvSpPr/>
          <p:nvPr/>
        </p:nvSpPr>
        <p:spPr>
          <a:xfrm>
            <a:off x="781051" y="2109788"/>
            <a:ext cx="1476300" cy="1476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0"/>
          <p:cNvSpPr/>
          <p:nvPr/>
        </p:nvSpPr>
        <p:spPr>
          <a:xfrm>
            <a:off x="709613" y="2038350"/>
            <a:ext cx="1619100" cy="1619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2CAC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0"/>
          <p:cNvSpPr/>
          <p:nvPr/>
        </p:nvSpPr>
        <p:spPr>
          <a:xfrm>
            <a:off x="781076" y="2109813"/>
            <a:ext cx="1476300" cy="14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2816226" y="2109788"/>
            <a:ext cx="1476300" cy="1476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2744788" y="2038350"/>
            <a:ext cx="1619100" cy="1619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2CAC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0"/>
          <p:cNvSpPr/>
          <p:nvPr/>
        </p:nvSpPr>
        <p:spPr>
          <a:xfrm>
            <a:off x="4851401" y="2109788"/>
            <a:ext cx="1476300" cy="1476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0"/>
          <p:cNvSpPr/>
          <p:nvPr/>
        </p:nvSpPr>
        <p:spPr>
          <a:xfrm>
            <a:off x="4779963" y="2038350"/>
            <a:ext cx="1619100" cy="1619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2CAC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0"/>
          <p:cNvSpPr/>
          <p:nvPr/>
        </p:nvSpPr>
        <p:spPr>
          <a:xfrm>
            <a:off x="6886576" y="2109788"/>
            <a:ext cx="1476300" cy="1476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6815138" y="2038350"/>
            <a:ext cx="1619100" cy="1619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2CAC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0"/>
          <p:cNvSpPr txBox="1"/>
          <p:nvPr/>
        </p:nvSpPr>
        <p:spPr>
          <a:xfrm>
            <a:off x="609600" y="37506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Name</a:t>
            </a:r>
            <a:endParaRPr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Designation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This is a sample text.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73" name="Google Shape;573;p40"/>
          <p:cNvSpPr txBox="1"/>
          <p:nvPr/>
        </p:nvSpPr>
        <p:spPr>
          <a:xfrm>
            <a:off x="2638425" y="37506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Name</a:t>
            </a:r>
            <a:endParaRPr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Designation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This is a sample text.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74" name="Google Shape;574;p40"/>
          <p:cNvSpPr txBox="1"/>
          <p:nvPr/>
        </p:nvSpPr>
        <p:spPr>
          <a:xfrm>
            <a:off x="4648200" y="37506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Name</a:t>
            </a:r>
            <a:endParaRPr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Designation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This is a sample text.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75" name="Google Shape;575;p40"/>
          <p:cNvSpPr txBox="1"/>
          <p:nvPr/>
        </p:nvSpPr>
        <p:spPr>
          <a:xfrm>
            <a:off x="6657975" y="3750610"/>
            <a:ext cx="1905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Name</a:t>
            </a:r>
            <a:endParaRPr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Designation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Syncopate"/>
                <a:ea typeface="Syncopate"/>
                <a:cs typeface="Syncopate"/>
                <a:sym typeface="Syncopate"/>
              </a:rPr>
              <a:t>This is a sample text.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descr="ID-100104601.jpg" id="576" name="Google Shape;576;p40"/>
          <p:cNvPicPr preferRelativeResize="0"/>
          <p:nvPr/>
        </p:nvPicPr>
        <p:blipFill rotWithShape="1">
          <a:blip r:embed="rId4">
            <a:alphaModFix/>
          </a:blip>
          <a:srcRect b="57246" l="35955" r="4446" t="0"/>
          <a:stretch/>
        </p:blipFill>
        <p:spPr>
          <a:xfrm>
            <a:off x="781075" y="2109838"/>
            <a:ext cx="1476300" cy="1476300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D-10088735.jpg" id="577" name="Google Shape;577;p40"/>
          <p:cNvPicPr preferRelativeResize="0"/>
          <p:nvPr/>
        </p:nvPicPr>
        <p:blipFill rotWithShape="1">
          <a:blip r:embed="rId5">
            <a:alphaModFix/>
          </a:blip>
          <a:srcRect b="59967" l="22050" r="26200" t="0"/>
          <a:stretch/>
        </p:blipFill>
        <p:spPr>
          <a:xfrm>
            <a:off x="2816275" y="2109838"/>
            <a:ext cx="1476300" cy="1464600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D-100188833-2.jpg" id="578" name="Google Shape;578;p40"/>
          <p:cNvPicPr preferRelativeResize="0"/>
          <p:nvPr/>
        </p:nvPicPr>
        <p:blipFill rotWithShape="1">
          <a:blip r:embed="rId6">
            <a:alphaModFix/>
          </a:blip>
          <a:srcRect b="43397" l="46863" r="14559" t="0"/>
          <a:stretch/>
        </p:blipFill>
        <p:spPr>
          <a:xfrm>
            <a:off x="4851449" y="2100250"/>
            <a:ext cx="1476300" cy="1495500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D-100108808.jpg" id="579" name="Google Shape;579;p40"/>
          <p:cNvPicPr preferRelativeResize="0"/>
          <p:nvPr/>
        </p:nvPicPr>
        <p:blipFill rotWithShape="1">
          <a:blip r:embed="rId7">
            <a:alphaModFix/>
          </a:blip>
          <a:srcRect b="59377" l="22966" r="16501" t="0"/>
          <a:stretch/>
        </p:blipFill>
        <p:spPr>
          <a:xfrm>
            <a:off x="6886599" y="2094400"/>
            <a:ext cx="1476300" cy="1495500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ypewriter-801921_1920.jpg" id="584" name="Google Shape;584;p41"/>
          <p:cNvPicPr preferRelativeResize="0"/>
          <p:nvPr/>
        </p:nvPicPr>
        <p:blipFill rotWithShape="1">
          <a:blip r:embed="rId3">
            <a:alphaModFix/>
          </a:blip>
          <a:srcRect b="7813" l="0" r="0" t="7805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1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1"/>
          <p:cNvSpPr txBox="1"/>
          <p:nvPr/>
        </p:nvSpPr>
        <p:spPr>
          <a:xfrm>
            <a:off x="1152150" y="18620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Thank You</a:t>
            </a:r>
            <a:endParaRPr sz="82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88" name="Google Shape;588;p41"/>
          <p:cNvGrpSpPr/>
          <p:nvPr/>
        </p:nvGrpSpPr>
        <p:grpSpPr>
          <a:xfrm>
            <a:off x="2447911" y="3134064"/>
            <a:ext cx="781134" cy="60237"/>
            <a:chOff x="1318125" y="1398800"/>
            <a:chExt cx="1050900" cy="60225"/>
          </a:xfrm>
        </p:grpSpPr>
        <p:cxnSp>
          <p:nvCxnSpPr>
            <p:cNvPr id="589" name="Google Shape;589;p41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1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1" name="Google Shape;591;p41"/>
          <p:cNvGrpSpPr/>
          <p:nvPr/>
        </p:nvGrpSpPr>
        <p:grpSpPr>
          <a:xfrm>
            <a:off x="5924536" y="3134064"/>
            <a:ext cx="781134" cy="60237"/>
            <a:chOff x="1318125" y="1398800"/>
            <a:chExt cx="1050900" cy="60225"/>
          </a:xfrm>
        </p:grpSpPr>
        <p:cxnSp>
          <p:nvCxnSpPr>
            <p:cNvPr id="592" name="Google Shape;592;p41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1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4" name="Google Shape;594;p41"/>
          <p:cNvSpPr txBox="1"/>
          <p:nvPr/>
        </p:nvSpPr>
        <p:spPr>
          <a:xfrm>
            <a:off x="2867100" y="2933638"/>
            <a:ext cx="34098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For Your Attention</a:t>
            </a:r>
            <a:endParaRPr sz="28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"/>
          <p:cNvSpPr txBox="1"/>
          <p:nvPr/>
        </p:nvSpPr>
        <p:spPr>
          <a:xfrm>
            <a:off x="3072150" y="218900"/>
            <a:ext cx="299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Credits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00" name="Google Shape;600;p42"/>
          <p:cNvGrpSpPr/>
          <p:nvPr/>
        </p:nvGrpSpPr>
        <p:grpSpPr>
          <a:xfrm>
            <a:off x="3419427" y="1049260"/>
            <a:ext cx="2305147" cy="334109"/>
            <a:chOff x="3419420" y="1201660"/>
            <a:chExt cx="2305147" cy="334109"/>
          </a:xfrm>
        </p:grpSpPr>
        <p:grpSp>
          <p:nvGrpSpPr>
            <p:cNvPr id="601" name="Google Shape;601;p42"/>
            <p:cNvGrpSpPr/>
            <p:nvPr/>
          </p:nvGrpSpPr>
          <p:grpSpPr>
            <a:xfrm>
              <a:off x="3419420" y="1338600"/>
              <a:ext cx="609522" cy="60225"/>
              <a:chOff x="1318125" y="1398800"/>
              <a:chExt cx="1050900" cy="60225"/>
            </a:xfrm>
          </p:grpSpPr>
          <p:cxnSp>
            <p:nvCxnSpPr>
              <p:cNvPr id="602" name="Google Shape;602;p42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3" name="Google Shape;603;p42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04" name="Google Shape;604;p42"/>
            <p:cNvGrpSpPr/>
            <p:nvPr/>
          </p:nvGrpSpPr>
          <p:grpSpPr>
            <a:xfrm>
              <a:off x="4151737" y="1201660"/>
              <a:ext cx="840512" cy="334109"/>
              <a:chOff x="3900609" y="1098992"/>
              <a:chExt cx="1356758" cy="539407"/>
            </a:xfrm>
          </p:grpSpPr>
          <p:sp>
            <p:nvSpPr>
              <p:cNvPr id="605" name="Google Shape;605;p42"/>
              <p:cNvSpPr/>
              <p:nvPr/>
            </p:nvSpPr>
            <p:spPr>
              <a:xfrm>
                <a:off x="4297888" y="1098992"/>
                <a:ext cx="562200" cy="53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42"/>
              <p:cNvSpPr/>
              <p:nvPr/>
            </p:nvSpPr>
            <p:spPr>
              <a:xfrm>
                <a:off x="3900609" y="1258300"/>
                <a:ext cx="396300" cy="3801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42"/>
              <p:cNvSpPr/>
              <p:nvPr/>
            </p:nvSpPr>
            <p:spPr>
              <a:xfrm>
                <a:off x="4861067" y="1258300"/>
                <a:ext cx="396300" cy="3801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D966"/>
              </a:solidFill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8" name="Google Shape;608;p42"/>
            <p:cNvGrpSpPr/>
            <p:nvPr/>
          </p:nvGrpSpPr>
          <p:grpSpPr>
            <a:xfrm>
              <a:off x="5115045" y="1338600"/>
              <a:ext cx="609522" cy="60225"/>
              <a:chOff x="1318125" y="1398800"/>
              <a:chExt cx="1050900" cy="60225"/>
            </a:xfrm>
          </p:grpSpPr>
          <p:cxnSp>
            <p:nvCxnSpPr>
              <p:cNvPr id="609" name="Google Shape;609;p42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0" name="Google Shape;610;p42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11" name="Google Shape;611;p42"/>
          <p:cNvSpPr txBox="1"/>
          <p:nvPr/>
        </p:nvSpPr>
        <p:spPr>
          <a:xfrm>
            <a:off x="5986000" y="3418525"/>
            <a:ext cx="2716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Microsoft® and PowerPoint® are trademarks or registered trademarks of Microsoft Corporation.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© 2015 Google Inc, used with permission. Google and the Google logo are registered trademarks of Google Inc.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Google Drive® is a registered trademark of Google Inc.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5985975" y="1986000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Photos in this template were downloaded from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freedigitalphotos.net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. Attribution is located in each slide notes and the Credits slide.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13" name="Google Shape;613;p42"/>
          <p:cNvSpPr txBox="1"/>
          <p:nvPr/>
        </p:nvSpPr>
        <p:spPr>
          <a:xfrm>
            <a:off x="3148875" y="3418524"/>
            <a:ext cx="271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The Template provides a theme with four basic colors:</a:t>
            </a:r>
            <a:endParaRPr sz="9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14" name="Google Shape;614;p42"/>
          <p:cNvSpPr txBox="1"/>
          <p:nvPr/>
        </p:nvSpPr>
        <p:spPr>
          <a:xfrm>
            <a:off x="3148850" y="1986007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The backgrounds were created by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Free Google Slides Templates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15" name="Google Shape;615;p42"/>
          <p:cNvSpPr txBox="1"/>
          <p:nvPr/>
        </p:nvSpPr>
        <p:spPr>
          <a:xfrm>
            <a:off x="311700" y="1986007"/>
            <a:ext cx="27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Vectorial Shapes in this Template were created by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Free Google Slides Templates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 and downloaded from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FreePik.com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Icons in this Template are part of Google® Material Icons and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flaticons.com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.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16" name="Google Shape;616;p42"/>
          <p:cNvSpPr txBox="1"/>
          <p:nvPr/>
        </p:nvSpPr>
        <p:spPr>
          <a:xfrm>
            <a:off x="311700" y="15429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Shapes &amp; Icons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17" name="Google Shape;617;p42"/>
          <p:cNvSpPr txBox="1"/>
          <p:nvPr/>
        </p:nvSpPr>
        <p:spPr>
          <a:xfrm>
            <a:off x="3148838" y="15429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Backgrounds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18" name="Google Shape;618;p42"/>
          <p:cNvSpPr txBox="1"/>
          <p:nvPr/>
        </p:nvSpPr>
        <p:spPr>
          <a:xfrm>
            <a:off x="5985975" y="15429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Images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19" name="Google Shape;619;p42"/>
          <p:cNvSpPr txBox="1"/>
          <p:nvPr/>
        </p:nvSpPr>
        <p:spPr>
          <a:xfrm>
            <a:off x="311713" y="29754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Fonts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20" name="Google Shape;620;p42"/>
          <p:cNvSpPr txBox="1"/>
          <p:nvPr/>
        </p:nvSpPr>
        <p:spPr>
          <a:xfrm>
            <a:off x="3148850" y="29754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Color Palette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21" name="Google Shape;621;p42"/>
          <p:cNvSpPr txBox="1"/>
          <p:nvPr/>
        </p:nvSpPr>
        <p:spPr>
          <a:xfrm>
            <a:off x="5985988" y="2975425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Trademarks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22" name="Google Shape;622;p42"/>
          <p:cNvSpPr txBox="1"/>
          <p:nvPr/>
        </p:nvSpPr>
        <p:spPr>
          <a:xfrm>
            <a:off x="311725" y="3418522"/>
            <a:ext cx="2716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The fonts used in this template are taken from </a:t>
            </a:r>
            <a:r>
              <a:rPr b="1"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Google </a:t>
            </a: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fonts. ( Arvo, Open Sans )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You can download the fonts from the following url: </a:t>
            </a:r>
            <a:r>
              <a:rPr lang="en" sz="1000" u="sng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https://www.google.com/fonts/</a:t>
            </a:r>
            <a:endParaRPr sz="10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3421764" y="3963338"/>
            <a:ext cx="1113600" cy="273900"/>
          </a:xfrm>
          <a:prstGeom prst="rect">
            <a:avLst/>
          </a:prstGeom>
          <a:solidFill>
            <a:srgbClr val="2CAC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#2cace9ff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2"/>
          <p:cNvSpPr/>
          <p:nvPr/>
        </p:nvSpPr>
        <p:spPr>
          <a:xfrm>
            <a:off x="4608714" y="3963338"/>
            <a:ext cx="1113600" cy="273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#434343ff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2"/>
          <p:cNvSpPr/>
          <p:nvPr/>
        </p:nvSpPr>
        <p:spPr>
          <a:xfrm>
            <a:off x="3421677" y="4306063"/>
            <a:ext cx="1113600" cy="273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#ffd966ff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2"/>
          <p:cNvSpPr/>
          <p:nvPr/>
        </p:nvSpPr>
        <p:spPr>
          <a:xfrm>
            <a:off x="4608727" y="4306063"/>
            <a:ext cx="1113600" cy="273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#eeeeeeff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 txBox="1"/>
          <p:nvPr/>
        </p:nvSpPr>
        <p:spPr>
          <a:xfrm>
            <a:off x="1988550" y="218900"/>
            <a:ext cx="51669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Icons &amp; Shapes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32" name="Google Shape;632;p43"/>
          <p:cNvGrpSpPr/>
          <p:nvPr/>
        </p:nvGrpSpPr>
        <p:grpSpPr>
          <a:xfrm>
            <a:off x="2228821" y="1186200"/>
            <a:ext cx="1143064" cy="60225"/>
            <a:chOff x="1318125" y="1398800"/>
            <a:chExt cx="1050900" cy="60225"/>
          </a:xfrm>
        </p:grpSpPr>
        <p:cxnSp>
          <p:nvCxnSpPr>
            <p:cNvPr id="633" name="Google Shape;633;p43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5" name="Google Shape;635;p43"/>
          <p:cNvGrpSpPr/>
          <p:nvPr/>
        </p:nvGrpSpPr>
        <p:grpSpPr>
          <a:xfrm>
            <a:off x="5865646" y="1186200"/>
            <a:ext cx="1143064" cy="60225"/>
            <a:chOff x="1318125" y="1398800"/>
            <a:chExt cx="1050900" cy="60225"/>
          </a:xfrm>
        </p:grpSpPr>
        <p:cxnSp>
          <p:nvCxnSpPr>
            <p:cNvPr id="636" name="Google Shape;636;p43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8" name="Google Shape;638;p43"/>
          <p:cNvSpPr txBox="1"/>
          <p:nvPr/>
        </p:nvSpPr>
        <p:spPr>
          <a:xfrm>
            <a:off x="2878450" y="985763"/>
            <a:ext cx="3492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it works</a:t>
            </a:r>
            <a:endParaRPr sz="28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639" name="Google Shape;639;p43"/>
          <p:cNvSpPr txBox="1"/>
          <p:nvPr/>
        </p:nvSpPr>
        <p:spPr>
          <a:xfrm>
            <a:off x="311700" y="1986011"/>
            <a:ext cx="27168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Free Google Slides Templates</a:t>
            </a:r>
            <a:r>
              <a:rPr lang="en" sz="12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 uses Vectorial Icons from the most popular Free Sources.</a:t>
            </a:r>
            <a:endParaRPr sz="12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40" name="Google Shape;640;p43"/>
          <p:cNvSpPr txBox="1"/>
          <p:nvPr/>
        </p:nvSpPr>
        <p:spPr>
          <a:xfrm>
            <a:off x="3148838" y="1986011"/>
            <a:ext cx="27168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All Icons are resizable. Change the icons size without losing resolution.</a:t>
            </a:r>
            <a:endParaRPr sz="12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41" name="Google Shape;641;p43"/>
          <p:cNvSpPr txBox="1"/>
          <p:nvPr/>
        </p:nvSpPr>
        <p:spPr>
          <a:xfrm>
            <a:off x="311700" y="15429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Vector Icons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42" name="Google Shape;642;p43"/>
          <p:cNvSpPr txBox="1"/>
          <p:nvPr/>
        </p:nvSpPr>
        <p:spPr>
          <a:xfrm>
            <a:off x="3148850" y="1542900"/>
            <a:ext cx="29601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Resize the Icons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43" name="Google Shape;643;p43"/>
          <p:cNvSpPr txBox="1"/>
          <p:nvPr/>
        </p:nvSpPr>
        <p:spPr>
          <a:xfrm>
            <a:off x="5985975" y="1542900"/>
            <a:ext cx="27168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Edit the colors</a:t>
            </a:r>
            <a:endParaRPr sz="18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644" name="Google Shape;644;p43"/>
          <p:cNvSpPr txBox="1"/>
          <p:nvPr/>
        </p:nvSpPr>
        <p:spPr>
          <a:xfrm>
            <a:off x="5985975" y="1986011"/>
            <a:ext cx="27168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latin typeface="Gruppo"/>
                <a:ea typeface="Gruppo"/>
                <a:cs typeface="Gruppo"/>
                <a:sym typeface="Gruppo"/>
              </a:rPr>
              <a:t>All Icons are editable. Change the color fill and lines without affecting the shape.</a:t>
            </a:r>
            <a:endParaRPr sz="1200">
              <a:solidFill>
                <a:srgbClr val="434343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645" name="Google Shape;645;p43"/>
          <p:cNvSpPr/>
          <p:nvPr/>
        </p:nvSpPr>
        <p:spPr>
          <a:xfrm>
            <a:off x="3832701" y="2985239"/>
            <a:ext cx="222267" cy="244386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3"/>
          <p:cNvSpPr/>
          <p:nvPr/>
        </p:nvSpPr>
        <p:spPr>
          <a:xfrm>
            <a:off x="4841760" y="2733101"/>
            <a:ext cx="451586" cy="496523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3"/>
          <p:cNvSpPr/>
          <p:nvPr/>
        </p:nvSpPr>
        <p:spPr>
          <a:xfrm>
            <a:off x="3590312" y="3626721"/>
            <a:ext cx="707044" cy="777397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3"/>
          <p:cNvSpPr/>
          <p:nvPr/>
        </p:nvSpPr>
        <p:spPr>
          <a:xfrm>
            <a:off x="4581394" y="3335064"/>
            <a:ext cx="972318" cy="1069054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p43"/>
          <p:cNvGrpSpPr/>
          <p:nvPr/>
        </p:nvGrpSpPr>
        <p:grpSpPr>
          <a:xfrm>
            <a:off x="7382785" y="2939231"/>
            <a:ext cx="560066" cy="560066"/>
            <a:chOff x="7148172" y="3888038"/>
            <a:chExt cx="648300" cy="648300"/>
          </a:xfrm>
        </p:grpSpPr>
        <p:sp>
          <p:nvSpPr>
            <p:cNvPr id="650" name="Google Shape;650;p43"/>
            <p:cNvSpPr/>
            <p:nvPr/>
          </p:nvSpPr>
          <p:spPr>
            <a:xfrm>
              <a:off x="7148172" y="3888038"/>
              <a:ext cx="648300" cy="648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7312773" y="4008135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2" name="Google Shape;652;p43"/>
          <p:cNvGrpSpPr/>
          <p:nvPr/>
        </p:nvGrpSpPr>
        <p:grpSpPr>
          <a:xfrm>
            <a:off x="6108991" y="2939271"/>
            <a:ext cx="560066" cy="560066"/>
            <a:chOff x="6181322" y="2962926"/>
            <a:chExt cx="648300" cy="648300"/>
          </a:xfrm>
        </p:grpSpPr>
        <p:sp>
          <p:nvSpPr>
            <p:cNvPr id="653" name="Google Shape;653;p43"/>
            <p:cNvSpPr/>
            <p:nvPr/>
          </p:nvSpPr>
          <p:spPr>
            <a:xfrm>
              <a:off x="6181322" y="2962926"/>
              <a:ext cx="648300" cy="6483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345923" y="3083023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3"/>
          <p:cNvGrpSpPr/>
          <p:nvPr/>
        </p:nvGrpSpPr>
        <p:grpSpPr>
          <a:xfrm>
            <a:off x="6745888" y="2939271"/>
            <a:ext cx="560066" cy="560066"/>
            <a:chOff x="7148030" y="2962926"/>
            <a:chExt cx="648300" cy="648300"/>
          </a:xfrm>
        </p:grpSpPr>
        <p:sp>
          <p:nvSpPr>
            <p:cNvPr id="656" name="Google Shape;656;p43"/>
            <p:cNvSpPr/>
            <p:nvPr/>
          </p:nvSpPr>
          <p:spPr>
            <a:xfrm>
              <a:off x="7148030" y="2962926"/>
              <a:ext cx="648300" cy="648300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312631" y="3083023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8" name="Google Shape;658;p43"/>
          <p:cNvGrpSpPr/>
          <p:nvPr/>
        </p:nvGrpSpPr>
        <p:grpSpPr>
          <a:xfrm>
            <a:off x="8019682" y="2926629"/>
            <a:ext cx="560066" cy="560066"/>
            <a:chOff x="6181464" y="3888038"/>
            <a:chExt cx="648300" cy="648300"/>
          </a:xfrm>
        </p:grpSpPr>
        <p:sp>
          <p:nvSpPr>
            <p:cNvPr id="659" name="Google Shape;659;p43"/>
            <p:cNvSpPr/>
            <p:nvPr/>
          </p:nvSpPr>
          <p:spPr>
            <a:xfrm>
              <a:off x="6181464" y="3888038"/>
              <a:ext cx="648300" cy="648300"/>
            </a:xfrm>
            <a:prstGeom prst="ellipse">
              <a:avLst/>
            </a:prstGeom>
            <a:solidFill>
              <a:srgbClr val="2C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6346064" y="4008135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1" name="Google Shape;661;p43"/>
          <p:cNvSpPr/>
          <p:nvPr/>
        </p:nvSpPr>
        <p:spPr>
          <a:xfrm>
            <a:off x="382200" y="2847004"/>
            <a:ext cx="297000" cy="297000"/>
          </a:xfrm>
          <a:custGeom>
            <a:rect b="b" l="l" r="r" t="t"/>
            <a:pathLst>
              <a:path extrusionOk="0" h="120000" w="120000">
                <a:moveTo>
                  <a:pt x="43671" y="21835"/>
                </a:moveTo>
                <a:cubicBezTo>
                  <a:pt x="44444" y="21835"/>
                  <a:pt x="45024" y="21545"/>
                  <a:pt x="45603" y="20966"/>
                </a:cubicBezTo>
                <a:lnTo>
                  <a:pt x="57294" y="9275"/>
                </a:lnTo>
                <a:lnTo>
                  <a:pt x="57294" y="84541"/>
                </a:lnTo>
                <a:lnTo>
                  <a:pt x="57294" y="84541"/>
                </a:lnTo>
                <a:cubicBezTo>
                  <a:pt x="57294" y="86183"/>
                  <a:pt x="58357" y="87246"/>
                  <a:pt x="60000" y="87246"/>
                </a:cubicBezTo>
                <a:cubicBezTo>
                  <a:pt x="61642" y="87246"/>
                  <a:pt x="62705" y="86183"/>
                  <a:pt x="62705" y="84541"/>
                </a:cubicBezTo>
                <a:lnTo>
                  <a:pt x="62705" y="9275"/>
                </a:lnTo>
                <a:lnTo>
                  <a:pt x="74492" y="20966"/>
                </a:lnTo>
                <a:cubicBezTo>
                  <a:pt x="74975" y="21545"/>
                  <a:pt x="75555" y="21835"/>
                  <a:pt x="76328" y="21835"/>
                </a:cubicBezTo>
                <a:cubicBezTo>
                  <a:pt x="77971" y="21835"/>
                  <a:pt x="79130" y="20772"/>
                  <a:pt x="79130" y="19130"/>
                </a:cubicBezTo>
                <a:cubicBezTo>
                  <a:pt x="79130" y="18260"/>
                  <a:pt x="78840" y="17777"/>
                  <a:pt x="78260" y="17198"/>
                </a:cubicBezTo>
                <a:lnTo>
                  <a:pt x="61932" y="869"/>
                </a:lnTo>
                <a:cubicBezTo>
                  <a:pt x="61352" y="289"/>
                  <a:pt x="60869" y="0"/>
                  <a:pt x="60000" y="0"/>
                </a:cubicBezTo>
                <a:cubicBezTo>
                  <a:pt x="59227" y="0"/>
                  <a:pt x="58647" y="289"/>
                  <a:pt x="58067" y="869"/>
                </a:cubicBezTo>
                <a:lnTo>
                  <a:pt x="41739" y="17198"/>
                </a:lnTo>
                <a:cubicBezTo>
                  <a:pt x="41159" y="17777"/>
                  <a:pt x="40966" y="18260"/>
                  <a:pt x="40966" y="19130"/>
                </a:cubicBezTo>
                <a:cubicBezTo>
                  <a:pt x="40966" y="20772"/>
                  <a:pt x="42028" y="21835"/>
                  <a:pt x="43671" y="21835"/>
                </a:cubicBezTo>
                <a:close/>
                <a:moveTo>
                  <a:pt x="114589" y="27246"/>
                </a:moveTo>
                <a:lnTo>
                  <a:pt x="70917" y="27246"/>
                </a:lnTo>
                <a:cubicBezTo>
                  <a:pt x="69275" y="27246"/>
                  <a:pt x="68212" y="28405"/>
                  <a:pt x="68212" y="30048"/>
                </a:cubicBezTo>
                <a:cubicBezTo>
                  <a:pt x="68212" y="31594"/>
                  <a:pt x="69275" y="32753"/>
                  <a:pt x="70917" y="32753"/>
                </a:cubicBezTo>
                <a:lnTo>
                  <a:pt x="114589" y="32753"/>
                </a:lnTo>
                <a:lnTo>
                  <a:pt x="114589" y="43671"/>
                </a:lnTo>
                <a:lnTo>
                  <a:pt x="70917" y="43671"/>
                </a:lnTo>
                <a:cubicBezTo>
                  <a:pt x="69275" y="43671"/>
                  <a:pt x="68212" y="44734"/>
                  <a:pt x="68212" y="46376"/>
                </a:cubicBezTo>
                <a:cubicBezTo>
                  <a:pt x="68212" y="48019"/>
                  <a:pt x="69275" y="49082"/>
                  <a:pt x="70917" y="49082"/>
                </a:cubicBezTo>
                <a:lnTo>
                  <a:pt x="103671" y="49082"/>
                </a:lnTo>
                <a:lnTo>
                  <a:pt x="103671" y="114492"/>
                </a:lnTo>
                <a:lnTo>
                  <a:pt x="16425" y="114492"/>
                </a:lnTo>
                <a:lnTo>
                  <a:pt x="16425" y="49082"/>
                </a:lnTo>
                <a:lnTo>
                  <a:pt x="49082" y="49082"/>
                </a:lnTo>
                <a:cubicBezTo>
                  <a:pt x="50724" y="49082"/>
                  <a:pt x="51787" y="48019"/>
                  <a:pt x="51787" y="46376"/>
                </a:cubicBezTo>
                <a:cubicBezTo>
                  <a:pt x="51787" y="44734"/>
                  <a:pt x="50724" y="43671"/>
                  <a:pt x="49082" y="43671"/>
                </a:cubicBezTo>
                <a:lnTo>
                  <a:pt x="5507" y="43671"/>
                </a:lnTo>
                <a:lnTo>
                  <a:pt x="5507" y="32753"/>
                </a:lnTo>
                <a:lnTo>
                  <a:pt x="49082" y="32753"/>
                </a:lnTo>
                <a:cubicBezTo>
                  <a:pt x="50724" y="32753"/>
                  <a:pt x="51787" y="31594"/>
                  <a:pt x="51787" y="30048"/>
                </a:cubicBezTo>
                <a:cubicBezTo>
                  <a:pt x="51787" y="28405"/>
                  <a:pt x="50724" y="27246"/>
                  <a:pt x="49082" y="27246"/>
                </a:cubicBezTo>
                <a:lnTo>
                  <a:pt x="5507" y="27246"/>
                </a:lnTo>
                <a:cubicBezTo>
                  <a:pt x="2512" y="27246"/>
                  <a:pt x="0" y="29758"/>
                  <a:pt x="0" y="32753"/>
                </a:cubicBezTo>
                <a:lnTo>
                  <a:pt x="0" y="43671"/>
                </a:lnTo>
                <a:cubicBezTo>
                  <a:pt x="0" y="46666"/>
                  <a:pt x="2512" y="49082"/>
                  <a:pt x="5507" y="49082"/>
                </a:cubicBezTo>
                <a:lnTo>
                  <a:pt x="10917" y="49082"/>
                </a:lnTo>
                <a:lnTo>
                  <a:pt x="10917" y="114492"/>
                </a:lnTo>
                <a:cubicBezTo>
                  <a:pt x="10917" y="117487"/>
                  <a:pt x="13429" y="120000"/>
                  <a:pt x="16425" y="120000"/>
                </a:cubicBezTo>
                <a:lnTo>
                  <a:pt x="103671" y="120000"/>
                </a:lnTo>
                <a:cubicBezTo>
                  <a:pt x="106666" y="120000"/>
                  <a:pt x="109082" y="117487"/>
                  <a:pt x="109082" y="114492"/>
                </a:cubicBezTo>
                <a:lnTo>
                  <a:pt x="109082" y="49082"/>
                </a:lnTo>
                <a:lnTo>
                  <a:pt x="114589" y="49082"/>
                </a:lnTo>
                <a:cubicBezTo>
                  <a:pt x="117584" y="49082"/>
                  <a:pt x="120000" y="46666"/>
                  <a:pt x="120000" y="43671"/>
                </a:cubicBezTo>
                <a:lnTo>
                  <a:pt x="120000" y="32753"/>
                </a:lnTo>
                <a:cubicBezTo>
                  <a:pt x="120000" y="29758"/>
                  <a:pt x="117584" y="27246"/>
                  <a:pt x="114589" y="27246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3"/>
          <p:cNvSpPr/>
          <p:nvPr/>
        </p:nvSpPr>
        <p:spPr>
          <a:xfrm>
            <a:off x="951902" y="2847004"/>
            <a:ext cx="297000" cy="297000"/>
          </a:xfrm>
          <a:custGeom>
            <a:rect b="b" l="l" r="r" t="t"/>
            <a:pathLst>
              <a:path extrusionOk="0" h="120000" w="120000">
                <a:moveTo>
                  <a:pt x="43574" y="81835"/>
                </a:moveTo>
                <a:lnTo>
                  <a:pt x="76328" y="81835"/>
                </a:lnTo>
                <a:cubicBezTo>
                  <a:pt x="79323" y="81835"/>
                  <a:pt x="81835" y="79323"/>
                  <a:pt x="81835" y="76328"/>
                </a:cubicBezTo>
                <a:lnTo>
                  <a:pt x="81835" y="70917"/>
                </a:lnTo>
                <a:cubicBezTo>
                  <a:pt x="81835" y="67922"/>
                  <a:pt x="79323" y="65410"/>
                  <a:pt x="76328" y="65410"/>
                </a:cubicBezTo>
                <a:lnTo>
                  <a:pt x="43574" y="65410"/>
                </a:lnTo>
                <a:cubicBezTo>
                  <a:pt x="40579" y="65410"/>
                  <a:pt x="38164" y="67922"/>
                  <a:pt x="38164" y="70917"/>
                </a:cubicBezTo>
                <a:lnTo>
                  <a:pt x="38164" y="76328"/>
                </a:lnTo>
                <a:cubicBezTo>
                  <a:pt x="38164" y="79323"/>
                  <a:pt x="40579" y="81835"/>
                  <a:pt x="43574" y="81835"/>
                </a:cubicBezTo>
                <a:close/>
                <a:moveTo>
                  <a:pt x="43574" y="70917"/>
                </a:moveTo>
                <a:lnTo>
                  <a:pt x="76328" y="70917"/>
                </a:lnTo>
                <a:lnTo>
                  <a:pt x="76328" y="76328"/>
                </a:lnTo>
                <a:lnTo>
                  <a:pt x="43574" y="76328"/>
                </a:lnTo>
                <a:lnTo>
                  <a:pt x="43574" y="70917"/>
                </a:lnTo>
                <a:close/>
                <a:moveTo>
                  <a:pt x="114492" y="32753"/>
                </a:moveTo>
                <a:lnTo>
                  <a:pt x="103574" y="32753"/>
                </a:lnTo>
                <a:lnTo>
                  <a:pt x="103574" y="10917"/>
                </a:lnTo>
                <a:cubicBezTo>
                  <a:pt x="103574" y="7922"/>
                  <a:pt x="101159" y="5507"/>
                  <a:pt x="98164" y="5507"/>
                </a:cubicBezTo>
                <a:lnTo>
                  <a:pt x="76328" y="5507"/>
                </a:lnTo>
                <a:lnTo>
                  <a:pt x="70917" y="0"/>
                </a:lnTo>
                <a:lnTo>
                  <a:pt x="21835" y="0"/>
                </a:lnTo>
                <a:cubicBezTo>
                  <a:pt x="18840" y="0"/>
                  <a:pt x="16328" y="2512"/>
                  <a:pt x="16328" y="5507"/>
                </a:cubicBezTo>
                <a:lnTo>
                  <a:pt x="16328" y="32753"/>
                </a:lnTo>
                <a:lnTo>
                  <a:pt x="5410" y="32753"/>
                </a:lnTo>
                <a:cubicBezTo>
                  <a:pt x="2415" y="32753"/>
                  <a:pt x="0" y="35169"/>
                  <a:pt x="0" y="38164"/>
                </a:cubicBezTo>
                <a:lnTo>
                  <a:pt x="0" y="49082"/>
                </a:lnTo>
                <a:cubicBezTo>
                  <a:pt x="0" y="52077"/>
                  <a:pt x="2415" y="54589"/>
                  <a:pt x="5410" y="54589"/>
                </a:cubicBezTo>
                <a:lnTo>
                  <a:pt x="10917" y="54589"/>
                </a:lnTo>
                <a:lnTo>
                  <a:pt x="10917" y="114492"/>
                </a:lnTo>
                <a:cubicBezTo>
                  <a:pt x="10917" y="117487"/>
                  <a:pt x="13333" y="120000"/>
                  <a:pt x="16328" y="120000"/>
                </a:cubicBezTo>
                <a:lnTo>
                  <a:pt x="103574" y="120000"/>
                </a:lnTo>
                <a:cubicBezTo>
                  <a:pt x="106570" y="120000"/>
                  <a:pt x="109082" y="117487"/>
                  <a:pt x="109082" y="114492"/>
                </a:cubicBezTo>
                <a:lnTo>
                  <a:pt x="109082" y="54589"/>
                </a:lnTo>
                <a:lnTo>
                  <a:pt x="114492" y="54589"/>
                </a:lnTo>
                <a:cubicBezTo>
                  <a:pt x="117487" y="54589"/>
                  <a:pt x="120000" y="52077"/>
                  <a:pt x="120000" y="49082"/>
                </a:cubicBezTo>
                <a:lnTo>
                  <a:pt x="120000" y="38164"/>
                </a:lnTo>
                <a:cubicBezTo>
                  <a:pt x="120000" y="35169"/>
                  <a:pt x="117487" y="32753"/>
                  <a:pt x="114492" y="32753"/>
                </a:cubicBezTo>
                <a:close/>
                <a:moveTo>
                  <a:pt x="98164" y="10917"/>
                </a:moveTo>
                <a:lnTo>
                  <a:pt x="98164" y="32753"/>
                </a:lnTo>
                <a:lnTo>
                  <a:pt x="87246" y="32753"/>
                </a:lnTo>
                <a:lnTo>
                  <a:pt x="87246" y="16328"/>
                </a:lnTo>
                <a:lnTo>
                  <a:pt x="81835" y="10917"/>
                </a:lnTo>
                <a:lnTo>
                  <a:pt x="98164" y="10917"/>
                </a:lnTo>
                <a:close/>
                <a:moveTo>
                  <a:pt x="70917" y="8212"/>
                </a:moveTo>
                <a:lnTo>
                  <a:pt x="79033" y="16328"/>
                </a:lnTo>
                <a:lnTo>
                  <a:pt x="70917" y="16328"/>
                </a:lnTo>
                <a:lnTo>
                  <a:pt x="70917" y="8212"/>
                </a:lnTo>
                <a:close/>
                <a:moveTo>
                  <a:pt x="21835" y="5507"/>
                </a:moveTo>
                <a:lnTo>
                  <a:pt x="65410" y="5507"/>
                </a:lnTo>
                <a:lnTo>
                  <a:pt x="65410" y="19130"/>
                </a:lnTo>
                <a:cubicBezTo>
                  <a:pt x="65410" y="20772"/>
                  <a:pt x="66570" y="21835"/>
                  <a:pt x="68115" y="21835"/>
                </a:cubicBezTo>
                <a:lnTo>
                  <a:pt x="81835" y="21835"/>
                </a:lnTo>
                <a:lnTo>
                  <a:pt x="81835" y="32753"/>
                </a:lnTo>
                <a:lnTo>
                  <a:pt x="21835" y="32753"/>
                </a:lnTo>
                <a:lnTo>
                  <a:pt x="21835" y="5507"/>
                </a:lnTo>
                <a:close/>
                <a:moveTo>
                  <a:pt x="103574" y="114492"/>
                </a:moveTo>
                <a:lnTo>
                  <a:pt x="16328" y="114492"/>
                </a:lnTo>
                <a:lnTo>
                  <a:pt x="16328" y="54589"/>
                </a:lnTo>
                <a:lnTo>
                  <a:pt x="103574" y="54589"/>
                </a:lnTo>
                <a:lnTo>
                  <a:pt x="103574" y="114492"/>
                </a:lnTo>
                <a:close/>
                <a:moveTo>
                  <a:pt x="114492" y="49082"/>
                </a:moveTo>
                <a:lnTo>
                  <a:pt x="5410" y="49082"/>
                </a:lnTo>
                <a:lnTo>
                  <a:pt x="5410" y="38164"/>
                </a:lnTo>
                <a:lnTo>
                  <a:pt x="114492" y="38164"/>
                </a:lnTo>
                <a:lnTo>
                  <a:pt x="114492" y="49082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3"/>
          <p:cNvSpPr/>
          <p:nvPr/>
        </p:nvSpPr>
        <p:spPr>
          <a:xfrm>
            <a:off x="1521605" y="2847004"/>
            <a:ext cx="297000" cy="297000"/>
          </a:xfrm>
          <a:custGeom>
            <a:rect b="b" l="l" r="r" t="t"/>
            <a:pathLst>
              <a:path extrusionOk="0" h="120000" w="120000">
                <a:moveTo>
                  <a:pt x="43609" y="81202"/>
                </a:moveTo>
                <a:lnTo>
                  <a:pt x="76390" y="81202"/>
                </a:lnTo>
                <a:cubicBezTo>
                  <a:pt x="79387" y="81202"/>
                  <a:pt x="81804" y="78667"/>
                  <a:pt x="81804" y="75645"/>
                </a:cubicBezTo>
                <a:lnTo>
                  <a:pt x="81804" y="70186"/>
                </a:lnTo>
                <a:cubicBezTo>
                  <a:pt x="81804" y="67164"/>
                  <a:pt x="79387" y="64630"/>
                  <a:pt x="76390" y="64630"/>
                </a:cubicBezTo>
                <a:lnTo>
                  <a:pt x="43609" y="64630"/>
                </a:lnTo>
                <a:cubicBezTo>
                  <a:pt x="40612" y="64630"/>
                  <a:pt x="38195" y="67164"/>
                  <a:pt x="38195" y="70186"/>
                </a:cubicBezTo>
                <a:lnTo>
                  <a:pt x="38195" y="75645"/>
                </a:lnTo>
                <a:cubicBezTo>
                  <a:pt x="38195" y="78667"/>
                  <a:pt x="40612" y="81202"/>
                  <a:pt x="43609" y="81202"/>
                </a:cubicBezTo>
                <a:close/>
                <a:moveTo>
                  <a:pt x="43609" y="70186"/>
                </a:moveTo>
                <a:lnTo>
                  <a:pt x="76390" y="70186"/>
                </a:lnTo>
                <a:lnTo>
                  <a:pt x="76390" y="75645"/>
                </a:lnTo>
                <a:lnTo>
                  <a:pt x="43609" y="75645"/>
                </a:lnTo>
                <a:lnTo>
                  <a:pt x="43609" y="70186"/>
                </a:lnTo>
                <a:close/>
                <a:moveTo>
                  <a:pt x="114585" y="31681"/>
                </a:moveTo>
                <a:lnTo>
                  <a:pt x="103658" y="31681"/>
                </a:lnTo>
                <a:lnTo>
                  <a:pt x="100370" y="19301"/>
                </a:lnTo>
                <a:cubicBezTo>
                  <a:pt x="98726" y="13549"/>
                  <a:pt x="92731" y="9943"/>
                  <a:pt x="87026" y="11600"/>
                </a:cubicBezTo>
                <a:lnTo>
                  <a:pt x="70394" y="15987"/>
                </a:lnTo>
                <a:lnTo>
                  <a:pt x="47961" y="3021"/>
                </a:lnTo>
                <a:cubicBezTo>
                  <a:pt x="42836" y="0"/>
                  <a:pt x="35970" y="1949"/>
                  <a:pt x="32973" y="7213"/>
                </a:cubicBezTo>
                <a:lnTo>
                  <a:pt x="18759" y="31974"/>
                </a:lnTo>
                <a:lnTo>
                  <a:pt x="5414" y="31974"/>
                </a:lnTo>
                <a:cubicBezTo>
                  <a:pt x="2417" y="31974"/>
                  <a:pt x="0" y="34411"/>
                  <a:pt x="0" y="37432"/>
                </a:cubicBezTo>
                <a:lnTo>
                  <a:pt x="0" y="48448"/>
                </a:lnTo>
                <a:cubicBezTo>
                  <a:pt x="0" y="51470"/>
                  <a:pt x="2417" y="53907"/>
                  <a:pt x="5414" y="53907"/>
                </a:cubicBezTo>
                <a:lnTo>
                  <a:pt x="10829" y="53907"/>
                </a:lnTo>
                <a:lnTo>
                  <a:pt x="10829" y="114443"/>
                </a:lnTo>
                <a:cubicBezTo>
                  <a:pt x="10829" y="117465"/>
                  <a:pt x="13344" y="120000"/>
                  <a:pt x="16341" y="120000"/>
                </a:cubicBezTo>
                <a:lnTo>
                  <a:pt x="103658" y="120000"/>
                </a:lnTo>
                <a:cubicBezTo>
                  <a:pt x="106655" y="120000"/>
                  <a:pt x="109073" y="117465"/>
                  <a:pt x="109073" y="114443"/>
                </a:cubicBezTo>
                <a:lnTo>
                  <a:pt x="109073" y="53907"/>
                </a:lnTo>
                <a:lnTo>
                  <a:pt x="114585" y="53907"/>
                </a:lnTo>
                <a:cubicBezTo>
                  <a:pt x="117582" y="53907"/>
                  <a:pt x="120000" y="51470"/>
                  <a:pt x="120000" y="48448"/>
                </a:cubicBezTo>
                <a:lnTo>
                  <a:pt x="120000" y="37432"/>
                </a:lnTo>
                <a:cubicBezTo>
                  <a:pt x="120000" y="34118"/>
                  <a:pt x="117582" y="31681"/>
                  <a:pt x="114585" y="31681"/>
                </a:cubicBezTo>
                <a:close/>
                <a:moveTo>
                  <a:pt x="88670" y="16766"/>
                </a:moveTo>
                <a:cubicBezTo>
                  <a:pt x="91668" y="15987"/>
                  <a:pt x="94665" y="17644"/>
                  <a:pt x="95245" y="20666"/>
                </a:cubicBezTo>
                <a:lnTo>
                  <a:pt x="98243" y="31681"/>
                </a:lnTo>
                <a:lnTo>
                  <a:pt x="97663" y="31681"/>
                </a:lnTo>
                <a:lnTo>
                  <a:pt x="90604" y="27489"/>
                </a:lnTo>
                <a:lnTo>
                  <a:pt x="91377" y="27294"/>
                </a:lnTo>
                <a:lnTo>
                  <a:pt x="90024" y="22030"/>
                </a:lnTo>
                <a:lnTo>
                  <a:pt x="84512" y="23395"/>
                </a:lnTo>
                <a:lnTo>
                  <a:pt x="84802" y="24272"/>
                </a:lnTo>
                <a:lnTo>
                  <a:pt x="78323" y="20373"/>
                </a:lnTo>
                <a:lnTo>
                  <a:pt x="78033" y="19593"/>
                </a:lnTo>
                <a:lnTo>
                  <a:pt x="88670" y="16766"/>
                </a:lnTo>
                <a:close/>
                <a:moveTo>
                  <a:pt x="86446" y="31681"/>
                </a:moveTo>
                <a:lnTo>
                  <a:pt x="50475" y="31681"/>
                </a:lnTo>
                <a:lnTo>
                  <a:pt x="59468" y="15987"/>
                </a:lnTo>
                <a:lnTo>
                  <a:pt x="86446" y="31681"/>
                </a:lnTo>
                <a:close/>
                <a:moveTo>
                  <a:pt x="37904" y="9650"/>
                </a:moveTo>
                <a:cubicBezTo>
                  <a:pt x="39548" y="6921"/>
                  <a:pt x="42836" y="6043"/>
                  <a:pt x="45253" y="7701"/>
                </a:cubicBezTo>
                <a:lnTo>
                  <a:pt x="54826" y="13257"/>
                </a:lnTo>
                <a:lnTo>
                  <a:pt x="44190" y="31681"/>
                </a:lnTo>
                <a:lnTo>
                  <a:pt x="31909" y="31681"/>
                </a:lnTo>
                <a:lnTo>
                  <a:pt x="31619" y="31389"/>
                </a:lnTo>
                <a:lnTo>
                  <a:pt x="31619" y="31681"/>
                </a:lnTo>
                <a:lnTo>
                  <a:pt x="25334" y="31681"/>
                </a:lnTo>
                <a:lnTo>
                  <a:pt x="37904" y="9650"/>
                </a:lnTo>
                <a:close/>
                <a:moveTo>
                  <a:pt x="103658" y="114151"/>
                </a:moveTo>
                <a:lnTo>
                  <a:pt x="16341" y="114151"/>
                </a:lnTo>
                <a:lnTo>
                  <a:pt x="16341" y="53712"/>
                </a:lnTo>
                <a:lnTo>
                  <a:pt x="103658" y="53712"/>
                </a:lnTo>
                <a:lnTo>
                  <a:pt x="103658" y="114151"/>
                </a:lnTo>
                <a:close/>
                <a:moveTo>
                  <a:pt x="114585" y="48155"/>
                </a:moveTo>
                <a:lnTo>
                  <a:pt x="5414" y="48155"/>
                </a:lnTo>
                <a:lnTo>
                  <a:pt x="5414" y="37140"/>
                </a:lnTo>
                <a:lnTo>
                  <a:pt x="114585" y="37140"/>
                </a:lnTo>
                <a:lnTo>
                  <a:pt x="114585" y="48155"/>
                </a:lnTo>
                <a:close/>
                <a:moveTo>
                  <a:pt x="47187" y="15109"/>
                </a:moveTo>
                <a:lnTo>
                  <a:pt x="42546" y="12380"/>
                </a:lnTo>
                <a:lnTo>
                  <a:pt x="39838" y="17059"/>
                </a:lnTo>
                <a:lnTo>
                  <a:pt x="44480" y="19788"/>
                </a:lnTo>
                <a:lnTo>
                  <a:pt x="47187" y="15109"/>
                </a:lnTo>
                <a:close/>
                <a:moveTo>
                  <a:pt x="41676" y="24760"/>
                </a:moveTo>
                <a:lnTo>
                  <a:pt x="37034" y="22030"/>
                </a:lnTo>
                <a:lnTo>
                  <a:pt x="34327" y="26709"/>
                </a:lnTo>
                <a:lnTo>
                  <a:pt x="38968" y="29439"/>
                </a:lnTo>
                <a:lnTo>
                  <a:pt x="41676" y="2476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3"/>
          <p:cNvSpPr/>
          <p:nvPr/>
        </p:nvSpPr>
        <p:spPr>
          <a:xfrm>
            <a:off x="2091307" y="2847004"/>
            <a:ext cx="297000" cy="297000"/>
          </a:xfrm>
          <a:custGeom>
            <a:rect b="b" l="l" r="r" t="t"/>
            <a:pathLst>
              <a:path extrusionOk="0" h="120000" w="120000">
                <a:moveTo>
                  <a:pt x="119227" y="115362"/>
                </a:moveTo>
                <a:lnTo>
                  <a:pt x="90241" y="86473"/>
                </a:lnTo>
                <a:cubicBezTo>
                  <a:pt x="98454" y="77198"/>
                  <a:pt x="103671" y="65217"/>
                  <a:pt x="103671" y="51787"/>
                </a:cubicBezTo>
                <a:cubicBezTo>
                  <a:pt x="103671" y="23188"/>
                  <a:pt x="80483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217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942" y="119710"/>
                  <a:pt x="116425" y="120000"/>
                  <a:pt x="117294" y="120000"/>
                </a:cubicBezTo>
                <a:cubicBezTo>
                  <a:pt x="118937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227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507" y="77487"/>
                  <a:pt x="5507" y="51787"/>
                </a:cubicBezTo>
                <a:cubicBezTo>
                  <a:pt x="5507" y="26183"/>
                  <a:pt x="26183" y="5507"/>
                  <a:pt x="51787" y="5507"/>
                </a:cubicBezTo>
                <a:cubicBezTo>
                  <a:pt x="77487" y="5507"/>
                  <a:pt x="98164" y="26183"/>
                  <a:pt x="98164" y="51787"/>
                </a:cubicBezTo>
                <a:cubicBezTo>
                  <a:pt x="98164" y="77487"/>
                  <a:pt x="77487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3"/>
          <p:cNvSpPr/>
          <p:nvPr/>
        </p:nvSpPr>
        <p:spPr>
          <a:xfrm>
            <a:off x="2661009" y="2847004"/>
            <a:ext cx="297000" cy="297000"/>
          </a:xfrm>
          <a:custGeom>
            <a:rect b="b" l="l" r="r" t="t"/>
            <a:pathLst>
              <a:path extrusionOk="0" h="120000" w="120000">
                <a:moveTo>
                  <a:pt x="76328" y="49082"/>
                </a:moveTo>
                <a:lnTo>
                  <a:pt x="54492" y="49082"/>
                </a:lnTo>
                <a:lnTo>
                  <a:pt x="54492" y="27246"/>
                </a:lnTo>
                <a:cubicBezTo>
                  <a:pt x="54492" y="25603"/>
                  <a:pt x="53429" y="24541"/>
                  <a:pt x="51787" y="24541"/>
                </a:cubicBezTo>
                <a:cubicBezTo>
                  <a:pt x="50144" y="24541"/>
                  <a:pt x="49082" y="25603"/>
                  <a:pt x="49082" y="27246"/>
                </a:cubicBezTo>
                <a:lnTo>
                  <a:pt x="49082" y="49082"/>
                </a:lnTo>
                <a:lnTo>
                  <a:pt x="27246" y="49082"/>
                </a:lnTo>
                <a:cubicBezTo>
                  <a:pt x="25603" y="49082"/>
                  <a:pt x="24541" y="50144"/>
                  <a:pt x="24541" y="51787"/>
                </a:cubicBezTo>
                <a:cubicBezTo>
                  <a:pt x="24541" y="53429"/>
                  <a:pt x="25603" y="54589"/>
                  <a:pt x="27246" y="54589"/>
                </a:cubicBezTo>
                <a:lnTo>
                  <a:pt x="49082" y="54589"/>
                </a:lnTo>
                <a:lnTo>
                  <a:pt x="49082" y="76328"/>
                </a:lnTo>
                <a:cubicBezTo>
                  <a:pt x="49082" y="77971"/>
                  <a:pt x="50144" y="79130"/>
                  <a:pt x="51787" y="79130"/>
                </a:cubicBezTo>
                <a:cubicBezTo>
                  <a:pt x="53429" y="79130"/>
                  <a:pt x="54492" y="77971"/>
                  <a:pt x="54492" y="76328"/>
                </a:cubicBezTo>
                <a:lnTo>
                  <a:pt x="54492" y="54589"/>
                </a:lnTo>
                <a:lnTo>
                  <a:pt x="76328" y="54589"/>
                </a:lnTo>
                <a:cubicBezTo>
                  <a:pt x="77971" y="54589"/>
                  <a:pt x="79033" y="53429"/>
                  <a:pt x="79033" y="51787"/>
                </a:cubicBezTo>
                <a:cubicBezTo>
                  <a:pt x="79033" y="50144"/>
                  <a:pt x="77971" y="49082"/>
                  <a:pt x="76328" y="49082"/>
                </a:cubicBezTo>
                <a:close/>
                <a:moveTo>
                  <a:pt x="119130" y="115362"/>
                </a:moveTo>
                <a:lnTo>
                  <a:pt x="90241" y="86473"/>
                </a:lnTo>
                <a:cubicBezTo>
                  <a:pt x="98454" y="77198"/>
                  <a:pt x="103574" y="65217"/>
                  <a:pt x="103574" y="51787"/>
                </a:cubicBezTo>
                <a:cubicBezTo>
                  <a:pt x="103574" y="23188"/>
                  <a:pt x="80386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120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845" y="119710"/>
                  <a:pt x="116425" y="120000"/>
                  <a:pt x="117198" y="120000"/>
                </a:cubicBezTo>
                <a:cubicBezTo>
                  <a:pt x="118840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130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410" y="77487"/>
                  <a:pt x="5410" y="51787"/>
                </a:cubicBezTo>
                <a:cubicBezTo>
                  <a:pt x="5410" y="26183"/>
                  <a:pt x="26183" y="5507"/>
                  <a:pt x="51787" y="5507"/>
                </a:cubicBezTo>
                <a:cubicBezTo>
                  <a:pt x="77391" y="5507"/>
                  <a:pt x="98164" y="26183"/>
                  <a:pt x="98164" y="51787"/>
                </a:cubicBezTo>
                <a:cubicBezTo>
                  <a:pt x="98164" y="77487"/>
                  <a:pt x="77391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3"/>
          <p:cNvSpPr/>
          <p:nvPr/>
        </p:nvSpPr>
        <p:spPr>
          <a:xfrm>
            <a:off x="438369" y="3416705"/>
            <a:ext cx="192600" cy="297000"/>
          </a:xfrm>
          <a:custGeom>
            <a:rect b="b" l="l" r="r" t="t"/>
            <a:pathLst>
              <a:path extrusionOk="0" h="120000" w="120000">
                <a:moveTo>
                  <a:pt x="115308" y="5410"/>
                </a:moveTo>
                <a:lnTo>
                  <a:pt x="114854" y="5410"/>
                </a:lnTo>
                <a:lnTo>
                  <a:pt x="114854" y="5410"/>
                </a:lnTo>
                <a:lnTo>
                  <a:pt x="57654" y="289"/>
                </a:lnTo>
                <a:cubicBezTo>
                  <a:pt x="57200" y="0"/>
                  <a:pt x="56443" y="0"/>
                  <a:pt x="55989" y="0"/>
                </a:cubicBezTo>
                <a:lnTo>
                  <a:pt x="55535" y="0"/>
                </a:lnTo>
                <a:lnTo>
                  <a:pt x="55081" y="0"/>
                </a:lnTo>
                <a:lnTo>
                  <a:pt x="55081" y="0"/>
                </a:lnTo>
                <a:cubicBezTo>
                  <a:pt x="52963" y="289"/>
                  <a:pt x="51298" y="1352"/>
                  <a:pt x="51298" y="2705"/>
                </a:cubicBezTo>
                <a:lnTo>
                  <a:pt x="51298" y="95458"/>
                </a:lnTo>
                <a:cubicBezTo>
                  <a:pt x="47818" y="93816"/>
                  <a:pt x="43127" y="92657"/>
                  <a:pt x="38436" y="92657"/>
                </a:cubicBezTo>
                <a:lnTo>
                  <a:pt x="21336" y="92657"/>
                </a:lnTo>
                <a:cubicBezTo>
                  <a:pt x="9382" y="92657"/>
                  <a:pt x="0" y="98647"/>
                  <a:pt x="0" y="106280"/>
                </a:cubicBezTo>
                <a:cubicBezTo>
                  <a:pt x="0" y="113913"/>
                  <a:pt x="9382" y="120000"/>
                  <a:pt x="21336" y="120000"/>
                </a:cubicBezTo>
                <a:lnTo>
                  <a:pt x="38436" y="120000"/>
                </a:lnTo>
                <a:cubicBezTo>
                  <a:pt x="50390" y="120000"/>
                  <a:pt x="59773" y="113913"/>
                  <a:pt x="59773" y="106280"/>
                </a:cubicBezTo>
                <a:lnTo>
                  <a:pt x="59773" y="32946"/>
                </a:lnTo>
                <a:lnTo>
                  <a:pt x="113644" y="37874"/>
                </a:lnTo>
                <a:cubicBezTo>
                  <a:pt x="114098" y="38164"/>
                  <a:pt x="114854" y="38164"/>
                  <a:pt x="115308" y="38164"/>
                </a:cubicBezTo>
                <a:lnTo>
                  <a:pt x="115762" y="38164"/>
                </a:lnTo>
                <a:lnTo>
                  <a:pt x="116216" y="38164"/>
                </a:lnTo>
                <a:lnTo>
                  <a:pt x="116216" y="38164"/>
                </a:lnTo>
                <a:cubicBezTo>
                  <a:pt x="118335" y="37874"/>
                  <a:pt x="119999" y="36811"/>
                  <a:pt x="119999" y="35458"/>
                </a:cubicBezTo>
                <a:lnTo>
                  <a:pt x="119999" y="8115"/>
                </a:lnTo>
                <a:cubicBezTo>
                  <a:pt x="119546" y="6570"/>
                  <a:pt x="117881" y="5410"/>
                  <a:pt x="115308" y="5410"/>
                </a:cubicBezTo>
                <a:close/>
                <a:moveTo>
                  <a:pt x="38436" y="114492"/>
                </a:moveTo>
                <a:lnTo>
                  <a:pt x="21336" y="114492"/>
                </a:lnTo>
                <a:cubicBezTo>
                  <a:pt x="14073" y="114492"/>
                  <a:pt x="8474" y="110917"/>
                  <a:pt x="8474" y="106280"/>
                </a:cubicBezTo>
                <a:cubicBezTo>
                  <a:pt x="8474" y="101642"/>
                  <a:pt x="14073" y="98164"/>
                  <a:pt x="21336" y="98164"/>
                </a:cubicBezTo>
                <a:lnTo>
                  <a:pt x="38436" y="98164"/>
                </a:lnTo>
                <a:cubicBezTo>
                  <a:pt x="45699" y="98164"/>
                  <a:pt x="51298" y="101642"/>
                  <a:pt x="51298" y="106280"/>
                </a:cubicBezTo>
                <a:cubicBezTo>
                  <a:pt x="51298" y="110917"/>
                  <a:pt x="45699" y="114492"/>
                  <a:pt x="38436" y="114492"/>
                </a:cubicBezTo>
                <a:close/>
                <a:moveTo>
                  <a:pt x="111071" y="32463"/>
                </a:moveTo>
                <a:lnTo>
                  <a:pt x="59773" y="27826"/>
                </a:lnTo>
                <a:lnTo>
                  <a:pt x="59773" y="5700"/>
                </a:lnTo>
                <a:lnTo>
                  <a:pt x="111071" y="10338"/>
                </a:lnTo>
                <a:lnTo>
                  <a:pt x="111071" y="32463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3"/>
          <p:cNvSpPr/>
          <p:nvPr/>
        </p:nvSpPr>
        <p:spPr>
          <a:xfrm>
            <a:off x="951902" y="3416705"/>
            <a:ext cx="297000" cy="297000"/>
          </a:xfrm>
          <a:custGeom>
            <a:rect b="b" l="l" r="r" t="t"/>
            <a:pathLst>
              <a:path extrusionOk="0" h="120000" w="120000">
                <a:moveTo>
                  <a:pt x="120000" y="43574"/>
                </a:moveTo>
                <a:lnTo>
                  <a:pt x="76328" y="43574"/>
                </a:lnTo>
                <a:lnTo>
                  <a:pt x="60000" y="0"/>
                </a:lnTo>
                <a:lnTo>
                  <a:pt x="43574" y="43574"/>
                </a:lnTo>
                <a:lnTo>
                  <a:pt x="0" y="43574"/>
                </a:lnTo>
                <a:lnTo>
                  <a:pt x="35458" y="70917"/>
                </a:lnTo>
                <a:lnTo>
                  <a:pt x="19033" y="120000"/>
                </a:lnTo>
                <a:lnTo>
                  <a:pt x="60000" y="89951"/>
                </a:lnTo>
                <a:lnTo>
                  <a:pt x="100869" y="120000"/>
                </a:lnTo>
                <a:lnTo>
                  <a:pt x="84541" y="70917"/>
                </a:lnTo>
                <a:lnTo>
                  <a:pt x="120000" y="43574"/>
                </a:lnTo>
                <a:close/>
                <a:moveTo>
                  <a:pt x="90241" y="105507"/>
                </a:moveTo>
                <a:lnTo>
                  <a:pt x="63285" y="85603"/>
                </a:lnTo>
                <a:lnTo>
                  <a:pt x="60000" y="83188"/>
                </a:lnTo>
                <a:lnTo>
                  <a:pt x="56714" y="85603"/>
                </a:lnTo>
                <a:lnTo>
                  <a:pt x="29758" y="105507"/>
                </a:lnTo>
                <a:lnTo>
                  <a:pt x="40579" y="72753"/>
                </a:lnTo>
                <a:lnTo>
                  <a:pt x="41739" y="68985"/>
                </a:lnTo>
                <a:lnTo>
                  <a:pt x="38743" y="66473"/>
                </a:lnTo>
                <a:lnTo>
                  <a:pt x="16038" y="49082"/>
                </a:lnTo>
                <a:lnTo>
                  <a:pt x="47439" y="49082"/>
                </a:lnTo>
                <a:lnTo>
                  <a:pt x="48792" y="45507"/>
                </a:lnTo>
                <a:lnTo>
                  <a:pt x="60000" y="15555"/>
                </a:lnTo>
                <a:lnTo>
                  <a:pt x="71111" y="45507"/>
                </a:lnTo>
                <a:lnTo>
                  <a:pt x="72560" y="49082"/>
                </a:lnTo>
                <a:lnTo>
                  <a:pt x="103864" y="49082"/>
                </a:lnTo>
                <a:lnTo>
                  <a:pt x="81256" y="66473"/>
                </a:lnTo>
                <a:lnTo>
                  <a:pt x="78260" y="68985"/>
                </a:lnTo>
                <a:lnTo>
                  <a:pt x="90241" y="105507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43"/>
          <p:cNvSpPr/>
          <p:nvPr/>
        </p:nvSpPr>
        <p:spPr>
          <a:xfrm>
            <a:off x="1521605" y="3416705"/>
            <a:ext cx="297000" cy="297000"/>
          </a:xfrm>
          <a:custGeom>
            <a:rect b="b" l="l" r="r" t="t"/>
            <a:pathLst>
              <a:path extrusionOk="0" h="120000" w="120000">
                <a:moveTo>
                  <a:pt x="120000" y="21800"/>
                </a:moveTo>
                <a:lnTo>
                  <a:pt x="98243" y="21800"/>
                </a:lnTo>
                <a:lnTo>
                  <a:pt x="90024" y="0"/>
                </a:lnTo>
                <a:lnTo>
                  <a:pt x="81804" y="21800"/>
                </a:lnTo>
                <a:lnTo>
                  <a:pt x="59951" y="21800"/>
                </a:lnTo>
                <a:lnTo>
                  <a:pt x="77743" y="35401"/>
                </a:lnTo>
                <a:lnTo>
                  <a:pt x="69524" y="59903"/>
                </a:lnTo>
                <a:lnTo>
                  <a:pt x="90024" y="44855"/>
                </a:lnTo>
                <a:lnTo>
                  <a:pt x="110523" y="59903"/>
                </a:lnTo>
                <a:lnTo>
                  <a:pt x="102304" y="35401"/>
                </a:lnTo>
                <a:lnTo>
                  <a:pt x="120000" y="21800"/>
                </a:lnTo>
                <a:close/>
                <a:moveTo>
                  <a:pt x="93311" y="40514"/>
                </a:moveTo>
                <a:lnTo>
                  <a:pt x="90024" y="38102"/>
                </a:lnTo>
                <a:lnTo>
                  <a:pt x="86736" y="40514"/>
                </a:lnTo>
                <a:lnTo>
                  <a:pt x="80161" y="45434"/>
                </a:lnTo>
                <a:lnTo>
                  <a:pt x="82965" y="37234"/>
                </a:lnTo>
                <a:lnTo>
                  <a:pt x="84319" y="33762"/>
                </a:lnTo>
                <a:lnTo>
                  <a:pt x="81321" y="31254"/>
                </a:lnTo>
                <a:lnTo>
                  <a:pt x="76099" y="27491"/>
                </a:lnTo>
                <a:lnTo>
                  <a:pt x="85672" y="27491"/>
                </a:lnTo>
                <a:lnTo>
                  <a:pt x="87026" y="23922"/>
                </a:lnTo>
                <a:lnTo>
                  <a:pt x="90024" y="15723"/>
                </a:lnTo>
                <a:lnTo>
                  <a:pt x="93021" y="23922"/>
                </a:lnTo>
                <a:lnTo>
                  <a:pt x="94375" y="27491"/>
                </a:lnTo>
                <a:lnTo>
                  <a:pt x="103948" y="27491"/>
                </a:lnTo>
                <a:lnTo>
                  <a:pt x="98726" y="31254"/>
                </a:lnTo>
                <a:lnTo>
                  <a:pt x="95729" y="33762"/>
                </a:lnTo>
                <a:lnTo>
                  <a:pt x="96792" y="37234"/>
                </a:lnTo>
                <a:lnTo>
                  <a:pt x="99597" y="45434"/>
                </a:lnTo>
                <a:lnTo>
                  <a:pt x="93311" y="40514"/>
                </a:lnTo>
                <a:close/>
                <a:moveTo>
                  <a:pt x="52119" y="68006"/>
                </a:moveTo>
                <a:lnTo>
                  <a:pt x="40902" y="38102"/>
                </a:lnTo>
                <a:lnTo>
                  <a:pt x="29685" y="68006"/>
                </a:lnTo>
                <a:lnTo>
                  <a:pt x="0" y="68006"/>
                </a:lnTo>
                <a:lnTo>
                  <a:pt x="24270" y="86527"/>
                </a:lnTo>
                <a:lnTo>
                  <a:pt x="13053" y="120000"/>
                </a:lnTo>
                <a:lnTo>
                  <a:pt x="40902" y="99646"/>
                </a:lnTo>
                <a:lnTo>
                  <a:pt x="68751" y="120000"/>
                </a:lnTo>
                <a:lnTo>
                  <a:pt x="57534" y="86527"/>
                </a:lnTo>
                <a:lnTo>
                  <a:pt x="81804" y="68006"/>
                </a:lnTo>
                <a:lnTo>
                  <a:pt x="52119" y="68006"/>
                </a:lnTo>
                <a:close/>
                <a:moveTo>
                  <a:pt x="52312" y="88167"/>
                </a:moveTo>
                <a:lnTo>
                  <a:pt x="58114" y="105337"/>
                </a:lnTo>
                <a:lnTo>
                  <a:pt x="43900" y="95016"/>
                </a:lnTo>
                <a:lnTo>
                  <a:pt x="40902" y="92508"/>
                </a:lnTo>
                <a:lnTo>
                  <a:pt x="37614" y="95016"/>
                </a:lnTo>
                <a:lnTo>
                  <a:pt x="23400" y="105337"/>
                </a:lnTo>
                <a:lnTo>
                  <a:pt x="29202" y="88167"/>
                </a:lnTo>
                <a:lnTo>
                  <a:pt x="30556" y="84405"/>
                </a:lnTo>
                <a:lnTo>
                  <a:pt x="27558" y="81897"/>
                </a:lnTo>
                <a:lnTo>
                  <a:pt x="16051" y="73215"/>
                </a:lnTo>
                <a:lnTo>
                  <a:pt x="33553" y="73215"/>
                </a:lnTo>
                <a:lnTo>
                  <a:pt x="34907" y="69646"/>
                </a:lnTo>
                <a:lnTo>
                  <a:pt x="40902" y="53633"/>
                </a:lnTo>
                <a:lnTo>
                  <a:pt x="46897" y="69646"/>
                </a:lnTo>
                <a:lnTo>
                  <a:pt x="48251" y="73215"/>
                </a:lnTo>
                <a:lnTo>
                  <a:pt x="65753" y="73215"/>
                </a:lnTo>
                <a:lnTo>
                  <a:pt x="54246" y="81897"/>
                </a:lnTo>
                <a:lnTo>
                  <a:pt x="51248" y="84405"/>
                </a:lnTo>
                <a:lnTo>
                  <a:pt x="52312" y="88167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3"/>
          <p:cNvSpPr/>
          <p:nvPr/>
        </p:nvSpPr>
        <p:spPr>
          <a:xfrm>
            <a:off x="2091307" y="3416705"/>
            <a:ext cx="297000" cy="2970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26763" y="0"/>
                  <a:pt x="0" y="26666"/>
                  <a:pt x="0" y="60000"/>
                </a:cubicBezTo>
                <a:cubicBezTo>
                  <a:pt x="0" y="93236"/>
                  <a:pt x="26763" y="120000"/>
                  <a:pt x="60000" y="120000"/>
                </a:cubicBezTo>
                <a:cubicBezTo>
                  <a:pt x="93236" y="120000"/>
                  <a:pt x="120000" y="93236"/>
                  <a:pt x="120000" y="60000"/>
                </a:cubicBezTo>
                <a:cubicBezTo>
                  <a:pt x="120000" y="26666"/>
                  <a:pt x="93236" y="0"/>
                  <a:pt x="60000" y="0"/>
                </a:cubicBezTo>
                <a:close/>
                <a:moveTo>
                  <a:pt x="60000" y="114492"/>
                </a:moveTo>
                <a:cubicBezTo>
                  <a:pt x="30048" y="114492"/>
                  <a:pt x="5507" y="89951"/>
                  <a:pt x="5507" y="60000"/>
                </a:cubicBezTo>
                <a:cubicBezTo>
                  <a:pt x="5507" y="29951"/>
                  <a:pt x="30048" y="5410"/>
                  <a:pt x="60000" y="5410"/>
                </a:cubicBezTo>
                <a:cubicBezTo>
                  <a:pt x="90048" y="5410"/>
                  <a:pt x="114589" y="29951"/>
                  <a:pt x="114589" y="60000"/>
                </a:cubicBezTo>
                <a:cubicBezTo>
                  <a:pt x="114589" y="89951"/>
                  <a:pt x="90048" y="114492"/>
                  <a:pt x="60000" y="114492"/>
                </a:cubicBezTo>
                <a:close/>
                <a:moveTo>
                  <a:pt x="67922" y="49082"/>
                </a:moveTo>
                <a:lnTo>
                  <a:pt x="58647" y="24541"/>
                </a:lnTo>
                <a:lnTo>
                  <a:pt x="49371" y="49082"/>
                </a:lnTo>
                <a:lnTo>
                  <a:pt x="24541" y="49082"/>
                </a:lnTo>
                <a:lnTo>
                  <a:pt x="44734" y="64637"/>
                </a:lnTo>
                <a:lnTo>
                  <a:pt x="35458" y="92463"/>
                </a:lnTo>
                <a:lnTo>
                  <a:pt x="58647" y="75555"/>
                </a:lnTo>
                <a:lnTo>
                  <a:pt x="81835" y="92463"/>
                </a:lnTo>
                <a:lnTo>
                  <a:pt x="72560" y="64637"/>
                </a:lnTo>
                <a:lnTo>
                  <a:pt x="92753" y="49082"/>
                </a:lnTo>
                <a:lnTo>
                  <a:pt x="67922" y="49082"/>
                </a:lnTo>
                <a:close/>
                <a:moveTo>
                  <a:pt x="67342" y="66280"/>
                </a:moveTo>
                <a:lnTo>
                  <a:pt x="71207" y="77971"/>
                </a:lnTo>
                <a:lnTo>
                  <a:pt x="61642" y="71111"/>
                </a:lnTo>
                <a:lnTo>
                  <a:pt x="58357" y="68695"/>
                </a:lnTo>
                <a:lnTo>
                  <a:pt x="55072" y="71111"/>
                </a:lnTo>
                <a:lnTo>
                  <a:pt x="45603" y="77971"/>
                </a:lnTo>
                <a:lnTo>
                  <a:pt x="49371" y="66280"/>
                </a:lnTo>
                <a:lnTo>
                  <a:pt x="50434" y="62705"/>
                </a:lnTo>
                <a:lnTo>
                  <a:pt x="47439" y="60193"/>
                </a:lnTo>
                <a:lnTo>
                  <a:pt x="39806" y="54202"/>
                </a:lnTo>
                <a:lnTo>
                  <a:pt x="52367" y="54202"/>
                </a:lnTo>
                <a:lnTo>
                  <a:pt x="53719" y="50724"/>
                </a:lnTo>
                <a:lnTo>
                  <a:pt x="57874" y="39516"/>
                </a:lnTo>
                <a:lnTo>
                  <a:pt x="61932" y="50724"/>
                </a:lnTo>
                <a:lnTo>
                  <a:pt x="63285" y="54202"/>
                </a:lnTo>
                <a:lnTo>
                  <a:pt x="75845" y="54202"/>
                </a:lnTo>
                <a:lnTo>
                  <a:pt x="68212" y="60193"/>
                </a:lnTo>
                <a:lnTo>
                  <a:pt x="65217" y="62705"/>
                </a:lnTo>
                <a:lnTo>
                  <a:pt x="67342" y="6628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3"/>
          <p:cNvSpPr/>
          <p:nvPr/>
        </p:nvSpPr>
        <p:spPr>
          <a:xfrm>
            <a:off x="2661009" y="3416705"/>
            <a:ext cx="297000" cy="297000"/>
          </a:xfrm>
          <a:custGeom>
            <a:rect b="b" l="l" r="r" t="t"/>
            <a:pathLst>
              <a:path extrusionOk="0" h="120000" w="120000">
                <a:moveTo>
                  <a:pt x="100869" y="89951"/>
                </a:moveTo>
                <a:lnTo>
                  <a:pt x="51787" y="89951"/>
                </a:lnTo>
                <a:cubicBezTo>
                  <a:pt x="50144" y="89951"/>
                  <a:pt x="49082" y="91014"/>
                  <a:pt x="49082" y="92657"/>
                </a:cubicBezTo>
                <a:cubicBezTo>
                  <a:pt x="49082" y="94299"/>
                  <a:pt x="50144" y="95458"/>
                  <a:pt x="51787" y="95458"/>
                </a:cubicBezTo>
                <a:lnTo>
                  <a:pt x="100869" y="95458"/>
                </a:lnTo>
                <a:cubicBezTo>
                  <a:pt x="102512" y="95458"/>
                  <a:pt x="103574" y="94299"/>
                  <a:pt x="103574" y="92657"/>
                </a:cubicBezTo>
                <a:cubicBezTo>
                  <a:pt x="103574" y="91014"/>
                  <a:pt x="102512" y="89951"/>
                  <a:pt x="100869" y="89951"/>
                </a:cubicBezTo>
                <a:close/>
                <a:moveTo>
                  <a:pt x="27246" y="16328"/>
                </a:moveTo>
                <a:lnTo>
                  <a:pt x="24251" y="24251"/>
                </a:lnTo>
                <a:lnTo>
                  <a:pt x="16328" y="24251"/>
                </a:lnTo>
                <a:lnTo>
                  <a:pt x="22898" y="29178"/>
                </a:lnTo>
                <a:lnTo>
                  <a:pt x="19903" y="38164"/>
                </a:lnTo>
                <a:lnTo>
                  <a:pt x="27246" y="32657"/>
                </a:lnTo>
                <a:lnTo>
                  <a:pt x="34589" y="38164"/>
                </a:lnTo>
                <a:lnTo>
                  <a:pt x="31594" y="29178"/>
                </a:lnTo>
                <a:lnTo>
                  <a:pt x="38164" y="24251"/>
                </a:lnTo>
                <a:lnTo>
                  <a:pt x="30241" y="24251"/>
                </a:lnTo>
                <a:lnTo>
                  <a:pt x="27246" y="16328"/>
                </a:lnTo>
                <a:close/>
                <a:moveTo>
                  <a:pt x="27246" y="49082"/>
                </a:moveTo>
                <a:lnTo>
                  <a:pt x="24251" y="57004"/>
                </a:lnTo>
                <a:lnTo>
                  <a:pt x="16328" y="57004"/>
                </a:lnTo>
                <a:lnTo>
                  <a:pt x="22898" y="61835"/>
                </a:lnTo>
                <a:lnTo>
                  <a:pt x="19903" y="70917"/>
                </a:lnTo>
                <a:lnTo>
                  <a:pt x="27246" y="65410"/>
                </a:lnTo>
                <a:lnTo>
                  <a:pt x="34589" y="70917"/>
                </a:lnTo>
                <a:lnTo>
                  <a:pt x="31594" y="61835"/>
                </a:lnTo>
                <a:lnTo>
                  <a:pt x="38164" y="57004"/>
                </a:lnTo>
                <a:lnTo>
                  <a:pt x="30241" y="57004"/>
                </a:lnTo>
                <a:lnTo>
                  <a:pt x="27246" y="49082"/>
                </a:lnTo>
                <a:close/>
                <a:moveTo>
                  <a:pt x="30241" y="89661"/>
                </a:moveTo>
                <a:lnTo>
                  <a:pt x="27246" y="81739"/>
                </a:lnTo>
                <a:lnTo>
                  <a:pt x="24251" y="89661"/>
                </a:lnTo>
                <a:lnTo>
                  <a:pt x="16328" y="89661"/>
                </a:lnTo>
                <a:lnTo>
                  <a:pt x="22898" y="94589"/>
                </a:lnTo>
                <a:lnTo>
                  <a:pt x="19903" y="103574"/>
                </a:lnTo>
                <a:lnTo>
                  <a:pt x="27246" y="98164"/>
                </a:lnTo>
                <a:lnTo>
                  <a:pt x="34589" y="103574"/>
                </a:lnTo>
                <a:lnTo>
                  <a:pt x="31594" y="94589"/>
                </a:lnTo>
                <a:lnTo>
                  <a:pt x="38164" y="89661"/>
                </a:lnTo>
                <a:lnTo>
                  <a:pt x="30241" y="89661"/>
                </a:lnTo>
                <a:close/>
                <a:moveTo>
                  <a:pt x="100869" y="57198"/>
                </a:moveTo>
                <a:lnTo>
                  <a:pt x="51787" y="57198"/>
                </a:lnTo>
                <a:cubicBezTo>
                  <a:pt x="50144" y="57198"/>
                  <a:pt x="49082" y="58357"/>
                  <a:pt x="49082" y="60000"/>
                </a:cubicBezTo>
                <a:cubicBezTo>
                  <a:pt x="49082" y="61642"/>
                  <a:pt x="50144" y="62705"/>
                  <a:pt x="51787" y="62705"/>
                </a:cubicBezTo>
                <a:lnTo>
                  <a:pt x="100869" y="62705"/>
                </a:lnTo>
                <a:cubicBezTo>
                  <a:pt x="102512" y="62705"/>
                  <a:pt x="103574" y="61642"/>
                  <a:pt x="103574" y="60000"/>
                </a:cubicBezTo>
                <a:cubicBezTo>
                  <a:pt x="103574" y="58357"/>
                  <a:pt x="102512" y="57198"/>
                  <a:pt x="100869" y="57198"/>
                </a:cubicBezTo>
                <a:close/>
                <a:moveTo>
                  <a:pt x="109082" y="0"/>
                </a:moveTo>
                <a:lnTo>
                  <a:pt x="10917" y="0"/>
                </a:lnTo>
                <a:cubicBezTo>
                  <a:pt x="4927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4927" y="120000"/>
                  <a:pt x="10917" y="120000"/>
                </a:cubicBezTo>
                <a:lnTo>
                  <a:pt x="109082" y="120000"/>
                </a:lnTo>
                <a:cubicBezTo>
                  <a:pt x="115072" y="120000"/>
                  <a:pt x="120000" y="115072"/>
                  <a:pt x="120000" y="109082"/>
                </a:cubicBezTo>
                <a:lnTo>
                  <a:pt x="120000" y="10917"/>
                </a:lnTo>
                <a:cubicBezTo>
                  <a:pt x="120000" y="4927"/>
                  <a:pt x="115072" y="0"/>
                  <a:pt x="109082" y="0"/>
                </a:cubicBezTo>
                <a:close/>
                <a:moveTo>
                  <a:pt x="114492" y="109082"/>
                </a:moveTo>
                <a:cubicBezTo>
                  <a:pt x="114492" y="112077"/>
                  <a:pt x="112077" y="114492"/>
                  <a:pt x="109082" y="114492"/>
                </a:cubicBezTo>
                <a:lnTo>
                  <a:pt x="10917" y="114492"/>
                </a:lnTo>
                <a:cubicBezTo>
                  <a:pt x="7922" y="114492"/>
                  <a:pt x="5410" y="112077"/>
                  <a:pt x="5410" y="109082"/>
                </a:cubicBezTo>
                <a:lnTo>
                  <a:pt x="5410" y="10917"/>
                </a:lnTo>
                <a:cubicBezTo>
                  <a:pt x="5410" y="7922"/>
                  <a:pt x="7922" y="5410"/>
                  <a:pt x="10917" y="5410"/>
                </a:cubicBezTo>
                <a:lnTo>
                  <a:pt x="109082" y="5410"/>
                </a:lnTo>
                <a:cubicBezTo>
                  <a:pt x="112077" y="5410"/>
                  <a:pt x="114492" y="7922"/>
                  <a:pt x="114492" y="10917"/>
                </a:cubicBezTo>
                <a:lnTo>
                  <a:pt x="114492" y="109082"/>
                </a:lnTo>
                <a:close/>
                <a:moveTo>
                  <a:pt x="100869" y="24541"/>
                </a:moveTo>
                <a:lnTo>
                  <a:pt x="51787" y="24541"/>
                </a:lnTo>
                <a:cubicBezTo>
                  <a:pt x="50144" y="24541"/>
                  <a:pt x="49082" y="25603"/>
                  <a:pt x="49082" y="27246"/>
                </a:cubicBezTo>
                <a:cubicBezTo>
                  <a:pt x="49082" y="28888"/>
                  <a:pt x="50144" y="29951"/>
                  <a:pt x="51787" y="29951"/>
                </a:cubicBezTo>
                <a:lnTo>
                  <a:pt x="100869" y="29951"/>
                </a:lnTo>
                <a:cubicBezTo>
                  <a:pt x="102512" y="29951"/>
                  <a:pt x="103574" y="28888"/>
                  <a:pt x="103574" y="27246"/>
                </a:cubicBezTo>
                <a:cubicBezTo>
                  <a:pt x="103574" y="25603"/>
                  <a:pt x="102512" y="24541"/>
                  <a:pt x="100869" y="24541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3"/>
          <p:cNvSpPr/>
          <p:nvPr/>
        </p:nvSpPr>
        <p:spPr>
          <a:xfrm>
            <a:off x="382200" y="3994432"/>
            <a:ext cx="297000" cy="272700"/>
          </a:xfrm>
          <a:custGeom>
            <a:rect b="b" l="l" r="r" t="t"/>
            <a:pathLst>
              <a:path extrusionOk="0" h="120000" w="120000">
                <a:moveTo>
                  <a:pt x="117294" y="101930"/>
                </a:moveTo>
                <a:lnTo>
                  <a:pt x="65217" y="101930"/>
                </a:lnTo>
                <a:cubicBezTo>
                  <a:pt x="63864" y="95128"/>
                  <a:pt x="58357" y="90026"/>
                  <a:pt x="51787" y="90026"/>
                </a:cubicBezTo>
                <a:cubicBezTo>
                  <a:pt x="45314" y="90026"/>
                  <a:pt x="39806" y="95128"/>
                  <a:pt x="38454" y="101930"/>
                </a:cubicBezTo>
                <a:lnTo>
                  <a:pt x="2705" y="101930"/>
                </a:lnTo>
                <a:cubicBezTo>
                  <a:pt x="1159" y="101930"/>
                  <a:pt x="0" y="103206"/>
                  <a:pt x="0" y="105013"/>
                </a:cubicBezTo>
                <a:cubicBezTo>
                  <a:pt x="0" y="106820"/>
                  <a:pt x="1159" y="107989"/>
                  <a:pt x="2705" y="107989"/>
                </a:cubicBezTo>
                <a:lnTo>
                  <a:pt x="38454" y="107989"/>
                </a:lnTo>
                <a:cubicBezTo>
                  <a:pt x="39806" y="114898"/>
                  <a:pt x="45314" y="120000"/>
                  <a:pt x="51787" y="120000"/>
                </a:cubicBezTo>
                <a:cubicBezTo>
                  <a:pt x="58357" y="120000"/>
                  <a:pt x="63864" y="114898"/>
                  <a:pt x="65217" y="107989"/>
                </a:cubicBezTo>
                <a:lnTo>
                  <a:pt x="117294" y="107989"/>
                </a:lnTo>
                <a:cubicBezTo>
                  <a:pt x="118937" y="107989"/>
                  <a:pt x="120000" y="106820"/>
                  <a:pt x="120000" y="105013"/>
                </a:cubicBezTo>
                <a:cubicBezTo>
                  <a:pt x="120000" y="103206"/>
                  <a:pt x="118937" y="101930"/>
                  <a:pt x="117294" y="101930"/>
                </a:cubicBezTo>
                <a:close/>
                <a:moveTo>
                  <a:pt x="51787" y="113941"/>
                </a:moveTo>
                <a:cubicBezTo>
                  <a:pt x="47149" y="113941"/>
                  <a:pt x="43671" y="110115"/>
                  <a:pt x="43671" y="105013"/>
                </a:cubicBezTo>
                <a:cubicBezTo>
                  <a:pt x="43671" y="99911"/>
                  <a:pt x="47149" y="95978"/>
                  <a:pt x="51787" y="95978"/>
                </a:cubicBezTo>
                <a:cubicBezTo>
                  <a:pt x="56425" y="95978"/>
                  <a:pt x="60000" y="99911"/>
                  <a:pt x="60000" y="105013"/>
                </a:cubicBezTo>
                <a:cubicBezTo>
                  <a:pt x="60000" y="110115"/>
                  <a:pt x="56425" y="113941"/>
                  <a:pt x="51787" y="113941"/>
                </a:cubicBezTo>
                <a:close/>
                <a:moveTo>
                  <a:pt x="2705" y="17962"/>
                </a:moveTo>
                <a:lnTo>
                  <a:pt x="16618" y="17962"/>
                </a:lnTo>
                <a:cubicBezTo>
                  <a:pt x="17971" y="24871"/>
                  <a:pt x="23478" y="29973"/>
                  <a:pt x="30048" y="29973"/>
                </a:cubicBezTo>
                <a:cubicBezTo>
                  <a:pt x="36521" y="29973"/>
                  <a:pt x="42028" y="24871"/>
                  <a:pt x="43381" y="17962"/>
                </a:cubicBezTo>
                <a:lnTo>
                  <a:pt x="117294" y="17962"/>
                </a:lnTo>
                <a:cubicBezTo>
                  <a:pt x="118937" y="17962"/>
                  <a:pt x="120000" y="16793"/>
                  <a:pt x="120000" y="14986"/>
                </a:cubicBezTo>
                <a:cubicBezTo>
                  <a:pt x="120000" y="13179"/>
                  <a:pt x="118937" y="12010"/>
                  <a:pt x="117294" y="12010"/>
                </a:cubicBezTo>
                <a:lnTo>
                  <a:pt x="43381" y="12010"/>
                </a:lnTo>
                <a:cubicBezTo>
                  <a:pt x="42028" y="5101"/>
                  <a:pt x="36521" y="0"/>
                  <a:pt x="30048" y="0"/>
                </a:cubicBezTo>
                <a:cubicBezTo>
                  <a:pt x="23478" y="0"/>
                  <a:pt x="17971" y="5101"/>
                  <a:pt x="16618" y="12010"/>
                </a:cubicBezTo>
                <a:lnTo>
                  <a:pt x="2705" y="12010"/>
                </a:lnTo>
                <a:cubicBezTo>
                  <a:pt x="1159" y="12010"/>
                  <a:pt x="0" y="13179"/>
                  <a:pt x="0" y="14986"/>
                </a:cubicBezTo>
                <a:cubicBezTo>
                  <a:pt x="0" y="16793"/>
                  <a:pt x="1159" y="17962"/>
                  <a:pt x="2705" y="17962"/>
                </a:cubicBezTo>
                <a:close/>
                <a:moveTo>
                  <a:pt x="30048" y="5952"/>
                </a:moveTo>
                <a:cubicBezTo>
                  <a:pt x="34685" y="5952"/>
                  <a:pt x="38164" y="9884"/>
                  <a:pt x="38164" y="14986"/>
                </a:cubicBezTo>
                <a:cubicBezTo>
                  <a:pt x="38164" y="20088"/>
                  <a:pt x="34685" y="24021"/>
                  <a:pt x="30048" y="24021"/>
                </a:cubicBezTo>
                <a:cubicBezTo>
                  <a:pt x="25410" y="24021"/>
                  <a:pt x="21835" y="20088"/>
                  <a:pt x="21835" y="14986"/>
                </a:cubicBezTo>
                <a:cubicBezTo>
                  <a:pt x="21835" y="9884"/>
                  <a:pt x="25410" y="5952"/>
                  <a:pt x="30048" y="5952"/>
                </a:cubicBezTo>
                <a:close/>
                <a:moveTo>
                  <a:pt x="117294" y="56970"/>
                </a:moveTo>
                <a:lnTo>
                  <a:pt x="108792" y="56970"/>
                </a:lnTo>
                <a:cubicBezTo>
                  <a:pt x="107439" y="50062"/>
                  <a:pt x="102028" y="44960"/>
                  <a:pt x="95458" y="44960"/>
                </a:cubicBezTo>
                <a:cubicBezTo>
                  <a:pt x="88888" y="44960"/>
                  <a:pt x="83478" y="50062"/>
                  <a:pt x="82125" y="56970"/>
                </a:cubicBezTo>
                <a:lnTo>
                  <a:pt x="2705" y="56970"/>
                </a:lnTo>
                <a:cubicBezTo>
                  <a:pt x="1159" y="56970"/>
                  <a:pt x="0" y="58139"/>
                  <a:pt x="0" y="59946"/>
                </a:cubicBezTo>
                <a:cubicBezTo>
                  <a:pt x="0" y="61753"/>
                  <a:pt x="1159" y="63029"/>
                  <a:pt x="2705" y="63029"/>
                </a:cubicBezTo>
                <a:lnTo>
                  <a:pt x="82125" y="63029"/>
                </a:lnTo>
                <a:cubicBezTo>
                  <a:pt x="83478" y="69831"/>
                  <a:pt x="88888" y="74933"/>
                  <a:pt x="95458" y="74933"/>
                </a:cubicBezTo>
                <a:cubicBezTo>
                  <a:pt x="102028" y="74933"/>
                  <a:pt x="107439" y="69831"/>
                  <a:pt x="108792" y="63029"/>
                </a:cubicBezTo>
                <a:lnTo>
                  <a:pt x="117294" y="63029"/>
                </a:lnTo>
                <a:cubicBezTo>
                  <a:pt x="118937" y="63029"/>
                  <a:pt x="120000" y="61753"/>
                  <a:pt x="120000" y="59946"/>
                </a:cubicBezTo>
                <a:cubicBezTo>
                  <a:pt x="120000" y="58139"/>
                  <a:pt x="118937" y="56970"/>
                  <a:pt x="117294" y="56970"/>
                </a:cubicBezTo>
                <a:close/>
                <a:moveTo>
                  <a:pt x="95458" y="68981"/>
                </a:moveTo>
                <a:cubicBezTo>
                  <a:pt x="90821" y="68981"/>
                  <a:pt x="87246" y="65048"/>
                  <a:pt x="87246" y="59946"/>
                </a:cubicBezTo>
                <a:cubicBezTo>
                  <a:pt x="87246" y="54844"/>
                  <a:pt x="90821" y="51018"/>
                  <a:pt x="95458" y="51018"/>
                </a:cubicBezTo>
                <a:cubicBezTo>
                  <a:pt x="100096" y="51018"/>
                  <a:pt x="103671" y="54844"/>
                  <a:pt x="103671" y="59946"/>
                </a:cubicBezTo>
                <a:cubicBezTo>
                  <a:pt x="103671" y="65048"/>
                  <a:pt x="100096" y="68981"/>
                  <a:pt x="95458" y="68981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3"/>
          <p:cNvSpPr/>
          <p:nvPr/>
        </p:nvSpPr>
        <p:spPr>
          <a:xfrm>
            <a:off x="951902" y="3994432"/>
            <a:ext cx="297000" cy="272700"/>
          </a:xfrm>
          <a:custGeom>
            <a:rect b="b" l="l" r="r" t="t"/>
            <a:pathLst>
              <a:path extrusionOk="0" h="120000" w="120000">
                <a:moveTo>
                  <a:pt x="106376" y="101930"/>
                </a:moveTo>
                <a:cubicBezTo>
                  <a:pt x="104734" y="101930"/>
                  <a:pt x="103574" y="103206"/>
                  <a:pt x="103574" y="105013"/>
                </a:cubicBezTo>
                <a:cubicBezTo>
                  <a:pt x="103574" y="106820"/>
                  <a:pt x="104734" y="107989"/>
                  <a:pt x="106376" y="107989"/>
                </a:cubicBezTo>
                <a:cubicBezTo>
                  <a:pt x="107922" y="107989"/>
                  <a:pt x="109082" y="106820"/>
                  <a:pt x="109082" y="105013"/>
                </a:cubicBezTo>
                <a:cubicBezTo>
                  <a:pt x="109082" y="103206"/>
                  <a:pt x="107922" y="101930"/>
                  <a:pt x="106376" y="101930"/>
                </a:cubicBezTo>
                <a:close/>
                <a:moveTo>
                  <a:pt x="84541" y="53994"/>
                </a:moveTo>
                <a:cubicBezTo>
                  <a:pt x="89178" y="53994"/>
                  <a:pt x="92657" y="50062"/>
                  <a:pt x="92657" y="44960"/>
                </a:cubicBezTo>
                <a:cubicBezTo>
                  <a:pt x="92657" y="39858"/>
                  <a:pt x="89178" y="36031"/>
                  <a:pt x="84541" y="36031"/>
                </a:cubicBezTo>
                <a:cubicBezTo>
                  <a:pt x="79903" y="36031"/>
                  <a:pt x="76328" y="39858"/>
                  <a:pt x="76328" y="44960"/>
                </a:cubicBezTo>
                <a:cubicBezTo>
                  <a:pt x="76328" y="50062"/>
                  <a:pt x="79903" y="53994"/>
                  <a:pt x="84541" y="53994"/>
                </a:cubicBezTo>
                <a:close/>
                <a:moveTo>
                  <a:pt x="84541" y="95978"/>
                </a:moveTo>
                <a:cubicBezTo>
                  <a:pt x="95169" y="95978"/>
                  <a:pt x="103574" y="86731"/>
                  <a:pt x="103574" y="74933"/>
                </a:cubicBezTo>
                <a:lnTo>
                  <a:pt x="103574" y="44960"/>
                </a:lnTo>
                <a:cubicBezTo>
                  <a:pt x="103574" y="33268"/>
                  <a:pt x="95169" y="24021"/>
                  <a:pt x="84541" y="24021"/>
                </a:cubicBezTo>
                <a:cubicBezTo>
                  <a:pt x="73913" y="24021"/>
                  <a:pt x="65410" y="33268"/>
                  <a:pt x="65410" y="44960"/>
                </a:cubicBezTo>
                <a:lnTo>
                  <a:pt x="65410" y="74933"/>
                </a:lnTo>
                <a:cubicBezTo>
                  <a:pt x="65410" y="86731"/>
                  <a:pt x="73913" y="95978"/>
                  <a:pt x="84541" y="95978"/>
                </a:cubicBezTo>
                <a:close/>
                <a:moveTo>
                  <a:pt x="70917" y="44960"/>
                </a:moveTo>
                <a:cubicBezTo>
                  <a:pt x="70917" y="36563"/>
                  <a:pt x="76908" y="29973"/>
                  <a:pt x="84541" y="29973"/>
                </a:cubicBezTo>
                <a:cubicBezTo>
                  <a:pt x="92173" y="29973"/>
                  <a:pt x="98164" y="36563"/>
                  <a:pt x="98164" y="44960"/>
                </a:cubicBezTo>
                <a:lnTo>
                  <a:pt x="98164" y="74933"/>
                </a:lnTo>
                <a:cubicBezTo>
                  <a:pt x="98164" y="83330"/>
                  <a:pt x="92173" y="90026"/>
                  <a:pt x="84541" y="90026"/>
                </a:cubicBezTo>
                <a:cubicBezTo>
                  <a:pt x="76908" y="90026"/>
                  <a:pt x="70917" y="83330"/>
                  <a:pt x="70917" y="74933"/>
                </a:cubicBezTo>
                <a:lnTo>
                  <a:pt x="70917" y="44960"/>
                </a:lnTo>
                <a:close/>
                <a:moveTo>
                  <a:pt x="106376" y="17962"/>
                </a:moveTo>
                <a:cubicBezTo>
                  <a:pt x="107922" y="17962"/>
                  <a:pt x="109082" y="16793"/>
                  <a:pt x="109082" y="14986"/>
                </a:cubicBezTo>
                <a:cubicBezTo>
                  <a:pt x="109082" y="13179"/>
                  <a:pt x="107922" y="12010"/>
                  <a:pt x="106376" y="12010"/>
                </a:cubicBezTo>
                <a:cubicBezTo>
                  <a:pt x="104734" y="12010"/>
                  <a:pt x="103574" y="13179"/>
                  <a:pt x="103574" y="14986"/>
                </a:cubicBezTo>
                <a:cubicBezTo>
                  <a:pt x="103574" y="16793"/>
                  <a:pt x="104734" y="17962"/>
                  <a:pt x="106376" y="17962"/>
                </a:cubicBezTo>
                <a:close/>
                <a:moveTo>
                  <a:pt x="114492" y="0"/>
                </a:moveTo>
                <a:lnTo>
                  <a:pt x="5410" y="0"/>
                </a:lnTo>
                <a:cubicBezTo>
                  <a:pt x="2415" y="0"/>
                  <a:pt x="0" y="2657"/>
                  <a:pt x="0" y="5952"/>
                </a:cubicBezTo>
                <a:lnTo>
                  <a:pt x="0" y="113941"/>
                </a:lnTo>
                <a:cubicBezTo>
                  <a:pt x="0" y="117236"/>
                  <a:pt x="2415" y="120000"/>
                  <a:pt x="5410" y="120000"/>
                </a:cubicBezTo>
                <a:lnTo>
                  <a:pt x="114492" y="120000"/>
                </a:lnTo>
                <a:cubicBezTo>
                  <a:pt x="117487" y="120000"/>
                  <a:pt x="120000" y="117236"/>
                  <a:pt x="120000" y="113941"/>
                </a:cubicBezTo>
                <a:lnTo>
                  <a:pt x="120000" y="5952"/>
                </a:lnTo>
                <a:cubicBezTo>
                  <a:pt x="120000" y="2657"/>
                  <a:pt x="117487" y="0"/>
                  <a:pt x="114492" y="0"/>
                </a:cubicBezTo>
                <a:close/>
                <a:moveTo>
                  <a:pt x="114492" y="113941"/>
                </a:moveTo>
                <a:lnTo>
                  <a:pt x="5410" y="113941"/>
                </a:lnTo>
                <a:lnTo>
                  <a:pt x="5410" y="5952"/>
                </a:lnTo>
                <a:lnTo>
                  <a:pt x="114492" y="5952"/>
                </a:lnTo>
                <a:lnTo>
                  <a:pt x="114492" y="113941"/>
                </a:lnTo>
                <a:close/>
                <a:moveTo>
                  <a:pt x="13623" y="107989"/>
                </a:moveTo>
                <a:cubicBezTo>
                  <a:pt x="15265" y="107989"/>
                  <a:pt x="16328" y="106820"/>
                  <a:pt x="16328" y="105013"/>
                </a:cubicBezTo>
                <a:cubicBezTo>
                  <a:pt x="16328" y="103206"/>
                  <a:pt x="15265" y="101930"/>
                  <a:pt x="13623" y="101930"/>
                </a:cubicBezTo>
                <a:cubicBezTo>
                  <a:pt x="11980" y="101930"/>
                  <a:pt x="10917" y="103206"/>
                  <a:pt x="10917" y="105013"/>
                </a:cubicBezTo>
                <a:cubicBezTo>
                  <a:pt x="10917" y="106820"/>
                  <a:pt x="11980" y="107989"/>
                  <a:pt x="13623" y="107989"/>
                </a:cubicBezTo>
                <a:close/>
                <a:moveTo>
                  <a:pt x="16328" y="74933"/>
                </a:moveTo>
                <a:cubicBezTo>
                  <a:pt x="16328" y="86731"/>
                  <a:pt x="24830" y="95978"/>
                  <a:pt x="35458" y="95978"/>
                </a:cubicBezTo>
                <a:cubicBezTo>
                  <a:pt x="46086" y="95978"/>
                  <a:pt x="54492" y="86731"/>
                  <a:pt x="54492" y="74933"/>
                </a:cubicBezTo>
                <a:lnTo>
                  <a:pt x="54492" y="44960"/>
                </a:lnTo>
                <a:cubicBezTo>
                  <a:pt x="54492" y="33268"/>
                  <a:pt x="46086" y="24021"/>
                  <a:pt x="35458" y="24021"/>
                </a:cubicBezTo>
                <a:cubicBezTo>
                  <a:pt x="24830" y="24021"/>
                  <a:pt x="16328" y="33268"/>
                  <a:pt x="16328" y="44960"/>
                </a:cubicBezTo>
                <a:lnTo>
                  <a:pt x="16328" y="74933"/>
                </a:lnTo>
                <a:close/>
                <a:moveTo>
                  <a:pt x="21835" y="44960"/>
                </a:moveTo>
                <a:cubicBezTo>
                  <a:pt x="21835" y="36563"/>
                  <a:pt x="27826" y="29973"/>
                  <a:pt x="35458" y="29973"/>
                </a:cubicBezTo>
                <a:cubicBezTo>
                  <a:pt x="43091" y="29973"/>
                  <a:pt x="49082" y="36563"/>
                  <a:pt x="49082" y="44960"/>
                </a:cubicBezTo>
                <a:lnTo>
                  <a:pt x="49082" y="74933"/>
                </a:lnTo>
                <a:cubicBezTo>
                  <a:pt x="49082" y="83330"/>
                  <a:pt x="43091" y="90026"/>
                  <a:pt x="35458" y="90026"/>
                </a:cubicBezTo>
                <a:cubicBezTo>
                  <a:pt x="27826" y="90026"/>
                  <a:pt x="21835" y="83330"/>
                  <a:pt x="21835" y="74933"/>
                </a:cubicBezTo>
                <a:lnTo>
                  <a:pt x="21835" y="44960"/>
                </a:lnTo>
                <a:close/>
                <a:moveTo>
                  <a:pt x="13623" y="17962"/>
                </a:moveTo>
                <a:cubicBezTo>
                  <a:pt x="15265" y="17962"/>
                  <a:pt x="16328" y="16793"/>
                  <a:pt x="16328" y="14986"/>
                </a:cubicBezTo>
                <a:cubicBezTo>
                  <a:pt x="16328" y="13179"/>
                  <a:pt x="15265" y="12010"/>
                  <a:pt x="13623" y="12010"/>
                </a:cubicBezTo>
                <a:cubicBezTo>
                  <a:pt x="11980" y="12010"/>
                  <a:pt x="10917" y="13179"/>
                  <a:pt x="10917" y="14986"/>
                </a:cubicBezTo>
                <a:cubicBezTo>
                  <a:pt x="10917" y="16793"/>
                  <a:pt x="11980" y="17962"/>
                  <a:pt x="13623" y="17962"/>
                </a:cubicBezTo>
                <a:close/>
                <a:moveTo>
                  <a:pt x="35458" y="83968"/>
                </a:moveTo>
                <a:cubicBezTo>
                  <a:pt x="40096" y="83968"/>
                  <a:pt x="43574" y="80035"/>
                  <a:pt x="43574" y="74933"/>
                </a:cubicBezTo>
                <a:cubicBezTo>
                  <a:pt x="43574" y="69831"/>
                  <a:pt x="40096" y="66005"/>
                  <a:pt x="35458" y="66005"/>
                </a:cubicBezTo>
                <a:cubicBezTo>
                  <a:pt x="30821" y="66005"/>
                  <a:pt x="27246" y="69831"/>
                  <a:pt x="27246" y="74933"/>
                </a:cubicBezTo>
                <a:cubicBezTo>
                  <a:pt x="27246" y="80035"/>
                  <a:pt x="30821" y="83968"/>
                  <a:pt x="35458" y="83968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3"/>
          <p:cNvSpPr/>
          <p:nvPr/>
        </p:nvSpPr>
        <p:spPr>
          <a:xfrm>
            <a:off x="1521605" y="3986409"/>
            <a:ext cx="297000" cy="297000"/>
          </a:xfrm>
          <a:custGeom>
            <a:rect b="b" l="l" r="r" t="t"/>
            <a:pathLst>
              <a:path extrusionOk="0" h="120000" w="120000">
                <a:moveTo>
                  <a:pt x="100950" y="87342"/>
                </a:moveTo>
                <a:lnTo>
                  <a:pt x="65173" y="87342"/>
                </a:lnTo>
                <a:cubicBezTo>
                  <a:pt x="64109" y="82705"/>
                  <a:pt x="59758" y="79130"/>
                  <a:pt x="54536" y="79130"/>
                </a:cubicBezTo>
                <a:cubicBezTo>
                  <a:pt x="49315" y="79130"/>
                  <a:pt x="45253" y="82705"/>
                  <a:pt x="43900" y="87342"/>
                </a:cubicBezTo>
                <a:lnTo>
                  <a:pt x="19049" y="87342"/>
                </a:lnTo>
                <a:cubicBezTo>
                  <a:pt x="17405" y="87342"/>
                  <a:pt x="16341" y="88405"/>
                  <a:pt x="16341" y="90048"/>
                </a:cubicBezTo>
                <a:cubicBezTo>
                  <a:pt x="16341" y="91690"/>
                  <a:pt x="17405" y="92753"/>
                  <a:pt x="19049" y="92753"/>
                </a:cubicBezTo>
                <a:lnTo>
                  <a:pt x="43900" y="92753"/>
                </a:lnTo>
                <a:cubicBezTo>
                  <a:pt x="44963" y="97391"/>
                  <a:pt x="49315" y="100966"/>
                  <a:pt x="54536" y="100966"/>
                </a:cubicBezTo>
                <a:cubicBezTo>
                  <a:pt x="59758" y="100966"/>
                  <a:pt x="63819" y="97391"/>
                  <a:pt x="65173" y="92753"/>
                </a:cubicBezTo>
                <a:lnTo>
                  <a:pt x="100950" y="92753"/>
                </a:lnTo>
                <a:cubicBezTo>
                  <a:pt x="102594" y="92753"/>
                  <a:pt x="103658" y="91690"/>
                  <a:pt x="103658" y="90048"/>
                </a:cubicBezTo>
                <a:cubicBezTo>
                  <a:pt x="103658" y="88405"/>
                  <a:pt x="102594" y="87342"/>
                  <a:pt x="100950" y="87342"/>
                </a:cubicBezTo>
                <a:close/>
                <a:moveTo>
                  <a:pt x="54536" y="95458"/>
                </a:moveTo>
                <a:cubicBezTo>
                  <a:pt x="51539" y="95458"/>
                  <a:pt x="49121" y="93043"/>
                  <a:pt x="49121" y="90048"/>
                </a:cubicBezTo>
                <a:cubicBezTo>
                  <a:pt x="49121" y="87053"/>
                  <a:pt x="51539" y="84541"/>
                  <a:pt x="54536" y="84541"/>
                </a:cubicBezTo>
                <a:cubicBezTo>
                  <a:pt x="57534" y="84541"/>
                  <a:pt x="59951" y="87053"/>
                  <a:pt x="59951" y="90048"/>
                </a:cubicBezTo>
                <a:cubicBezTo>
                  <a:pt x="59951" y="93043"/>
                  <a:pt x="57534" y="95458"/>
                  <a:pt x="54536" y="95458"/>
                </a:cubicBezTo>
                <a:close/>
                <a:moveTo>
                  <a:pt x="100950" y="57294"/>
                </a:moveTo>
                <a:lnTo>
                  <a:pt x="92441" y="57294"/>
                </a:lnTo>
                <a:cubicBezTo>
                  <a:pt x="91377" y="52657"/>
                  <a:pt x="87026" y="49082"/>
                  <a:pt x="81804" y="49082"/>
                </a:cubicBezTo>
                <a:cubicBezTo>
                  <a:pt x="76680" y="49082"/>
                  <a:pt x="72522" y="52657"/>
                  <a:pt x="71168" y="57294"/>
                </a:cubicBezTo>
                <a:lnTo>
                  <a:pt x="19049" y="57294"/>
                </a:lnTo>
                <a:cubicBezTo>
                  <a:pt x="17405" y="57294"/>
                  <a:pt x="16341" y="58357"/>
                  <a:pt x="16341" y="60000"/>
                </a:cubicBezTo>
                <a:cubicBezTo>
                  <a:pt x="16341" y="61642"/>
                  <a:pt x="17405" y="62801"/>
                  <a:pt x="19049" y="62801"/>
                </a:cubicBezTo>
                <a:lnTo>
                  <a:pt x="71168" y="62801"/>
                </a:lnTo>
                <a:cubicBezTo>
                  <a:pt x="72232" y="67439"/>
                  <a:pt x="76680" y="70917"/>
                  <a:pt x="81804" y="70917"/>
                </a:cubicBezTo>
                <a:cubicBezTo>
                  <a:pt x="87026" y="70917"/>
                  <a:pt x="91087" y="67439"/>
                  <a:pt x="92441" y="62801"/>
                </a:cubicBezTo>
                <a:lnTo>
                  <a:pt x="100950" y="62801"/>
                </a:lnTo>
                <a:cubicBezTo>
                  <a:pt x="102594" y="62801"/>
                  <a:pt x="103658" y="61642"/>
                  <a:pt x="103658" y="60000"/>
                </a:cubicBezTo>
                <a:cubicBezTo>
                  <a:pt x="103658" y="58357"/>
                  <a:pt x="102594" y="57294"/>
                  <a:pt x="100950" y="57294"/>
                </a:cubicBezTo>
                <a:close/>
                <a:moveTo>
                  <a:pt x="81804" y="65507"/>
                </a:moveTo>
                <a:cubicBezTo>
                  <a:pt x="78807" y="65507"/>
                  <a:pt x="76390" y="62995"/>
                  <a:pt x="76390" y="60000"/>
                </a:cubicBezTo>
                <a:cubicBezTo>
                  <a:pt x="76390" y="57004"/>
                  <a:pt x="78807" y="54589"/>
                  <a:pt x="81804" y="54589"/>
                </a:cubicBezTo>
                <a:cubicBezTo>
                  <a:pt x="84802" y="54589"/>
                  <a:pt x="87316" y="57004"/>
                  <a:pt x="87316" y="60000"/>
                </a:cubicBezTo>
                <a:cubicBezTo>
                  <a:pt x="87316" y="62995"/>
                  <a:pt x="84802" y="65507"/>
                  <a:pt x="81804" y="65507"/>
                </a:cubicBezTo>
                <a:close/>
                <a:moveTo>
                  <a:pt x="100950" y="27342"/>
                </a:moveTo>
                <a:lnTo>
                  <a:pt x="54246" y="27342"/>
                </a:lnTo>
                <a:cubicBezTo>
                  <a:pt x="53182" y="22705"/>
                  <a:pt x="48831" y="19130"/>
                  <a:pt x="43609" y="19130"/>
                </a:cubicBezTo>
                <a:cubicBezTo>
                  <a:pt x="38388" y="19130"/>
                  <a:pt x="34327" y="22705"/>
                  <a:pt x="32973" y="27342"/>
                </a:cubicBezTo>
                <a:lnTo>
                  <a:pt x="19049" y="27342"/>
                </a:lnTo>
                <a:cubicBezTo>
                  <a:pt x="17405" y="27342"/>
                  <a:pt x="16341" y="28405"/>
                  <a:pt x="16341" y="30048"/>
                </a:cubicBezTo>
                <a:cubicBezTo>
                  <a:pt x="16341" y="31690"/>
                  <a:pt x="17405" y="32753"/>
                  <a:pt x="19049" y="32753"/>
                </a:cubicBezTo>
                <a:lnTo>
                  <a:pt x="32973" y="32753"/>
                </a:lnTo>
                <a:cubicBezTo>
                  <a:pt x="34037" y="37391"/>
                  <a:pt x="38388" y="40966"/>
                  <a:pt x="43609" y="40966"/>
                </a:cubicBezTo>
                <a:cubicBezTo>
                  <a:pt x="48831" y="40966"/>
                  <a:pt x="52892" y="37391"/>
                  <a:pt x="54246" y="32753"/>
                </a:cubicBezTo>
                <a:lnTo>
                  <a:pt x="100950" y="32753"/>
                </a:lnTo>
                <a:cubicBezTo>
                  <a:pt x="102594" y="32753"/>
                  <a:pt x="103658" y="31690"/>
                  <a:pt x="103658" y="30048"/>
                </a:cubicBezTo>
                <a:cubicBezTo>
                  <a:pt x="103658" y="28405"/>
                  <a:pt x="102594" y="27342"/>
                  <a:pt x="100950" y="27342"/>
                </a:cubicBezTo>
                <a:close/>
                <a:moveTo>
                  <a:pt x="43609" y="35458"/>
                </a:moveTo>
                <a:cubicBezTo>
                  <a:pt x="40612" y="35458"/>
                  <a:pt x="38195" y="33043"/>
                  <a:pt x="38195" y="30048"/>
                </a:cubicBezTo>
                <a:cubicBezTo>
                  <a:pt x="38195" y="27053"/>
                  <a:pt x="40612" y="24541"/>
                  <a:pt x="43609" y="24541"/>
                </a:cubicBezTo>
                <a:cubicBezTo>
                  <a:pt x="46607" y="24541"/>
                  <a:pt x="49121" y="27053"/>
                  <a:pt x="49121" y="30048"/>
                </a:cubicBezTo>
                <a:cubicBezTo>
                  <a:pt x="49121" y="33043"/>
                  <a:pt x="46607" y="35458"/>
                  <a:pt x="43609" y="35458"/>
                </a:cubicBezTo>
                <a:close/>
                <a:moveTo>
                  <a:pt x="109073" y="0"/>
                </a:moveTo>
                <a:lnTo>
                  <a:pt x="10829" y="0"/>
                </a:lnTo>
                <a:cubicBezTo>
                  <a:pt x="4834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4834" y="120000"/>
                  <a:pt x="10829" y="120000"/>
                </a:cubicBezTo>
                <a:lnTo>
                  <a:pt x="109073" y="120000"/>
                </a:lnTo>
                <a:cubicBezTo>
                  <a:pt x="115165" y="120000"/>
                  <a:pt x="120000" y="115072"/>
                  <a:pt x="120000" y="109082"/>
                </a:cubicBezTo>
                <a:lnTo>
                  <a:pt x="120000" y="10917"/>
                </a:lnTo>
                <a:cubicBezTo>
                  <a:pt x="120000" y="4927"/>
                  <a:pt x="115165" y="0"/>
                  <a:pt x="109073" y="0"/>
                </a:cubicBezTo>
                <a:close/>
                <a:moveTo>
                  <a:pt x="114585" y="109082"/>
                </a:moveTo>
                <a:cubicBezTo>
                  <a:pt x="114585" y="112077"/>
                  <a:pt x="112070" y="114589"/>
                  <a:pt x="109073" y="114589"/>
                </a:cubicBezTo>
                <a:lnTo>
                  <a:pt x="10829" y="114589"/>
                </a:lnTo>
                <a:cubicBezTo>
                  <a:pt x="7832" y="114589"/>
                  <a:pt x="5414" y="112077"/>
                  <a:pt x="5414" y="109082"/>
                </a:cubicBezTo>
                <a:lnTo>
                  <a:pt x="5414" y="10917"/>
                </a:lnTo>
                <a:cubicBezTo>
                  <a:pt x="5414" y="7922"/>
                  <a:pt x="7832" y="5507"/>
                  <a:pt x="10829" y="5507"/>
                </a:cubicBezTo>
                <a:lnTo>
                  <a:pt x="109073" y="5507"/>
                </a:lnTo>
                <a:cubicBezTo>
                  <a:pt x="112070" y="5507"/>
                  <a:pt x="114585" y="7922"/>
                  <a:pt x="114585" y="10917"/>
                </a:cubicBezTo>
                <a:lnTo>
                  <a:pt x="114585" y="109082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3"/>
          <p:cNvSpPr/>
          <p:nvPr/>
        </p:nvSpPr>
        <p:spPr>
          <a:xfrm>
            <a:off x="2091307" y="3986409"/>
            <a:ext cx="297000" cy="297000"/>
          </a:xfrm>
          <a:custGeom>
            <a:rect b="b" l="l" r="r" t="t"/>
            <a:pathLst>
              <a:path extrusionOk="0" h="120000" w="120000">
                <a:moveTo>
                  <a:pt x="115951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5060" y="34024"/>
                </a:cubicBezTo>
                <a:lnTo>
                  <a:pt x="108048" y="28915"/>
                </a:lnTo>
                <a:cubicBezTo>
                  <a:pt x="108819" y="26987"/>
                  <a:pt x="109686" y="24771"/>
                  <a:pt x="108048" y="23132"/>
                </a:cubicBezTo>
                <a:lnTo>
                  <a:pt x="96867" y="12048"/>
                </a:lnTo>
                <a:cubicBezTo>
                  <a:pt x="96096" y="11180"/>
                  <a:pt x="95228" y="10891"/>
                  <a:pt x="94457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216" y="12819"/>
                  <a:pt x="77879" y="10891"/>
                  <a:pt x="73445" y="9831"/>
                </a:cubicBezTo>
                <a:lnTo>
                  <a:pt x="72096" y="4144"/>
                </a:lnTo>
                <a:cubicBezTo>
                  <a:pt x="71614" y="2216"/>
                  <a:pt x="70265" y="0"/>
                  <a:pt x="68048" y="0"/>
                </a:cubicBezTo>
                <a:lnTo>
                  <a:pt x="51951" y="0"/>
                </a:lnTo>
                <a:cubicBezTo>
                  <a:pt x="49831" y="0"/>
                  <a:pt x="48481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879" y="12819"/>
                  <a:pt x="34024" y="15036"/>
                </a:cubicBezTo>
                <a:lnTo>
                  <a:pt x="28915" y="12048"/>
                </a:lnTo>
                <a:cubicBezTo>
                  <a:pt x="28048" y="11469"/>
                  <a:pt x="26698" y="10891"/>
                  <a:pt x="25638" y="10891"/>
                </a:cubicBezTo>
                <a:cubicBezTo>
                  <a:pt x="24771" y="10891"/>
                  <a:pt x="24000" y="11180"/>
                  <a:pt x="23132" y="12048"/>
                </a:cubicBezTo>
                <a:lnTo>
                  <a:pt x="12048" y="23132"/>
                </a:lnTo>
                <a:cubicBezTo>
                  <a:pt x="10409" y="24771"/>
                  <a:pt x="11180" y="26987"/>
                  <a:pt x="12048" y="28915"/>
                </a:cubicBezTo>
                <a:lnTo>
                  <a:pt x="15036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144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144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5036" y="85975"/>
                </a:cubicBezTo>
                <a:lnTo>
                  <a:pt x="12048" y="91180"/>
                </a:lnTo>
                <a:cubicBezTo>
                  <a:pt x="10891" y="92819"/>
                  <a:pt x="10409" y="95228"/>
                  <a:pt x="12048" y="96867"/>
                </a:cubicBezTo>
                <a:lnTo>
                  <a:pt x="23132" y="108048"/>
                </a:lnTo>
                <a:cubicBezTo>
                  <a:pt x="24000" y="108819"/>
                  <a:pt x="24771" y="108819"/>
                  <a:pt x="25638" y="108819"/>
                </a:cubicBezTo>
                <a:cubicBezTo>
                  <a:pt x="26698" y="108819"/>
                  <a:pt x="27759" y="108337"/>
                  <a:pt x="28915" y="108048"/>
                </a:cubicBezTo>
                <a:lnTo>
                  <a:pt x="34024" y="105060"/>
                </a:lnTo>
                <a:cubicBezTo>
                  <a:pt x="37879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481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265" y="120000"/>
                  <a:pt x="71325" y="118072"/>
                  <a:pt x="72096" y="115951"/>
                </a:cubicBezTo>
                <a:lnTo>
                  <a:pt x="73445" y="110168"/>
                </a:lnTo>
                <a:cubicBezTo>
                  <a:pt x="77879" y="109108"/>
                  <a:pt x="82216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457" y="108819"/>
                </a:cubicBezTo>
                <a:cubicBezTo>
                  <a:pt x="95228" y="108819"/>
                  <a:pt x="96096" y="108626"/>
                  <a:pt x="96867" y="108048"/>
                </a:cubicBezTo>
                <a:lnTo>
                  <a:pt x="108048" y="96867"/>
                </a:lnTo>
                <a:cubicBezTo>
                  <a:pt x="109686" y="95228"/>
                  <a:pt x="109108" y="93108"/>
                  <a:pt x="108048" y="91180"/>
                </a:cubicBezTo>
                <a:lnTo>
                  <a:pt x="105060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951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951" y="47903"/>
                </a:cubicBezTo>
                <a:close/>
                <a:moveTo>
                  <a:pt x="114602" y="66698"/>
                </a:moveTo>
                <a:lnTo>
                  <a:pt x="114602" y="66698"/>
                </a:lnTo>
                <a:lnTo>
                  <a:pt x="108819" y="68048"/>
                </a:lnTo>
                <a:cubicBezTo>
                  <a:pt x="106987" y="68626"/>
                  <a:pt x="105349" y="69975"/>
                  <a:pt x="105060" y="71903"/>
                </a:cubicBezTo>
                <a:cubicBezTo>
                  <a:pt x="103903" y="75662"/>
                  <a:pt x="102361" y="79518"/>
                  <a:pt x="100433" y="82987"/>
                </a:cubicBezTo>
                <a:cubicBezTo>
                  <a:pt x="99373" y="84626"/>
                  <a:pt x="99373" y="86843"/>
                  <a:pt x="100433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192" y="99373"/>
                  <a:pt x="87132" y="99084"/>
                  <a:pt x="86265" y="99084"/>
                </a:cubicBezTo>
                <a:cubicBezTo>
                  <a:pt x="85493" y="99084"/>
                  <a:pt x="84337" y="99373"/>
                  <a:pt x="83566" y="99855"/>
                </a:cubicBezTo>
                <a:cubicBezTo>
                  <a:pt x="80000" y="101783"/>
                  <a:pt x="76240" y="103421"/>
                  <a:pt x="72385" y="104481"/>
                </a:cubicBezTo>
                <a:cubicBezTo>
                  <a:pt x="70457" y="105060"/>
                  <a:pt x="69108" y="106409"/>
                  <a:pt x="68626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771" y="104481"/>
                </a:cubicBezTo>
                <a:cubicBezTo>
                  <a:pt x="44915" y="103421"/>
                  <a:pt x="41156" y="101783"/>
                  <a:pt x="37590" y="99855"/>
                </a:cubicBezTo>
                <a:cubicBezTo>
                  <a:pt x="36722" y="99373"/>
                  <a:pt x="35662" y="99084"/>
                  <a:pt x="34891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277" y="102843"/>
                </a:lnTo>
                <a:lnTo>
                  <a:pt x="27277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385" y="48192"/>
                </a:cubicBezTo>
                <a:cubicBezTo>
                  <a:pt x="17445" y="44337"/>
                  <a:pt x="19084" y="40578"/>
                  <a:pt x="21012" y="37012"/>
                </a:cubicBezTo>
                <a:cubicBezTo>
                  <a:pt x="22072" y="35373"/>
                  <a:pt x="22072" y="33253"/>
                  <a:pt x="21012" y="31614"/>
                </a:cubicBezTo>
                <a:lnTo>
                  <a:pt x="18024" y="26698"/>
                </a:lnTo>
                <a:lnTo>
                  <a:pt x="18024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253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879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855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481" y="20722"/>
                  <a:pt x="89253" y="20144"/>
                </a:cubicBezTo>
                <a:lnTo>
                  <a:pt x="94168" y="17156"/>
                </a:lnTo>
                <a:lnTo>
                  <a:pt x="103710" y="26698"/>
                </a:lnTo>
                <a:lnTo>
                  <a:pt x="103710" y="26698"/>
                </a:lnTo>
                <a:lnTo>
                  <a:pt x="100722" y="31614"/>
                </a:lnTo>
                <a:cubicBezTo>
                  <a:pt x="99566" y="33253"/>
                  <a:pt x="99566" y="35373"/>
                  <a:pt x="100722" y="37012"/>
                </a:cubicBezTo>
                <a:cubicBezTo>
                  <a:pt x="102554" y="40578"/>
                  <a:pt x="104192" y="44337"/>
                  <a:pt x="105349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602" y="66698"/>
                </a:lnTo>
                <a:close/>
                <a:moveTo>
                  <a:pt x="60144" y="32674"/>
                </a:moveTo>
                <a:cubicBezTo>
                  <a:pt x="45204" y="32674"/>
                  <a:pt x="32963" y="44915"/>
                  <a:pt x="32963" y="59855"/>
                </a:cubicBezTo>
                <a:cubicBezTo>
                  <a:pt x="32963" y="74891"/>
                  <a:pt x="45204" y="87132"/>
                  <a:pt x="60144" y="87132"/>
                </a:cubicBezTo>
                <a:cubicBezTo>
                  <a:pt x="75084" y="87132"/>
                  <a:pt x="87325" y="74891"/>
                  <a:pt x="87325" y="59855"/>
                </a:cubicBezTo>
                <a:cubicBezTo>
                  <a:pt x="87325" y="44915"/>
                  <a:pt x="75084" y="32674"/>
                  <a:pt x="60144" y="32674"/>
                </a:cubicBezTo>
                <a:close/>
                <a:moveTo>
                  <a:pt x="60144" y="81638"/>
                </a:moveTo>
                <a:cubicBezTo>
                  <a:pt x="48192" y="81638"/>
                  <a:pt x="38361" y="71903"/>
                  <a:pt x="38361" y="59855"/>
                </a:cubicBezTo>
                <a:cubicBezTo>
                  <a:pt x="38361" y="47903"/>
                  <a:pt x="48192" y="38168"/>
                  <a:pt x="60144" y="38168"/>
                </a:cubicBezTo>
                <a:cubicBezTo>
                  <a:pt x="72096" y="38168"/>
                  <a:pt x="81927" y="47903"/>
                  <a:pt x="81927" y="59855"/>
                </a:cubicBezTo>
                <a:cubicBezTo>
                  <a:pt x="81927" y="71903"/>
                  <a:pt x="72096" y="81638"/>
                  <a:pt x="60144" y="81638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3"/>
          <p:cNvSpPr/>
          <p:nvPr/>
        </p:nvSpPr>
        <p:spPr>
          <a:xfrm>
            <a:off x="2661009" y="3986409"/>
            <a:ext cx="297000" cy="297000"/>
          </a:xfrm>
          <a:custGeom>
            <a:rect b="b" l="l" r="r" t="t"/>
            <a:pathLst>
              <a:path extrusionOk="0" h="120000" w="12000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3"/>
          <p:cNvSpPr/>
          <p:nvPr/>
        </p:nvSpPr>
        <p:spPr>
          <a:xfrm>
            <a:off x="382200" y="4580184"/>
            <a:ext cx="297000" cy="240600"/>
          </a:xfrm>
          <a:custGeom>
            <a:rect b="b" l="l" r="r" t="t"/>
            <a:pathLst>
              <a:path extrusionOk="0" h="120000" w="120000">
                <a:moveTo>
                  <a:pt x="57294" y="26692"/>
                </a:moveTo>
                <a:lnTo>
                  <a:pt x="79130" y="26692"/>
                </a:lnTo>
                <a:cubicBezTo>
                  <a:pt x="80772" y="26692"/>
                  <a:pt x="81835" y="25275"/>
                  <a:pt x="81835" y="23385"/>
                </a:cubicBezTo>
                <a:cubicBezTo>
                  <a:pt x="81835" y="21377"/>
                  <a:pt x="80772" y="19960"/>
                  <a:pt x="79130" y="19960"/>
                </a:cubicBezTo>
                <a:lnTo>
                  <a:pt x="57294" y="19960"/>
                </a:lnTo>
                <a:cubicBezTo>
                  <a:pt x="55652" y="19960"/>
                  <a:pt x="54589" y="21377"/>
                  <a:pt x="54589" y="23385"/>
                </a:cubicBezTo>
                <a:cubicBezTo>
                  <a:pt x="54589" y="25275"/>
                  <a:pt x="55652" y="26692"/>
                  <a:pt x="57294" y="26692"/>
                </a:cubicBezTo>
                <a:close/>
                <a:moveTo>
                  <a:pt x="90048" y="26692"/>
                </a:moveTo>
                <a:cubicBezTo>
                  <a:pt x="91594" y="26692"/>
                  <a:pt x="92753" y="25275"/>
                  <a:pt x="92753" y="23385"/>
                </a:cubicBezTo>
                <a:cubicBezTo>
                  <a:pt x="92753" y="21377"/>
                  <a:pt x="91594" y="19960"/>
                  <a:pt x="90048" y="19960"/>
                </a:cubicBezTo>
                <a:cubicBezTo>
                  <a:pt x="88405" y="19960"/>
                  <a:pt x="87246" y="21377"/>
                  <a:pt x="87246" y="23385"/>
                </a:cubicBezTo>
                <a:cubicBezTo>
                  <a:pt x="87246" y="25275"/>
                  <a:pt x="88405" y="26692"/>
                  <a:pt x="90048" y="26692"/>
                </a:cubicBezTo>
                <a:close/>
                <a:moveTo>
                  <a:pt x="100869" y="26692"/>
                </a:moveTo>
                <a:cubicBezTo>
                  <a:pt x="102512" y="26692"/>
                  <a:pt x="103671" y="25275"/>
                  <a:pt x="103671" y="23385"/>
                </a:cubicBezTo>
                <a:cubicBezTo>
                  <a:pt x="103671" y="21377"/>
                  <a:pt x="102512" y="19960"/>
                  <a:pt x="100869" y="19960"/>
                </a:cubicBezTo>
                <a:cubicBezTo>
                  <a:pt x="99323" y="19960"/>
                  <a:pt x="98164" y="21377"/>
                  <a:pt x="98164" y="23385"/>
                </a:cubicBezTo>
                <a:cubicBezTo>
                  <a:pt x="98164" y="25275"/>
                  <a:pt x="99323" y="26692"/>
                  <a:pt x="100869" y="26692"/>
                </a:cubicBezTo>
                <a:close/>
                <a:moveTo>
                  <a:pt x="100869" y="53385"/>
                </a:moveTo>
                <a:lnTo>
                  <a:pt x="79130" y="53385"/>
                </a:lnTo>
                <a:cubicBezTo>
                  <a:pt x="77487" y="53385"/>
                  <a:pt x="76328" y="54685"/>
                  <a:pt x="76328" y="56692"/>
                </a:cubicBezTo>
                <a:cubicBezTo>
                  <a:pt x="76328" y="58700"/>
                  <a:pt x="77487" y="60000"/>
                  <a:pt x="79130" y="60000"/>
                </a:cubicBezTo>
                <a:lnTo>
                  <a:pt x="100869" y="60000"/>
                </a:lnTo>
                <a:cubicBezTo>
                  <a:pt x="102512" y="60000"/>
                  <a:pt x="103671" y="58700"/>
                  <a:pt x="103671" y="56692"/>
                </a:cubicBezTo>
                <a:cubicBezTo>
                  <a:pt x="103671" y="54685"/>
                  <a:pt x="102512" y="53385"/>
                  <a:pt x="100869" y="53385"/>
                </a:cubicBezTo>
                <a:close/>
                <a:moveTo>
                  <a:pt x="100869" y="66614"/>
                </a:moveTo>
                <a:lnTo>
                  <a:pt x="79130" y="66614"/>
                </a:lnTo>
                <a:cubicBezTo>
                  <a:pt x="77487" y="66614"/>
                  <a:pt x="76328" y="68031"/>
                  <a:pt x="76328" y="70039"/>
                </a:cubicBezTo>
                <a:cubicBezTo>
                  <a:pt x="76328" y="72047"/>
                  <a:pt x="77487" y="73346"/>
                  <a:pt x="79130" y="73346"/>
                </a:cubicBezTo>
                <a:lnTo>
                  <a:pt x="100869" y="73346"/>
                </a:lnTo>
                <a:cubicBezTo>
                  <a:pt x="102512" y="73346"/>
                  <a:pt x="103671" y="72047"/>
                  <a:pt x="103671" y="70039"/>
                </a:cubicBezTo>
                <a:cubicBezTo>
                  <a:pt x="103671" y="68031"/>
                  <a:pt x="102512" y="66614"/>
                  <a:pt x="100869" y="66614"/>
                </a:cubicBezTo>
                <a:close/>
                <a:moveTo>
                  <a:pt x="100869" y="40039"/>
                </a:moveTo>
                <a:lnTo>
                  <a:pt x="79130" y="40039"/>
                </a:lnTo>
                <a:cubicBezTo>
                  <a:pt x="77487" y="40039"/>
                  <a:pt x="76328" y="41338"/>
                  <a:pt x="76328" y="43346"/>
                </a:cubicBezTo>
                <a:cubicBezTo>
                  <a:pt x="76328" y="45354"/>
                  <a:pt x="77487" y="46653"/>
                  <a:pt x="79130" y="46653"/>
                </a:cubicBezTo>
                <a:lnTo>
                  <a:pt x="100869" y="46653"/>
                </a:lnTo>
                <a:cubicBezTo>
                  <a:pt x="102512" y="46653"/>
                  <a:pt x="103671" y="45354"/>
                  <a:pt x="103671" y="43346"/>
                </a:cubicBezTo>
                <a:cubicBezTo>
                  <a:pt x="103671" y="41338"/>
                  <a:pt x="102512" y="40039"/>
                  <a:pt x="100869" y="40039"/>
                </a:cubicBezTo>
                <a:close/>
                <a:moveTo>
                  <a:pt x="46376" y="26692"/>
                </a:moveTo>
                <a:cubicBezTo>
                  <a:pt x="48019" y="26692"/>
                  <a:pt x="49082" y="25275"/>
                  <a:pt x="49082" y="23385"/>
                </a:cubicBezTo>
                <a:cubicBezTo>
                  <a:pt x="49082" y="21377"/>
                  <a:pt x="48019" y="19960"/>
                  <a:pt x="46376" y="19960"/>
                </a:cubicBezTo>
                <a:cubicBezTo>
                  <a:pt x="44734" y="19960"/>
                  <a:pt x="43671" y="21377"/>
                  <a:pt x="43671" y="23385"/>
                </a:cubicBezTo>
                <a:cubicBezTo>
                  <a:pt x="43671" y="25275"/>
                  <a:pt x="44734" y="26692"/>
                  <a:pt x="46376" y="26692"/>
                </a:cubicBezTo>
                <a:close/>
                <a:moveTo>
                  <a:pt x="35458" y="86692"/>
                </a:moveTo>
                <a:lnTo>
                  <a:pt x="100869" y="86692"/>
                </a:lnTo>
                <a:cubicBezTo>
                  <a:pt x="102512" y="86692"/>
                  <a:pt x="103671" y="85275"/>
                  <a:pt x="103671" y="83385"/>
                </a:cubicBezTo>
                <a:cubicBezTo>
                  <a:pt x="103671" y="81377"/>
                  <a:pt x="102512" y="79960"/>
                  <a:pt x="100869" y="79960"/>
                </a:cubicBezTo>
                <a:lnTo>
                  <a:pt x="35458" y="79960"/>
                </a:lnTo>
                <a:cubicBezTo>
                  <a:pt x="33816" y="79960"/>
                  <a:pt x="32753" y="81377"/>
                  <a:pt x="32753" y="83385"/>
                </a:cubicBezTo>
                <a:cubicBezTo>
                  <a:pt x="32753" y="85275"/>
                  <a:pt x="33816" y="86692"/>
                  <a:pt x="35458" y="86692"/>
                </a:cubicBezTo>
                <a:close/>
                <a:moveTo>
                  <a:pt x="35458" y="100039"/>
                </a:moveTo>
                <a:lnTo>
                  <a:pt x="100869" y="100039"/>
                </a:lnTo>
                <a:cubicBezTo>
                  <a:pt x="102512" y="100039"/>
                  <a:pt x="103671" y="98622"/>
                  <a:pt x="103671" y="96614"/>
                </a:cubicBezTo>
                <a:cubicBezTo>
                  <a:pt x="103671" y="94724"/>
                  <a:pt x="102512" y="93307"/>
                  <a:pt x="100869" y="93307"/>
                </a:cubicBezTo>
                <a:lnTo>
                  <a:pt x="35458" y="93307"/>
                </a:lnTo>
                <a:cubicBezTo>
                  <a:pt x="33816" y="93307"/>
                  <a:pt x="32753" y="94724"/>
                  <a:pt x="32753" y="96614"/>
                </a:cubicBezTo>
                <a:cubicBezTo>
                  <a:pt x="32753" y="98622"/>
                  <a:pt x="33816" y="100039"/>
                  <a:pt x="35458" y="100039"/>
                </a:cubicBezTo>
                <a:close/>
                <a:moveTo>
                  <a:pt x="114589" y="0"/>
                </a:moveTo>
                <a:lnTo>
                  <a:pt x="21835" y="0"/>
                </a:lnTo>
                <a:cubicBezTo>
                  <a:pt x="18840" y="0"/>
                  <a:pt x="16425" y="2952"/>
                  <a:pt x="16425" y="6614"/>
                </a:cubicBezTo>
                <a:lnTo>
                  <a:pt x="16425" y="19960"/>
                </a:lnTo>
                <a:lnTo>
                  <a:pt x="5507" y="19960"/>
                </a:lnTo>
                <a:cubicBezTo>
                  <a:pt x="2512" y="19960"/>
                  <a:pt x="0" y="23031"/>
                  <a:pt x="0" y="26692"/>
                </a:cubicBezTo>
                <a:lnTo>
                  <a:pt x="0" y="100039"/>
                </a:lnTo>
                <a:cubicBezTo>
                  <a:pt x="0" y="111023"/>
                  <a:pt x="7342" y="120000"/>
                  <a:pt x="16425" y="120000"/>
                </a:cubicBezTo>
                <a:lnTo>
                  <a:pt x="114589" y="120000"/>
                </a:lnTo>
                <a:cubicBezTo>
                  <a:pt x="117584" y="120000"/>
                  <a:pt x="120000" y="117047"/>
                  <a:pt x="120000" y="113385"/>
                </a:cubicBezTo>
                <a:lnTo>
                  <a:pt x="120000" y="6614"/>
                </a:lnTo>
                <a:cubicBezTo>
                  <a:pt x="120000" y="2952"/>
                  <a:pt x="117584" y="0"/>
                  <a:pt x="114589" y="0"/>
                </a:cubicBezTo>
                <a:close/>
                <a:moveTo>
                  <a:pt x="114589" y="113385"/>
                </a:moveTo>
                <a:lnTo>
                  <a:pt x="16425" y="113385"/>
                </a:lnTo>
                <a:cubicBezTo>
                  <a:pt x="10338" y="113385"/>
                  <a:pt x="5507" y="107362"/>
                  <a:pt x="5507" y="100039"/>
                </a:cubicBezTo>
                <a:lnTo>
                  <a:pt x="5507" y="26692"/>
                </a:lnTo>
                <a:lnTo>
                  <a:pt x="16425" y="26692"/>
                </a:lnTo>
                <a:lnTo>
                  <a:pt x="16425" y="96614"/>
                </a:lnTo>
                <a:cubicBezTo>
                  <a:pt x="16425" y="98622"/>
                  <a:pt x="17487" y="100039"/>
                  <a:pt x="19130" y="100039"/>
                </a:cubicBezTo>
                <a:cubicBezTo>
                  <a:pt x="20772" y="100039"/>
                  <a:pt x="21835" y="98622"/>
                  <a:pt x="21835" y="96614"/>
                </a:cubicBezTo>
                <a:lnTo>
                  <a:pt x="21835" y="6614"/>
                </a:lnTo>
                <a:lnTo>
                  <a:pt x="114589" y="6614"/>
                </a:lnTo>
                <a:lnTo>
                  <a:pt x="114589" y="113385"/>
                </a:lnTo>
                <a:close/>
                <a:moveTo>
                  <a:pt x="35458" y="26692"/>
                </a:moveTo>
                <a:cubicBezTo>
                  <a:pt x="37101" y="26692"/>
                  <a:pt x="38164" y="25275"/>
                  <a:pt x="38164" y="23385"/>
                </a:cubicBezTo>
                <a:cubicBezTo>
                  <a:pt x="38164" y="21377"/>
                  <a:pt x="37101" y="19960"/>
                  <a:pt x="35458" y="19960"/>
                </a:cubicBezTo>
                <a:cubicBezTo>
                  <a:pt x="33816" y="19960"/>
                  <a:pt x="32753" y="21377"/>
                  <a:pt x="32753" y="23385"/>
                </a:cubicBezTo>
                <a:cubicBezTo>
                  <a:pt x="32753" y="25275"/>
                  <a:pt x="33816" y="26692"/>
                  <a:pt x="35458" y="26692"/>
                </a:cubicBezTo>
                <a:close/>
                <a:moveTo>
                  <a:pt x="35458" y="73346"/>
                </a:moveTo>
                <a:lnTo>
                  <a:pt x="62705" y="73346"/>
                </a:lnTo>
                <a:cubicBezTo>
                  <a:pt x="64347" y="73346"/>
                  <a:pt x="65507" y="72047"/>
                  <a:pt x="65507" y="70039"/>
                </a:cubicBezTo>
                <a:lnTo>
                  <a:pt x="65507" y="43346"/>
                </a:lnTo>
                <a:cubicBezTo>
                  <a:pt x="65507" y="41338"/>
                  <a:pt x="64347" y="40039"/>
                  <a:pt x="62705" y="40039"/>
                </a:cubicBezTo>
                <a:lnTo>
                  <a:pt x="35458" y="40039"/>
                </a:lnTo>
                <a:cubicBezTo>
                  <a:pt x="33816" y="40039"/>
                  <a:pt x="32753" y="41338"/>
                  <a:pt x="32753" y="43346"/>
                </a:cubicBezTo>
                <a:lnTo>
                  <a:pt x="32753" y="70039"/>
                </a:lnTo>
                <a:cubicBezTo>
                  <a:pt x="32753" y="72047"/>
                  <a:pt x="33816" y="73346"/>
                  <a:pt x="35458" y="73346"/>
                </a:cubicBezTo>
                <a:close/>
                <a:moveTo>
                  <a:pt x="38164" y="46653"/>
                </a:moveTo>
                <a:lnTo>
                  <a:pt x="60000" y="46653"/>
                </a:lnTo>
                <a:lnTo>
                  <a:pt x="60000" y="66614"/>
                </a:lnTo>
                <a:lnTo>
                  <a:pt x="38164" y="66614"/>
                </a:lnTo>
                <a:lnTo>
                  <a:pt x="38164" y="46653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3"/>
          <p:cNvSpPr/>
          <p:nvPr/>
        </p:nvSpPr>
        <p:spPr>
          <a:xfrm>
            <a:off x="951902" y="4548088"/>
            <a:ext cx="297000" cy="297000"/>
          </a:xfrm>
          <a:custGeom>
            <a:rect b="b" l="l" r="r" t="t"/>
            <a:pathLst>
              <a:path extrusionOk="0" h="120000" w="120000">
                <a:moveTo>
                  <a:pt x="100869" y="54589"/>
                </a:moveTo>
                <a:lnTo>
                  <a:pt x="79033" y="54589"/>
                </a:lnTo>
                <a:cubicBezTo>
                  <a:pt x="77391" y="54589"/>
                  <a:pt x="76328" y="55652"/>
                  <a:pt x="76328" y="57294"/>
                </a:cubicBezTo>
                <a:cubicBezTo>
                  <a:pt x="76328" y="58937"/>
                  <a:pt x="77391" y="60000"/>
                  <a:pt x="79033" y="60000"/>
                </a:cubicBezTo>
                <a:lnTo>
                  <a:pt x="100869" y="60000"/>
                </a:lnTo>
                <a:cubicBezTo>
                  <a:pt x="102512" y="60000"/>
                  <a:pt x="103574" y="58937"/>
                  <a:pt x="103574" y="57294"/>
                </a:cubicBezTo>
                <a:cubicBezTo>
                  <a:pt x="103574" y="55652"/>
                  <a:pt x="102512" y="54589"/>
                  <a:pt x="100869" y="54589"/>
                </a:cubicBezTo>
                <a:close/>
                <a:moveTo>
                  <a:pt x="100869" y="43671"/>
                </a:moveTo>
                <a:cubicBezTo>
                  <a:pt x="102512" y="43671"/>
                  <a:pt x="103574" y="42512"/>
                  <a:pt x="103574" y="40869"/>
                </a:cubicBezTo>
                <a:cubicBezTo>
                  <a:pt x="103574" y="39323"/>
                  <a:pt x="102512" y="38164"/>
                  <a:pt x="100869" y="38164"/>
                </a:cubicBezTo>
                <a:cubicBezTo>
                  <a:pt x="99227" y="38164"/>
                  <a:pt x="98164" y="39323"/>
                  <a:pt x="98164" y="40869"/>
                </a:cubicBezTo>
                <a:cubicBezTo>
                  <a:pt x="98164" y="42512"/>
                  <a:pt x="99227" y="43671"/>
                  <a:pt x="100869" y="43671"/>
                </a:cubicBezTo>
                <a:close/>
                <a:moveTo>
                  <a:pt x="89951" y="43671"/>
                </a:moveTo>
                <a:cubicBezTo>
                  <a:pt x="91594" y="43671"/>
                  <a:pt x="92657" y="42512"/>
                  <a:pt x="92657" y="40869"/>
                </a:cubicBezTo>
                <a:cubicBezTo>
                  <a:pt x="92657" y="39323"/>
                  <a:pt x="91594" y="38164"/>
                  <a:pt x="89951" y="38164"/>
                </a:cubicBezTo>
                <a:cubicBezTo>
                  <a:pt x="88309" y="38164"/>
                  <a:pt x="87246" y="39323"/>
                  <a:pt x="87246" y="40869"/>
                </a:cubicBezTo>
                <a:cubicBezTo>
                  <a:pt x="87246" y="42512"/>
                  <a:pt x="88309" y="43671"/>
                  <a:pt x="89951" y="43671"/>
                </a:cubicBezTo>
                <a:close/>
                <a:moveTo>
                  <a:pt x="100869" y="76328"/>
                </a:moveTo>
                <a:lnTo>
                  <a:pt x="79033" y="76328"/>
                </a:lnTo>
                <a:cubicBezTo>
                  <a:pt x="77391" y="76328"/>
                  <a:pt x="76328" y="77487"/>
                  <a:pt x="76328" y="79130"/>
                </a:cubicBezTo>
                <a:cubicBezTo>
                  <a:pt x="76328" y="80676"/>
                  <a:pt x="77391" y="81835"/>
                  <a:pt x="79033" y="81835"/>
                </a:cubicBezTo>
                <a:lnTo>
                  <a:pt x="100869" y="81835"/>
                </a:lnTo>
                <a:cubicBezTo>
                  <a:pt x="102512" y="81835"/>
                  <a:pt x="103574" y="80676"/>
                  <a:pt x="103574" y="79130"/>
                </a:cubicBezTo>
                <a:cubicBezTo>
                  <a:pt x="103574" y="77487"/>
                  <a:pt x="102512" y="76328"/>
                  <a:pt x="100869" y="76328"/>
                </a:cubicBezTo>
                <a:close/>
                <a:moveTo>
                  <a:pt x="35458" y="5507"/>
                </a:moveTo>
                <a:lnTo>
                  <a:pt x="106376" y="5507"/>
                </a:lnTo>
                <a:cubicBezTo>
                  <a:pt x="107922" y="5507"/>
                  <a:pt x="109082" y="4347"/>
                  <a:pt x="109082" y="2705"/>
                </a:cubicBezTo>
                <a:cubicBezTo>
                  <a:pt x="109082" y="1062"/>
                  <a:pt x="107922" y="0"/>
                  <a:pt x="106376" y="0"/>
                </a:cubicBezTo>
                <a:lnTo>
                  <a:pt x="35458" y="0"/>
                </a:lnTo>
                <a:cubicBezTo>
                  <a:pt x="33816" y="0"/>
                  <a:pt x="32753" y="1062"/>
                  <a:pt x="32753" y="2705"/>
                </a:cubicBezTo>
                <a:cubicBezTo>
                  <a:pt x="32753" y="4347"/>
                  <a:pt x="33816" y="5507"/>
                  <a:pt x="35458" y="5507"/>
                </a:cubicBezTo>
                <a:close/>
                <a:moveTo>
                  <a:pt x="100869" y="65410"/>
                </a:moveTo>
                <a:lnTo>
                  <a:pt x="79033" y="65410"/>
                </a:lnTo>
                <a:cubicBezTo>
                  <a:pt x="77391" y="65410"/>
                  <a:pt x="76328" y="66570"/>
                  <a:pt x="76328" y="68212"/>
                </a:cubicBezTo>
                <a:cubicBezTo>
                  <a:pt x="76328" y="69855"/>
                  <a:pt x="77391" y="70917"/>
                  <a:pt x="79033" y="70917"/>
                </a:cubicBezTo>
                <a:lnTo>
                  <a:pt x="100869" y="70917"/>
                </a:lnTo>
                <a:cubicBezTo>
                  <a:pt x="102512" y="70917"/>
                  <a:pt x="103574" y="69855"/>
                  <a:pt x="103574" y="68212"/>
                </a:cubicBezTo>
                <a:cubicBezTo>
                  <a:pt x="103574" y="66570"/>
                  <a:pt x="102512" y="65410"/>
                  <a:pt x="100869" y="65410"/>
                </a:cubicBezTo>
                <a:close/>
                <a:moveTo>
                  <a:pt x="27246" y="16328"/>
                </a:moveTo>
                <a:lnTo>
                  <a:pt x="111787" y="16328"/>
                </a:lnTo>
                <a:cubicBezTo>
                  <a:pt x="113429" y="16328"/>
                  <a:pt x="114492" y="15265"/>
                  <a:pt x="114492" y="13623"/>
                </a:cubicBezTo>
                <a:cubicBezTo>
                  <a:pt x="114492" y="11980"/>
                  <a:pt x="113429" y="10917"/>
                  <a:pt x="111787" y="10917"/>
                </a:cubicBezTo>
                <a:lnTo>
                  <a:pt x="27246" y="10917"/>
                </a:lnTo>
                <a:cubicBezTo>
                  <a:pt x="25603" y="10917"/>
                  <a:pt x="24541" y="11980"/>
                  <a:pt x="24541" y="13623"/>
                </a:cubicBezTo>
                <a:cubicBezTo>
                  <a:pt x="24541" y="15265"/>
                  <a:pt x="25603" y="16328"/>
                  <a:pt x="27246" y="16328"/>
                </a:cubicBezTo>
                <a:close/>
                <a:moveTo>
                  <a:pt x="35458" y="103671"/>
                </a:moveTo>
                <a:lnTo>
                  <a:pt x="100869" y="103671"/>
                </a:lnTo>
                <a:cubicBezTo>
                  <a:pt x="102512" y="103671"/>
                  <a:pt x="103574" y="102512"/>
                  <a:pt x="103574" y="100869"/>
                </a:cubicBezTo>
                <a:cubicBezTo>
                  <a:pt x="103574" y="99227"/>
                  <a:pt x="102512" y="98164"/>
                  <a:pt x="100869" y="98164"/>
                </a:cubicBezTo>
                <a:lnTo>
                  <a:pt x="35458" y="98164"/>
                </a:lnTo>
                <a:cubicBezTo>
                  <a:pt x="33816" y="98164"/>
                  <a:pt x="32753" y="99227"/>
                  <a:pt x="32753" y="100869"/>
                </a:cubicBezTo>
                <a:cubicBezTo>
                  <a:pt x="32753" y="102512"/>
                  <a:pt x="33816" y="103671"/>
                  <a:pt x="35458" y="103671"/>
                </a:cubicBezTo>
                <a:close/>
                <a:moveTo>
                  <a:pt x="57294" y="43671"/>
                </a:moveTo>
                <a:lnTo>
                  <a:pt x="79033" y="43671"/>
                </a:lnTo>
                <a:cubicBezTo>
                  <a:pt x="80676" y="43671"/>
                  <a:pt x="81835" y="42512"/>
                  <a:pt x="81835" y="40869"/>
                </a:cubicBezTo>
                <a:cubicBezTo>
                  <a:pt x="81835" y="39323"/>
                  <a:pt x="80676" y="38164"/>
                  <a:pt x="79033" y="38164"/>
                </a:cubicBezTo>
                <a:lnTo>
                  <a:pt x="57294" y="38164"/>
                </a:lnTo>
                <a:cubicBezTo>
                  <a:pt x="55652" y="38164"/>
                  <a:pt x="54492" y="39323"/>
                  <a:pt x="54492" y="40869"/>
                </a:cubicBezTo>
                <a:cubicBezTo>
                  <a:pt x="54492" y="42512"/>
                  <a:pt x="55652" y="43671"/>
                  <a:pt x="57294" y="43671"/>
                </a:cubicBezTo>
                <a:close/>
                <a:moveTo>
                  <a:pt x="35458" y="92753"/>
                </a:moveTo>
                <a:lnTo>
                  <a:pt x="100869" y="92753"/>
                </a:lnTo>
                <a:cubicBezTo>
                  <a:pt x="102512" y="92753"/>
                  <a:pt x="103574" y="91594"/>
                  <a:pt x="103574" y="89951"/>
                </a:cubicBezTo>
                <a:cubicBezTo>
                  <a:pt x="103574" y="88405"/>
                  <a:pt x="102512" y="87246"/>
                  <a:pt x="100869" y="87246"/>
                </a:cubicBezTo>
                <a:lnTo>
                  <a:pt x="35458" y="87246"/>
                </a:lnTo>
                <a:cubicBezTo>
                  <a:pt x="33816" y="87246"/>
                  <a:pt x="32753" y="88405"/>
                  <a:pt x="32753" y="89951"/>
                </a:cubicBezTo>
                <a:cubicBezTo>
                  <a:pt x="32753" y="91594"/>
                  <a:pt x="33816" y="92753"/>
                  <a:pt x="35458" y="92753"/>
                </a:cubicBezTo>
                <a:close/>
                <a:moveTo>
                  <a:pt x="114492" y="21835"/>
                </a:moveTo>
                <a:lnTo>
                  <a:pt x="21835" y="21835"/>
                </a:lnTo>
                <a:cubicBezTo>
                  <a:pt x="18840" y="21835"/>
                  <a:pt x="16328" y="24251"/>
                  <a:pt x="16328" y="27246"/>
                </a:cubicBezTo>
                <a:lnTo>
                  <a:pt x="16328" y="38164"/>
                </a:lnTo>
                <a:lnTo>
                  <a:pt x="5410" y="38164"/>
                </a:lnTo>
                <a:cubicBezTo>
                  <a:pt x="2415" y="38164"/>
                  <a:pt x="0" y="40676"/>
                  <a:pt x="0" y="43671"/>
                </a:cubicBezTo>
                <a:lnTo>
                  <a:pt x="0" y="103671"/>
                </a:lnTo>
                <a:cubicBezTo>
                  <a:pt x="0" y="112657"/>
                  <a:pt x="7342" y="120000"/>
                  <a:pt x="16328" y="120000"/>
                </a:cubicBezTo>
                <a:lnTo>
                  <a:pt x="114492" y="120000"/>
                </a:lnTo>
                <a:cubicBezTo>
                  <a:pt x="117487" y="120000"/>
                  <a:pt x="120000" y="117487"/>
                  <a:pt x="120000" y="114492"/>
                </a:cubicBezTo>
                <a:lnTo>
                  <a:pt x="120000" y="27246"/>
                </a:lnTo>
                <a:cubicBezTo>
                  <a:pt x="120000" y="24251"/>
                  <a:pt x="117487" y="21835"/>
                  <a:pt x="114492" y="21835"/>
                </a:cubicBezTo>
                <a:close/>
                <a:moveTo>
                  <a:pt x="114492" y="114492"/>
                </a:moveTo>
                <a:lnTo>
                  <a:pt x="16328" y="114492"/>
                </a:lnTo>
                <a:cubicBezTo>
                  <a:pt x="10338" y="114492"/>
                  <a:pt x="5410" y="109661"/>
                  <a:pt x="5410" y="103671"/>
                </a:cubicBezTo>
                <a:lnTo>
                  <a:pt x="5410" y="43671"/>
                </a:lnTo>
                <a:lnTo>
                  <a:pt x="16328" y="43671"/>
                </a:lnTo>
                <a:lnTo>
                  <a:pt x="16328" y="100869"/>
                </a:lnTo>
                <a:cubicBezTo>
                  <a:pt x="16328" y="102512"/>
                  <a:pt x="17487" y="103671"/>
                  <a:pt x="19033" y="103671"/>
                </a:cubicBezTo>
                <a:cubicBezTo>
                  <a:pt x="20676" y="103671"/>
                  <a:pt x="21835" y="102512"/>
                  <a:pt x="21835" y="100869"/>
                </a:cubicBezTo>
                <a:lnTo>
                  <a:pt x="21835" y="27246"/>
                </a:lnTo>
                <a:lnTo>
                  <a:pt x="114492" y="27246"/>
                </a:lnTo>
                <a:lnTo>
                  <a:pt x="114492" y="114492"/>
                </a:lnTo>
                <a:close/>
                <a:moveTo>
                  <a:pt x="46376" y="43671"/>
                </a:moveTo>
                <a:cubicBezTo>
                  <a:pt x="48019" y="43671"/>
                  <a:pt x="49082" y="42512"/>
                  <a:pt x="49082" y="40869"/>
                </a:cubicBezTo>
                <a:cubicBezTo>
                  <a:pt x="49082" y="39323"/>
                  <a:pt x="48019" y="38164"/>
                  <a:pt x="46376" y="38164"/>
                </a:cubicBezTo>
                <a:cubicBezTo>
                  <a:pt x="44734" y="38164"/>
                  <a:pt x="43574" y="39323"/>
                  <a:pt x="43574" y="40869"/>
                </a:cubicBezTo>
                <a:cubicBezTo>
                  <a:pt x="43574" y="42512"/>
                  <a:pt x="44734" y="43671"/>
                  <a:pt x="46376" y="43671"/>
                </a:cubicBezTo>
                <a:close/>
                <a:moveTo>
                  <a:pt x="35458" y="81835"/>
                </a:moveTo>
                <a:lnTo>
                  <a:pt x="62705" y="81835"/>
                </a:lnTo>
                <a:cubicBezTo>
                  <a:pt x="64347" y="81835"/>
                  <a:pt x="65410" y="80676"/>
                  <a:pt x="65410" y="79130"/>
                </a:cubicBezTo>
                <a:lnTo>
                  <a:pt x="65410" y="57294"/>
                </a:lnTo>
                <a:cubicBezTo>
                  <a:pt x="65410" y="55652"/>
                  <a:pt x="64347" y="54589"/>
                  <a:pt x="62705" y="54589"/>
                </a:cubicBezTo>
                <a:lnTo>
                  <a:pt x="35458" y="54589"/>
                </a:lnTo>
                <a:cubicBezTo>
                  <a:pt x="33816" y="54589"/>
                  <a:pt x="32753" y="55652"/>
                  <a:pt x="32753" y="57294"/>
                </a:cubicBezTo>
                <a:lnTo>
                  <a:pt x="32753" y="79130"/>
                </a:lnTo>
                <a:cubicBezTo>
                  <a:pt x="32753" y="80676"/>
                  <a:pt x="33816" y="81835"/>
                  <a:pt x="35458" y="81835"/>
                </a:cubicBezTo>
                <a:close/>
                <a:moveTo>
                  <a:pt x="38164" y="60000"/>
                </a:moveTo>
                <a:lnTo>
                  <a:pt x="60000" y="60000"/>
                </a:lnTo>
                <a:lnTo>
                  <a:pt x="60000" y="76328"/>
                </a:lnTo>
                <a:lnTo>
                  <a:pt x="38164" y="76328"/>
                </a:lnTo>
                <a:lnTo>
                  <a:pt x="38164" y="60000"/>
                </a:lnTo>
                <a:close/>
                <a:moveTo>
                  <a:pt x="35458" y="43671"/>
                </a:moveTo>
                <a:cubicBezTo>
                  <a:pt x="37101" y="43671"/>
                  <a:pt x="38164" y="42512"/>
                  <a:pt x="38164" y="40869"/>
                </a:cubicBezTo>
                <a:cubicBezTo>
                  <a:pt x="38164" y="39323"/>
                  <a:pt x="37101" y="38164"/>
                  <a:pt x="35458" y="38164"/>
                </a:cubicBezTo>
                <a:cubicBezTo>
                  <a:pt x="33816" y="38164"/>
                  <a:pt x="32753" y="39323"/>
                  <a:pt x="32753" y="40869"/>
                </a:cubicBezTo>
                <a:cubicBezTo>
                  <a:pt x="32753" y="42512"/>
                  <a:pt x="33816" y="43671"/>
                  <a:pt x="35458" y="43671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3"/>
          <p:cNvSpPr/>
          <p:nvPr/>
        </p:nvSpPr>
        <p:spPr>
          <a:xfrm>
            <a:off x="1521605" y="4548088"/>
            <a:ext cx="297000" cy="297000"/>
          </a:xfrm>
          <a:custGeom>
            <a:rect b="b" l="l" r="r" t="t"/>
            <a:pathLst>
              <a:path extrusionOk="0" h="120000" w="120000">
                <a:moveTo>
                  <a:pt x="90024" y="57294"/>
                </a:moveTo>
                <a:lnTo>
                  <a:pt x="62755" y="57294"/>
                </a:lnTo>
                <a:lnTo>
                  <a:pt x="62755" y="30048"/>
                </a:lnTo>
                <a:cubicBezTo>
                  <a:pt x="62755" y="28405"/>
                  <a:pt x="61595" y="27246"/>
                  <a:pt x="59951" y="27246"/>
                </a:cubicBezTo>
                <a:cubicBezTo>
                  <a:pt x="58404" y="27246"/>
                  <a:pt x="57244" y="28405"/>
                  <a:pt x="57244" y="30048"/>
                </a:cubicBezTo>
                <a:lnTo>
                  <a:pt x="57244" y="57294"/>
                </a:lnTo>
                <a:lnTo>
                  <a:pt x="29975" y="57294"/>
                </a:lnTo>
                <a:cubicBezTo>
                  <a:pt x="28331" y="57294"/>
                  <a:pt x="27268" y="58357"/>
                  <a:pt x="27268" y="60000"/>
                </a:cubicBezTo>
                <a:cubicBezTo>
                  <a:pt x="27268" y="61642"/>
                  <a:pt x="28331" y="62705"/>
                  <a:pt x="29975" y="62705"/>
                </a:cubicBezTo>
                <a:lnTo>
                  <a:pt x="57244" y="62705"/>
                </a:lnTo>
                <a:lnTo>
                  <a:pt x="57244" y="89951"/>
                </a:lnTo>
                <a:cubicBezTo>
                  <a:pt x="57244" y="91594"/>
                  <a:pt x="58404" y="92753"/>
                  <a:pt x="59951" y="92753"/>
                </a:cubicBezTo>
                <a:cubicBezTo>
                  <a:pt x="61595" y="92753"/>
                  <a:pt x="62755" y="91594"/>
                  <a:pt x="62755" y="89951"/>
                </a:cubicBezTo>
                <a:lnTo>
                  <a:pt x="62755" y="62705"/>
                </a:lnTo>
                <a:lnTo>
                  <a:pt x="90024" y="62705"/>
                </a:lnTo>
                <a:cubicBezTo>
                  <a:pt x="91668" y="62705"/>
                  <a:pt x="92731" y="61642"/>
                  <a:pt x="92731" y="60000"/>
                </a:cubicBezTo>
                <a:cubicBezTo>
                  <a:pt x="92731" y="58357"/>
                  <a:pt x="91668" y="57294"/>
                  <a:pt x="90024" y="57294"/>
                </a:cubicBezTo>
                <a:close/>
                <a:moveTo>
                  <a:pt x="59951" y="0"/>
                </a:moveTo>
                <a:cubicBezTo>
                  <a:pt x="26688" y="0"/>
                  <a:pt x="0" y="26763"/>
                  <a:pt x="0" y="60000"/>
                </a:cubicBezTo>
                <a:cubicBezTo>
                  <a:pt x="0" y="93236"/>
                  <a:pt x="26688" y="120000"/>
                  <a:pt x="59951" y="120000"/>
                </a:cubicBezTo>
                <a:cubicBezTo>
                  <a:pt x="93311" y="120000"/>
                  <a:pt x="120000" y="93236"/>
                  <a:pt x="120000" y="60000"/>
                </a:cubicBezTo>
                <a:cubicBezTo>
                  <a:pt x="120000" y="26763"/>
                  <a:pt x="93311" y="0"/>
                  <a:pt x="59951" y="0"/>
                </a:cubicBezTo>
                <a:close/>
                <a:moveTo>
                  <a:pt x="59951" y="114492"/>
                </a:moveTo>
                <a:cubicBezTo>
                  <a:pt x="29975" y="114492"/>
                  <a:pt x="5414" y="89951"/>
                  <a:pt x="5414" y="60000"/>
                </a:cubicBezTo>
                <a:cubicBezTo>
                  <a:pt x="5414" y="30048"/>
                  <a:pt x="29975" y="5507"/>
                  <a:pt x="59951" y="5507"/>
                </a:cubicBezTo>
                <a:cubicBezTo>
                  <a:pt x="90024" y="5507"/>
                  <a:pt x="114585" y="30048"/>
                  <a:pt x="114585" y="60000"/>
                </a:cubicBezTo>
                <a:cubicBezTo>
                  <a:pt x="114585" y="89951"/>
                  <a:pt x="90024" y="114492"/>
                  <a:pt x="59951" y="114492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3"/>
          <p:cNvSpPr/>
          <p:nvPr/>
        </p:nvSpPr>
        <p:spPr>
          <a:xfrm>
            <a:off x="2091307" y="4548088"/>
            <a:ext cx="297000" cy="297000"/>
          </a:xfrm>
          <a:custGeom>
            <a:rect b="b" l="l" r="r" t="t"/>
            <a:pathLst>
              <a:path extrusionOk="0" h="120000" w="120000">
                <a:moveTo>
                  <a:pt x="90048" y="57294"/>
                </a:moveTo>
                <a:lnTo>
                  <a:pt x="30048" y="57294"/>
                </a:lnTo>
                <a:cubicBezTo>
                  <a:pt x="28405" y="57294"/>
                  <a:pt x="27246" y="58357"/>
                  <a:pt x="27246" y="60000"/>
                </a:cubicBezTo>
                <a:cubicBezTo>
                  <a:pt x="27246" y="61642"/>
                  <a:pt x="28405" y="62705"/>
                  <a:pt x="30048" y="62705"/>
                </a:cubicBezTo>
                <a:lnTo>
                  <a:pt x="90048" y="62705"/>
                </a:lnTo>
                <a:cubicBezTo>
                  <a:pt x="91594" y="62705"/>
                  <a:pt x="92753" y="61642"/>
                  <a:pt x="92753" y="60000"/>
                </a:cubicBezTo>
                <a:cubicBezTo>
                  <a:pt x="92753" y="58357"/>
                  <a:pt x="91594" y="57294"/>
                  <a:pt x="90048" y="57294"/>
                </a:cubicBezTo>
                <a:close/>
                <a:moveTo>
                  <a:pt x="60000" y="0"/>
                </a:moveTo>
                <a:cubicBezTo>
                  <a:pt x="26763" y="0"/>
                  <a:pt x="0" y="26763"/>
                  <a:pt x="0" y="60000"/>
                </a:cubicBezTo>
                <a:cubicBezTo>
                  <a:pt x="0" y="93236"/>
                  <a:pt x="26763" y="120000"/>
                  <a:pt x="60000" y="120000"/>
                </a:cubicBezTo>
                <a:cubicBezTo>
                  <a:pt x="93236" y="120000"/>
                  <a:pt x="120000" y="93236"/>
                  <a:pt x="120000" y="60000"/>
                </a:cubicBezTo>
                <a:cubicBezTo>
                  <a:pt x="120000" y="26763"/>
                  <a:pt x="93236" y="0"/>
                  <a:pt x="60000" y="0"/>
                </a:cubicBezTo>
                <a:close/>
                <a:moveTo>
                  <a:pt x="60000" y="114492"/>
                </a:moveTo>
                <a:cubicBezTo>
                  <a:pt x="30048" y="114492"/>
                  <a:pt x="5507" y="89951"/>
                  <a:pt x="5507" y="60000"/>
                </a:cubicBezTo>
                <a:cubicBezTo>
                  <a:pt x="5507" y="30048"/>
                  <a:pt x="30048" y="5507"/>
                  <a:pt x="60000" y="5507"/>
                </a:cubicBezTo>
                <a:cubicBezTo>
                  <a:pt x="90048" y="5507"/>
                  <a:pt x="114589" y="30048"/>
                  <a:pt x="114589" y="60000"/>
                </a:cubicBezTo>
                <a:cubicBezTo>
                  <a:pt x="114589" y="89951"/>
                  <a:pt x="90048" y="114492"/>
                  <a:pt x="60000" y="114492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3"/>
          <p:cNvSpPr/>
          <p:nvPr/>
        </p:nvSpPr>
        <p:spPr>
          <a:xfrm>
            <a:off x="2661009" y="4580184"/>
            <a:ext cx="297000" cy="240600"/>
          </a:xfrm>
          <a:custGeom>
            <a:rect b="b" l="l" r="r" t="t"/>
            <a:pathLst>
              <a:path extrusionOk="0" h="120000" w="120000">
                <a:moveTo>
                  <a:pt x="29951" y="46653"/>
                </a:moveTo>
                <a:lnTo>
                  <a:pt x="35458" y="46653"/>
                </a:lnTo>
                <a:cubicBezTo>
                  <a:pt x="37101" y="46653"/>
                  <a:pt x="38164" y="45354"/>
                  <a:pt x="38164" y="43346"/>
                </a:cubicBezTo>
                <a:cubicBezTo>
                  <a:pt x="38164" y="41338"/>
                  <a:pt x="37101" y="40039"/>
                  <a:pt x="35458" y="40039"/>
                </a:cubicBezTo>
                <a:lnTo>
                  <a:pt x="29951" y="40039"/>
                </a:lnTo>
                <a:cubicBezTo>
                  <a:pt x="28309" y="40039"/>
                  <a:pt x="27246" y="41338"/>
                  <a:pt x="27246" y="43346"/>
                </a:cubicBezTo>
                <a:cubicBezTo>
                  <a:pt x="27246" y="45354"/>
                  <a:pt x="28309" y="46653"/>
                  <a:pt x="29951" y="46653"/>
                </a:cubicBezTo>
                <a:close/>
                <a:moveTo>
                  <a:pt x="114492" y="13346"/>
                </a:moveTo>
                <a:lnTo>
                  <a:pt x="81835" y="13346"/>
                </a:lnTo>
                <a:cubicBezTo>
                  <a:pt x="81835" y="6023"/>
                  <a:pt x="76908" y="0"/>
                  <a:pt x="70917" y="0"/>
                </a:cubicBezTo>
                <a:lnTo>
                  <a:pt x="49082" y="0"/>
                </a:lnTo>
                <a:cubicBezTo>
                  <a:pt x="43091" y="0"/>
                  <a:pt x="38164" y="6023"/>
                  <a:pt x="38164" y="13346"/>
                </a:cubicBezTo>
                <a:lnTo>
                  <a:pt x="5410" y="13346"/>
                </a:lnTo>
                <a:cubicBezTo>
                  <a:pt x="2415" y="13346"/>
                  <a:pt x="0" y="16299"/>
                  <a:pt x="0" y="19960"/>
                </a:cubicBezTo>
                <a:lnTo>
                  <a:pt x="0" y="113385"/>
                </a:lnTo>
                <a:cubicBezTo>
                  <a:pt x="0" y="117047"/>
                  <a:pt x="2415" y="120000"/>
                  <a:pt x="5410" y="120000"/>
                </a:cubicBezTo>
                <a:lnTo>
                  <a:pt x="114492" y="120000"/>
                </a:lnTo>
                <a:cubicBezTo>
                  <a:pt x="117487" y="120000"/>
                  <a:pt x="120000" y="117047"/>
                  <a:pt x="120000" y="113385"/>
                </a:cubicBezTo>
                <a:lnTo>
                  <a:pt x="120000" y="19960"/>
                </a:lnTo>
                <a:cubicBezTo>
                  <a:pt x="120000" y="16299"/>
                  <a:pt x="117487" y="13346"/>
                  <a:pt x="114492" y="13346"/>
                </a:cubicBezTo>
                <a:close/>
                <a:moveTo>
                  <a:pt x="49082" y="6614"/>
                </a:moveTo>
                <a:lnTo>
                  <a:pt x="70917" y="6614"/>
                </a:lnTo>
                <a:cubicBezTo>
                  <a:pt x="73913" y="6614"/>
                  <a:pt x="76328" y="9685"/>
                  <a:pt x="76328" y="13346"/>
                </a:cubicBezTo>
                <a:lnTo>
                  <a:pt x="43574" y="13346"/>
                </a:lnTo>
                <a:cubicBezTo>
                  <a:pt x="43574" y="9685"/>
                  <a:pt x="46086" y="6614"/>
                  <a:pt x="49082" y="6614"/>
                </a:cubicBezTo>
                <a:close/>
                <a:moveTo>
                  <a:pt x="16328" y="93307"/>
                </a:moveTo>
                <a:cubicBezTo>
                  <a:pt x="14685" y="93307"/>
                  <a:pt x="13623" y="94724"/>
                  <a:pt x="13623" y="96614"/>
                </a:cubicBezTo>
                <a:cubicBezTo>
                  <a:pt x="13623" y="98622"/>
                  <a:pt x="14685" y="100039"/>
                  <a:pt x="16328" y="100039"/>
                </a:cubicBezTo>
                <a:lnTo>
                  <a:pt x="16328" y="113385"/>
                </a:lnTo>
                <a:lnTo>
                  <a:pt x="5410" y="113385"/>
                </a:lnTo>
                <a:lnTo>
                  <a:pt x="5410" y="19960"/>
                </a:lnTo>
                <a:lnTo>
                  <a:pt x="16328" y="19960"/>
                </a:lnTo>
                <a:lnTo>
                  <a:pt x="16328" y="93307"/>
                </a:lnTo>
                <a:close/>
                <a:moveTo>
                  <a:pt x="98164" y="93307"/>
                </a:moveTo>
                <a:cubicBezTo>
                  <a:pt x="96521" y="93307"/>
                  <a:pt x="95458" y="94724"/>
                  <a:pt x="95458" y="96614"/>
                </a:cubicBezTo>
                <a:cubicBezTo>
                  <a:pt x="95458" y="98622"/>
                  <a:pt x="96521" y="100039"/>
                  <a:pt x="98164" y="100039"/>
                </a:cubicBezTo>
                <a:lnTo>
                  <a:pt x="98164" y="113385"/>
                </a:lnTo>
                <a:lnTo>
                  <a:pt x="21835" y="113385"/>
                </a:lnTo>
                <a:lnTo>
                  <a:pt x="21835" y="100039"/>
                </a:lnTo>
                <a:cubicBezTo>
                  <a:pt x="23478" y="100039"/>
                  <a:pt x="24541" y="98622"/>
                  <a:pt x="24541" y="96614"/>
                </a:cubicBezTo>
                <a:cubicBezTo>
                  <a:pt x="24541" y="94724"/>
                  <a:pt x="23478" y="93307"/>
                  <a:pt x="21835" y="93307"/>
                </a:cubicBezTo>
                <a:lnTo>
                  <a:pt x="21835" y="19960"/>
                </a:lnTo>
                <a:lnTo>
                  <a:pt x="98164" y="19960"/>
                </a:lnTo>
                <a:lnTo>
                  <a:pt x="98164" y="93307"/>
                </a:lnTo>
                <a:close/>
                <a:moveTo>
                  <a:pt x="114492" y="113385"/>
                </a:moveTo>
                <a:lnTo>
                  <a:pt x="103574" y="113385"/>
                </a:lnTo>
                <a:lnTo>
                  <a:pt x="103574" y="100039"/>
                </a:lnTo>
                <a:cubicBezTo>
                  <a:pt x="105217" y="100039"/>
                  <a:pt x="106376" y="98622"/>
                  <a:pt x="106376" y="96614"/>
                </a:cubicBezTo>
                <a:cubicBezTo>
                  <a:pt x="106376" y="94724"/>
                  <a:pt x="105217" y="93307"/>
                  <a:pt x="103574" y="93307"/>
                </a:cubicBezTo>
                <a:lnTo>
                  <a:pt x="103574" y="19960"/>
                </a:lnTo>
                <a:lnTo>
                  <a:pt x="114492" y="19960"/>
                </a:lnTo>
                <a:lnTo>
                  <a:pt x="114492" y="113385"/>
                </a:lnTo>
                <a:close/>
                <a:moveTo>
                  <a:pt x="29951" y="33307"/>
                </a:moveTo>
                <a:lnTo>
                  <a:pt x="46376" y="33307"/>
                </a:lnTo>
                <a:cubicBezTo>
                  <a:pt x="48019" y="33307"/>
                  <a:pt x="49082" y="32007"/>
                  <a:pt x="49082" y="30000"/>
                </a:cubicBezTo>
                <a:cubicBezTo>
                  <a:pt x="49082" y="27992"/>
                  <a:pt x="48019" y="26692"/>
                  <a:pt x="46376" y="26692"/>
                </a:cubicBezTo>
                <a:lnTo>
                  <a:pt x="29951" y="26692"/>
                </a:lnTo>
                <a:cubicBezTo>
                  <a:pt x="28309" y="26692"/>
                  <a:pt x="27246" y="27992"/>
                  <a:pt x="27246" y="30000"/>
                </a:cubicBezTo>
                <a:cubicBezTo>
                  <a:pt x="27246" y="32007"/>
                  <a:pt x="28309" y="33307"/>
                  <a:pt x="29951" y="3330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44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687" name="Google Shape;687;p44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688" name="Google Shape;688;p44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rect b="b" l="l" r="r" t="t"/>
                <a:pathLst>
                  <a:path extrusionOk="0" h="10000" w="1000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cap="flat" cmpd="sng" w="12700">
                <a:solidFill>
                  <a:srgbClr val="FFC92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44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rect b="b" l="l" r="r" t="t"/>
                <a:pathLst>
                  <a:path extrusionOk="0" h="39" w="35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44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rect b="b" l="l" r="r" t="t"/>
                <a:pathLst>
                  <a:path extrusionOk="0" h="10000" w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4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b="0" i="0" lang="en" sz="36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b="0" i="0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692" name="Google Shape;692;p44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"/>
                <a:t> </a:t>
              </a:r>
              <a:r>
                <a:rPr b="0" i="0" lang="en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93" name="Google Shape;693;p44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424200" y="1294450"/>
            <a:ext cx="8295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Open the presentation from the Google Slides Viewer (gear icon) or press the button below. 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In order to be able to edit the presentation in Google Slides, you must own a Google® Account and be logged in.</a:t>
            </a:r>
            <a:endParaRPr sz="1300">
              <a:solidFill>
                <a:srgbClr val="6666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1152150" y="-97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Instructions</a:t>
            </a:r>
            <a:endParaRPr sz="69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4" name="Google Shape;154;p30"/>
          <p:cNvGrpSpPr/>
          <p:nvPr/>
        </p:nvGrpSpPr>
        <p:grpSpPr>
          <a:xfrm>
            <a:off x="2362242" y="1109975"/>
            <a:ext cx="511683" cy="60225"/>
            <a:chOff x="1318125" y="1398800"/>
            <a:chExt cx="1050900" cy="60225"/>
          </a:xfrm>
        </p:grpSpPr>
        <p:cxnSp>
          <p:nvCxnSpPr>
            <p:cNvPr id="155" name="Google Shape;155;p30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30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7" name="Google Shape;157;p30"/>
          <p:cNvGrpSpPr/>
          <p:nvPr/>
        </p:nvGrpSpPr>
        <p:grpSpPr>
          <a:xfrm>
            <a:off x="6273357" y="1109975"/>
            <a:ext cx="511683" cy="60225"/>
            <a:chOff x="1318125" y="1398800"/>
            <a:chExt cx="1050900" cy="60225"/>
          </a:xfrm>
        </p:grpSpPr>
        <p:cxnSp>
          <p:nvCxnSpPr>
            <p:cNvPr id="158" name="Google Shape;158;p30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30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0" name="Google Shape;160;p30"/>
          <p:cNvSpPr txBox="1"/>
          <p:nvPr/>
        </p:nvSpPr>
        <p:spPr>
          <a:xfrm>
            <a:off x="2913341" y="909550"/>
            <a:ext cx="3360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To Use This Template</a:t>
            </a:r>
            <a:endParaRPr sz="25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descr="by.png"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89" y="4526846"/>
            <a:ext cx="952635" cy="333356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30"/>
          <p:cNvSpPr txBox="1"/>
          <p:nvPr/>
        </p:nvSpPr>
        <p:spPr>
          <a:xfrm>
            <a:off x="1582625" y="4333375"/>
            <a:ext cx="6652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latin typeface="Gruppo"/>
                <a:ea typeface="Gruppo"/>
                <a:cs typeface="Gruppo"/>
                <a:sym typeface="Gruppo"/>
              </a:rPr>
              <a:t>Important:</a:t>
            </a:r>
            <a:r>
              <a:rPr lang="en" sz="900">
                <a:latin typeface="Gruppo"/>
                <a:ea typeface="Gruppo"/>
                <a:cs typeface="Gruppo"/>
                <a:sym typeface="Gruppo"/>
              </a:rPr>
              <a:t> All our templates are free to use under </a:t>
            </a:r>
            <a:r>
              <a:rPr lang="en" sz="900" u="sng">
                <a:latin typeface="Gruppo"/>
                <a:ea typeface="Gruppo"/>
                <a:cs typeface="Gruppo"/>
                <a:sym typeface="Gruppo"/>
                <a:hlinkClick r:id="rId4"/>
              </a:rPr>
              <a:t>Creative Commons Attribution License</a:t>
            </a:r>
            <a:r>
              <a:rPr lang="en" sz="900">
                <a:latin typeface="Gruppo"/>
                <a:ea typeface="Gruppo"/>
                <a:cs typeface="Gruppo"/>
                <a:sym typeface="Gruppo"/>
              </a:rPr>
              <a:t>. If you use the graphic assets (photos, icons and typographies) included in this Google Slides Templates you must keep the Credits slide or add all attributions in the last slide notes.</a:t>
            </a:r>
            <a:endParaRPr sz="900">
              <a:latin typeface="Gruppo"/>
              <a:ea typeface="Gruppo"/>
              <a:cs typeface="Gruppo"/>
              <a:sym typeface="Gruppo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750300" y="2141175"/>
            <a:ext cx="3635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666666"/>
                </a:solidFill>
                <a:latin typeface="Syncopate"/>
                <a:ea typeface="Syncopate"/>
                <a:cs typeface="Syncopate"/>
                <a:sym typeface="Syncopate"/>
              </a:rPr>
              <a:t>Open in Google Slides</a:t>
            </a:r>
            <a:endParaRPr sz="1600">
              <a:solidFill>
                <a:srgbClr val="666666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91200" y="2748000"/>
            <a:ext cx="39873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Please navigate to the 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File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 menu and select 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Make a copy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. </a:t>
            </a:r>
            <a:b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</a:b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A new Google Slides Editor will open with an editable copy of the template. This copy will be created in your Google Drive® account.</a:t>
            </a:r>
            <a:endParaRPr>
              <a:solidFill>
                <a:srgbClr val="6666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200" y="2152500"/>
            <a:ext cx="359092" cy="35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4676825" y="2748000"/>
            <a:ext cx="39873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Navigate to the 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File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 menu and select 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Download as Microsoft PowerPoint.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 You will download a .</a:t>
            </a: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pptx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 file that you can open in PowerPoint.</a:t>
            </a:r>
            <a:b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</a:br>
            <a:r>
              <a:rPr b="1"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Note</a:t>
            </a:r>
            <a:r>
              <a:rPr lang="en" sz="1300">
                <a:solidFill>
                  <a:srgbClr val="666666"/>
                </a:solidFill>
                <a:latin typeface="Gruppo"/>
                <a:ea typeface="Gruppo"/>
                <a:cs typeface="Gruppo"/>
                <a:sym typeface="Gruppo"/>
              </a:rPr>
              <a:t>: You will need to install the fonts used in this presentation. Links to the fonts are provided at the end of this presentation.</a:t>
            </a:r>
            <a:endParaRPr sz="1300">
              <a:solidFill>
                <a:srgbClr val="666666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5099449" y="2141175"/>
            <a:ext cx="3987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666666"/>
                </a:solidFill>
                <a:latin typeface="Syncopate"/>
                <a:ea typeface="Syncopate"/>
                <a:cs typeface="Syncopate"/>
                <a:sym typeface="Syncopate"/>
              </a:rPr>
              <a:t>Open in PowerPoint®</a:t>
            </a:r>
            <a:endParaRPr sz="1600">
              <a:solidFill>
                <a:srgbClr val="666666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6825" y="2152500"/>
            <a:ext cx="337533" cy="33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-notes-notepad-entrepreneur-38556.jpeg" id="173" name="Google Shape;173;p31"/>
          <p:cNvPicPr preferRelativeResize="0"/>
          <p:nvPr/>
        </p:nvPicPr>
        <p:blipFill rotWithShape="1">
          <a:blip r:embed="rId3">
            <a:alphaModFix/>
          </a:blip>
          <a:srcRect b="11238" l="0" r="0" t="4073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829400" y="1620000"/>
            <a:ext cx="77865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900">
                <a:solidFill>
                  <a:srgbClr val="2CACE9"/>
                </a:solidFill>
                <a:latin typeface="Arvo"/>
                <a:ea typeface="Arvo"/>
                <a:cs typeface="Arvo"/>
                <a:sym typeface="Arvo"/>
              </a:rPr>
              <a:t>MODERN PITCH</a:t>
            </a:r>
            <a:endParaRPr b="1" sz="6900">
              <a:solidFill>
                <a:srgbClr val="2CACE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829400" y="2663050"/>
            <a:ext cx="80055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PRESENTATION </a:t>
            </a:r>
            <a:r>
              <a:rPr b="1" lang="en" sz="12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TEMPLATE</a:t>
            </a:r>
            <a:r>
              <a:rPr b="1" lang="en" sz="1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 - HELPING PRESENTER CREATE GREAT DECKS</a:t>
            </a:r>
            <a:endParaRPr b="1" sz="120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/>
          <p:nvPr/>
        </p:nvSpPr>
        <p:spPr>
          <a:xfrm>
            <a:off x="396350" y="2138500"/>
            <a:ext cx="3871500" cy="2507100"/>
          </a:xfrm>
          <a:prstGeom prst="rect">
            <a:avLst/>
          </a:prstGeom>
          <a:solidFill>
            <a:srgbClr val="2CACE9">
              <a:alpha val="10770"/>
            </a:srgbClr>
          </a:solidFill>
          <a:ln cap="flat" cmpd="sng" w="9525">
            <a:solidFill>
              <a:srgbClr val="2CACE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2"/>
          <p:cNvSpPr txBox="1"/>
          <p:nvPr/>
        </p:nvSpPr>
        <p:spPr>
          <a:xfrm>
            <a:off x="1152150" y="2189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This Is a Comparison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3" name="Google Shape;183;p32"/>
          <p:cNvGrpSpPr/>
          <p:nvPr/>
        </p:nvGrpSpPr>
        <p:grpSpPr>
          <a:xfrm>
            <a:off x="1318125" y="1338575"/>
            <a:ext cx="1050900" cy="60225"/>
            <a:chOff x="1318125" y="1398800"/>
            <a:chExt cx="1050900" cy="60225"/>
          </a:xfrm>
        </p:grpSpPr>
        <p:cxnSp>
          <p:nvCxnSpPr>
            <p:cNvPr id="184" name="Google Shape;184;p32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32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6" name="Google Shape;186;p32"/>
          <p:cNvGrpSpPr/>
          <p:nvPr/>
        </p:nvGrpSpPr>
        <p:grpSpPr>
          <a:xfrm>
            <a:off x="6752275" y="1338575"/>
            <a:ext cx="1050900" cy="60225"/>
            <a:chOff x="1318125" y="1398800"/>
            <a:chExt cx="1050900" cy="60225"/>
          </a:xfrm>
        </p:grpSpPr>
        <p:cxnSp>
          <p:nvCxnSpPr>
            <p:cNvPr id="187" name="Google Shape;187;p32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32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9" name="Google Shape;189;p32"/>
          <p:cNvSpPr txBox="1"/>
          <p:nvPr/>
        </p:nvSpPr>
        <p:spPr>
          <a:xfrm>
            <a:off x="2369025" y="1138125"/>
            <a:ext cx="4383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This is a Subtitle for Infographics</a:t>
            </a:r>
            <a:endParaRPr sz="25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584052" y="2608581"/>
            <a:ext cx="1767600" cy="1289700"/>
          </a:xfrm>
          <a:custGeom>
            <a:rect b="b" l="l" r="r" t="t"/>
            <a:pathLst>
              <a:path extrusionOk="0" h="120000" w="120000">
                <a:moveTo>
                  <a:pt x="109082" y="94485"/>
                </a:moveTo>
                <a:lnTo>
                  <a:pt x="109082" y="94485"/>
                </a:lnTo>
                <a:lnTo>
                  <a:pt x="120000" y="26976"/>
                </a:lnTo>
                <a:lnTo>
                  <a:pt x="120000" y="26976"/>
                </a:lnTo>
                <a:lnTo>
                  <a:pt x="120000" y="26312"/>
                </a:lnTo>
                <a:cubicBezTo>
                  <a:pt x="120000" y="24053"/>
                  <a:pt x="118840" y="22458"/>
                  <a:pt x="117198" y="22458"/>
                </a:cubicBezTo>
                <a:lnTo>
                  <a:pt x="29758" y="22458"/>
                </a:lnTo>
                <a:lnTo>
                  <a:pt x="25893" y="2657"/>
                </a:lnTo>
                <a:lnTo>
                  <a:pt x="25893" y="2657"/>
                </a:lnTo>
                <a:cubicBezTo>
                  <a:pt x="25603" y="1196"/>
                  <a:pt x="24541" y="0"/>
                  <a:pt x="23478" y="0"/>
                </a:cubicBezTo>
                <a:lnTo>
                  <a:pt x="2705" y="0"/>
                </a:lnTo>
                <a:cubicBezTo>
                  <a:pt x="1062" y="0"/>
                  <a:pt x="0" y="1461"/>
                  <a:pt x="0" y="3720"/>
                </a:cubicBezTo>
                <a:cubicBezTo>
                  <a:pt x="0" y="5980"/>
                  <a:pt x="1062" y="7574"/>
                  <a:pt x="2705" y="7574"/>
                </a:cubicBezTo>
                <a:lnTo>
                  <a:pt x="21256" y="7574"/>
                </a:lnTo>
                <a:lnTo>
                  <a:pt x="38164" y="94883"/>
                </a:lnTo>
                <a:lnTo>
                  <a:pt x="38164" y="94883"/>
                </a:lnTo>
                <a:cubicBezTo>
                  <a:pt x="38454" y="96079"/>
                  <a:pt x="38937" y="96744"/>
                  <a:pt x="39806" y="97142"/>
                </a:cubicBezTo>
                <a:cubicBezTo>
                  <a:pt x="38743" y="99401"/>
                  <a:pt x="38164" y="102059"/>
                  <a:pt x="38164" y="104983"/>
                </a:cubicBezTo>
                <a:cubicBezTo>
                  <a:pt x="38164" y="113222"/>
                  <a:pt x="43091" y="120000"/>
                  <a:pt x="49082" y="120000"/>
                </a:cubicBezTo>
                <a:cubicBezTo>
                  <a:pt x="55072" y="120000"/>
                  <a:pt x="60000" y="113222"/>
                  <a:pt x="60000" y="104983"/>
                </a:cubicBezTo>
                <a:cubicBezTo>
                  <a:pt x="60000" y="102458"/>
                  <a:pt x="59420" y="99800"/>
                  <a:pt x="58357" y="97541"/>
                </a:cubicBezTo>
                <a:lnTo>
                  <a:pt x="88599" y="97541"/>
                </a:lnTo>
                <a:cubicBezTo>
                  <a:pt x="87826" y="99800"/>
                  <a:pt x="86956" y="102458"/>
                  <a:pt x="86956" y="104983"/>
                </a:cubicBezTo>
                <a:cubicBezTo>
                  <a:pt x="86956" y="113222"/>
                  <a:pt x="91884" y="120000"/>
                  <a:pt x="97874" y="120000"/>
                </a:cubicBezTo>
                <a:cubicBezTo>
                  <a:pt x="103864" y="120000"/>
                  <a:pt x="108792" y="113222"/>
                  <a:pt x="108792" y="104983"/>
                </a:cubicBezTo>
                <a:cubicBezTo>
                  <a:pt x="108792" y="102059"/>
                  <a:pt x="108212" y="99401"/>
                  <a:pt x="107149" y="97142"/>
                </a:cubicBezTo>
                <a:cubicBezTo>
                  <a:pt x="108212" y="96744"/>
                  <a:pt x="108792" y="95681"/>
                  <a:pt x="109082" y="94485"/>
                </a:cubicBezTo>
                <a:close/>
                <a:moveTo>
                  <a:pt x="97874" y="30033"/>
                </a:moveTo>
                <a:lnTo>
                  <a:pt x="114009" y="30033"/>
                </a:lnTo>
                <a:lnTo>
                  <a:pt x="111497" y="45049"/>
                </a:lnTo>
                <a:lnTo>
                  <a:pt x="96811" y="45049"/>
                </a:lnTo>
                <a:lnTo>
                  <a:pt x="97874" y="30033"/>
                </a:lnTo>
                <a:close/>
                <a:moveTo>
                  <a:pt x="31304" y="30033"/>
                </a:moveTo>
                <a:lnTo>
                  <a:pt x="49371" y="30033"/>
                </a:lnTo>
                <a:lnTo>
                  <a:pt x="50434" y="45049"/>
                </a:lnTo>
                <a:lnTo>
                  <a:pt x="34106" y="45049"/>
                </a:lnTo>
                <a:lnTo>
                  <a:pt x="31304" y="30033"/>
                </a:lnTo>
                <a:close/>
                <a:moveTo>
                  <a:pt x="38743" y="67508"/>
                </a:moveTo>
                <a:lnTo>
                  <a:pt x="35748" y="52491"/>
                </a:lnTo>
                <a:lnTo>
                  <a:pt x="51207" y="52491"/>
                </a:lnTo>
                <a:lnTo>
                  <a:pt x="52367" y="67508"/>
                </a:lnTo>
                <a:lnTo>
                  <a:pt x="38743" y="67508"/>
                </a:lnTo>
                <a:close/>
                <a:moveTo>
                  <a:pt x="40096" y="75083"/>
                </a:moveTo>
                <a:lnTo>
                  <a:pt x="52850" y="75083"/>
                </a:lnTo>
                <a:lnTo>
                  <a:pt x="54009" y="89966"/>
                </a:lnTo>
                <a:lnTo>
                  <a:pt x="42801" y="89966"/>
                </a:lnTo>
                <a:lnTo>
                  <a:pt x="40096" y="75083"/>
                </a:lnTo>
                <a:close/>
                <a:moveTo>
                  <a:pt x="49082" y="112558"/>
                </a:moveTo>
                <a:cubicBezTo>
                  <a:pt x="46086" y="112558"/>
                  <a:pt x="43574" y="109102"/>
                  <a:pt x="43574" y="104983"/>
                </a:cubicBezTo>
                <a:cubicBezTo>
                  <a:pt x="43574" y="100863"/>
                  <a:pt x="46086" y="97541"/>
                  <a:pt x="49082" y="97541"/>
                </a:cubicBezTo>
                <a:cubicBezTo>
                  <a:pt x="52077" y="97541"/>
                  <a:pt x="54492" y="100863"/>
                  <a:pt x="54492" y="104983"/>
                </a:cubicBezTo>
                <a:cubicBezTo>
                  <a:pt x="54492" y="109102"/>
                  <a:pt x="52077" y="112558"/>
                  <a:pt x="49082" y="112558"/>
                </a:cubicBezTo>
                <a:close/>
                <a:moveTo>
                  <a:pt x="70917" y="89966"/>
                </a:moveTo>
                <a:lnTo>
                  <a:pt x="59710" y="89966"/>
                </a:lnTo>
                <a:lnTo>
                  <a:pt x="58647" y="75083"/>
                </a:lnTo>
                <a:lnTo>
                  <a:pt x="70917" y="75083"/>
                </a:lnTo>
                <a:lnTo>
                  <a:pt x="70917" y="89966"/>
                </a:lnTo>
                <a:close/>
                <a:moveTo>
                  <a:pt x="70917" y="67508"/>
                </a:moveTo>
                <a:lnTo>
                  <a:pt x="57777" y="67508"/>
                </a:lnTo>
                <a:lnTo>
                  <a:pt x="56714" y="52491"/>
                </a:lnTo>
                <a:lnTo>
                  <a:pt x="70917" y="52491"/>
                </a:lnTo>
                <a:lnTo>
                  <a:pt x="70917" y="67508"/>
                </a:lnTo>
                <a:close/>
                <a:moveTo>
                  <a:pt x="70917" y="45049"/>
                </a:moveTo>
                <a:lnTo>
                  <a:pt x="56135" y="45049"/>
                </a:lnTo>
                <a:lnTo>
                  <a:pt x="55072" y="30033"/>
                </a:lnTo>
                <a:lnTo>
                  <a:pt x="71111" y="30033"/>
                </a:lnTo>
                <a:lnTo>
                  <a:pt x="71111" y="45049"/>
                </a:lnTo>
                <a:lnTo>
                  <a:pt x="70917" y="45049"/>
                </a:lnTo>
                <a:close/>
                <a:moveTo>
                  <a:pt x="87536" y="89966"/>
                </a:moveTo>
                <a:lnTo>
                  <a:pt x="76328" y="89966"/>
                </a:lnTo>
                <a:lnTo>
                  <a:pt x="76328" y="75083"/>
                </a:lnTo>
                <a:lnTo>
                  <a:pt x="88599" y="75083"/>
                </a:lnTo>
                <a:lnTo>
                  <a:pt x="87536" y="89966"/>
                </a:lnTo>
                <a:close/>
                <a:moveTo>
                  <a:pt x="89468" y="67508"/>
                </a:moveTo>
                <a:lnTo>
                  <a:pt x="76328" y="67508"/>
                </a:lnTo>
                <a:lnTo>
                  <a:pt x="76328" y="52491"/>
                </a:lnTo>
                <a:lnTo>
                  <a:pt x="90531" y="52491"/>
                </a:lnTo>
                <a:lnTo>
                  <a:pt x="89468" y="67508"/>
                </a:lnTo>
                <a:close/>
                <a:moveTo>
                  <a:pt x="91111" y="45049"/>
                </a:moveTo>
                <a:lnTo>
                  <a:pt x="76328" y="45049"/>
                </a:lnTo>
                <a:lnTo>
                  <a:pt x="76328" y="30033"/>
                </a:lnTo>
                <a:lnTo>
                  <a:pt x="92463" y="30033"/>
                </a:lnTo>
                <a:lnTo>
                  <a:pt x="91111" y="45049"/>
                </a:lnTo>
                <a:close/>
                <a:moveTo>
                  <a:pt x="98164" y="112558"/>
                </a:moveTo>
                <a:cubicBezTo>
                  <a:pt x="95169" y="112558"/>
                  <a:pt x="92657" y="109102"/>
                  <a:pt x="92657" y="104983"/>
                </a:cubicBezTo>
                <a:cubicBezTo>
                  <a:pt x="92657" y="100863"/>
                  <a:pt x="95169" y="97541"/>
                  <a:pt x="98164" y="97541"/>
                </a:cubicBezTo>
                <a:cubicBezTo>
                  <a:pt x="101159" y="97541"/>
                  <a:pt x="103574" y="100863"/>
                  <a:pt x="103574" y="104983"/>
                </a:cubicBezTo>
                <a:cubicBezTo>
                  <a:pt x="103574" y="109102"/>
                  <a:pt x="101159" y="112558"/>
                  <a:pt x="98164" y="112558"/>
                </a:cubicBezTo>
                <a:close/>
                <a:moveTo>
                  <a:pt x="104154" y="89966"/>
                </a:moveTo>
                <a:lnTo>
                  <a:pt x="92946" y="89966"/>
                </a:lnTo>
                <a:lnTo>
                  <a:pt x="94106" y="75083"/>
                </a:lnTo>
                <a:lnTo>
                  <a:pt x="106376" y="75083"/>
                </a:lnTo>
                <a:lnTo>
                  <a:pt x="104154" y="89966"/>
                </a:lnTo>
                <a:close/>
                <a:moveTo>
                  <a:pt x="94879" y="67508"/>
                </a:moveTo>
                <a:lnTo>
                  <a:pt x="95942" y="52491"/>
                </a:lnTo>
                <a:lnTo>
                  <a:pt x="110144" y="52491"/>
                </a:lnTo>
                <a:lnTo>
                  <a:pt x="107729" y="67508"/>
                </a:lnTo>
                <a:lnTo>
                  <a:pt x="94879" y="67508"/>
                </a:lnTo>
                <a:close/>
              </a:path>
            </a:pathLst>
          </a:custGeom>
          <a:solidFill>
            <a:srgbClr val="595959">
              <a:alpha val="1462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4807350" y="2138500"/>
            <a:ext cx="3871500" cy="2507100"/>
          </a:xfrm>
          <a:prstGeom prst="rect">
            <a:avLst/>
          </a:prstGeom>
          <a:solidFill>
            <a:srgbClr val="2CACE9">
              <a:alpha val="10770"/>
            </a:srgbClr>
          </a:solidFill>
          <a:ln cap="flat" cmpd="sng" w="9525">
            <a:solidFill>
              <a:srgbClr val="2CACE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32"/>
          <p:cNvGrpSpPr/>
          <p:nvPr/>
        </p:nvGrpSpPr>
        <p:grpSpPr>
          <a:xfrm>
            <a:off x="2501668" y="2638908"/>
            <a:ext cx="1288202" cy="1289517"/>
            <a:chOff x="3188500" y="1682056"/>
            <a:chExt cx="2640300" cy="2642994"/>
          </a:xfrm>
        </p:grpSpPr>
        <p:sp>
          <p:nvSpPr>
            <p:cNvPr id="193" name="Google Shape;193;p32"/>
            <p:cNvSpPr/>
            <p:nvPr/>
          </p:nvSpPr>
          <p:spPr>
            <a:xfrm>
              <a:off x="3188500" y="1684750"/>
              <a:ext cx="2628900" cy="2640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3188500" y="1682056"/>
              <a:ext cx="2640300" cy="2640300"/>
            </a:xfrm>
            <a:prstGeom prst="pie">
              <a:avLst>
                <a:gd fmla="val 4492" name="adj1"/>
                <a:gd fmla="val 14722311" name="adj2"/>
              </a:avLst>
            </a:prstGeom>
            <a:solidFill>
              <a:srgbClr val="2C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5" name="Google Shape;195;p32"/>
          <p:cNvSpPr/>
          <p:nvPr/>
        </p:nvSpPr>
        <p:spPr>
          <a:xfrm>
            <a:off x="553635" y="2568024"/>
            <a:ext cx="1767600" cy="1289700"/>
          </a:xfrm>
          <a:custGeom>
            <a:rect b="b" l="l" r="r" t="t"/>
            <a:pathLst>
              <a:path extrusionOk="0" h="120000" w="120000">
                <a:moveTo>
                  <a:pt x="109082" y="94485"/>
                </a:moveTo>
                <a:lnTo>
                  <a:pt x="109082" y="94485"/>
                </a:lnTo>
                <a:lnTo>
                  <a:pt x="120000" y="26976"/>
                </a:lnTo>
                <a:lnTo>
                  <a:pt x="120000" y="26976"/>
                </a:lnTo>
                <a:lnTo>
                  <a:pt x="120000" y="26312"/>
                </a:lnTo>
                <a:cubicBezTo>
                  <a:pt x="120000" y="24053"/>
                  <a:pt x="118840" y="22458"/>
                  <a:pt x="117198" y="22458"/>
                </a:cubicBezTo>
                <a:lnTo>
                  <a:pt x="29758" y="22458"/>
                </a:lnTo>
                <a:lnTo>
                  <a:pt x="25893" y="2657"/>
                </a:lnTo>
                <a:lnTo>
                  <a:pt x="25893" y="2657"/>
                </a:lnTo>
                <a:cubicBezTo>
                  <a:pt x="25603" y="1196"/>
                  <a:pt x="24541" y="0"/>
                  <a:pt x="23478" y="0"/>
                </a:cubicBezTo>
                <a:lnTo>
                  <a:pt x="2705" y="0"/>
                </a:lnTo>
                <a:cubicBezTo>
                  <a:pt x="1062" y="0"/>
                  <a:pt x="0" y="1461"/>
                  <a:pt x="0" y="3720"/>
                </a:cubicBezTo>
                <a:cubicBezTo>
                  <a:pt x="0" y="5980"/>
                  <a:pt x="1062" y="7574"/>
                  <a:pt x="2705" y="7574"/>
                </a:cubicBezTo>
                <a:lnTo>
                  <a:pt x="21256" y="7574"/>
                </a:lnTo>
                <a:lnTo>
                  <a:pt x="38164" y="94883"/>
                </a:lnTo>
                <a:lnTo>
                  <a:pt x="38164" y="94883"/>
                </a:lnTo>
                <a:cubicBezTo>
                  <a:pt x="38454" y="96079"/>
                  <a:pt x="38937" y="96744"/>
                  <a:pt x="39806" y="97142"/>
                </a:cubicBezTo>
                <a:cubicBezTo>
                  <a:pt x="38743" y="99401"/>
                  <a:pt x="38164" y="102059"/>
                  <a:pt x="38164" y="104983"/>
                </a:cubicBezTo>
                <a:cubicBezTo>
                  <a:pt x="38164" y="113222"/>
                  <a:pt x="43091" y="120000"/>
                  <a:pt x="49082" y="120000"/>
                </a:cubicBezTo>
                <a:cubicBezTo>
                  <a:pt x="55072" y="120000"/>
                  <a:pt x="60000" y="113222"/>
                  <a:pt x="60000" y="104983"/>
                </a:cubicBezTo>
                <a:cubicBezTo>
                  <a:pt x="60000" y="102458"/>
                  <a:pt x="59420" y="99800"/>
                  <a:pt x="58357" y="97541"/>
                </a:cubicBezTo>
                <a:lnTo>
                  <a:pt x="88599" y="97541"/>
                </a:lnTo>
                <a:cubicBezTo>
                  <a:pt x="87826" y="99800"/>
                  <a:pt x="86956" y="102458"/>
                  <a:pt x="86956" y="104983"/>
                </a:cubicBezTo>
                <a:cubicBezTo>
                  <a:pt x="86956" y="113222"/>
                  <a:pt x="91884" y="120000"/>
                  <a:pt x="97874" y="120000"/>
                </a:cubicBezTo>
                <a:cubicBezTo>
                  <a:pt x="103864" y="120000"/>
                  <a:pt x="108792" y="113222"/>
                  <a:pt x="108792" y="104983"/>
                </a:cubicBezTo>
                <a:cubicBezTo>
                  <a:pt x="108792" y="102059"/>
                  <a:pt x="108212" y="99401"/>
                  <a:pt x="107149" y="97142"/>
                </a:cubicBezTo>
                <a:cubicBezTo>
                  <a:pt x="108212" y="96744"/>
                  <a:pt x="108792" y="95681"/>
                  <a:pt x="109082" y="94485"/>
                </a:cubicBezTo>
                <a:close/>
                <a:moveTo>
                  <a:pt x="97874" y="30033"/>
                </a:moveTo>
                <a:lnTo>
                  <a:pt x="114009" y="30033"/>
                </a:lnTo>
                <a:lnTo>
                  <a:pt x="111497" y="45049"/>
                </a:lnTo>
                <a:lnTo>
                  <a:pt x="96811" y="45049"/>
                </a:lnTo>
                <a:lnTo>
                  <a:pt x="97874" y="30033"/>
                </a:lnTo>
                <a:close/>
                <a:moveTo>
                  <a:pt x="31304" y="30033"/>
                </a:moveTo>
                <a:lnTo>
                  <a:pt x="49371" y="30033"/>
                </a:lnTo>
                <a:lnTo>
                  <a:pt x="50434" y="45049"/>
                </a:lnTo>
                <a:lnTo>
                  <a:pt x="34106" y="45049"/>
                </a:lnTo>
                <a:lnTo>
                  <a:pt x="31304" y="30033"/>
                </a:lnTo>
                <a:close/>
                <a:moveTo>
                  <a:pt x="38743" y="67508"/>
                </a:moveTo>
                <a:lnTo>
                  <a:pt x="35748" y="52491"/>
                </a:lnTo>
                <a:lnTo>
                  <a:pt x="51207" y="52491"/>
                </a:lnTo>
                <a:lnTo>
                  <a:pt x="52367" y="67508"/>
                </a:lnTo>
                <a:lnTo>
                  <a:pt x="38743" y="67508"/>
                </a:lnTo>
                <a:close/>
                <a:moveTo>
                  <a:pt x="40096" y="75083"/>
                </a:moveTo>
                <a:lnTo>
                  <a:pt x="52850" y="75083"/>
                </a:lnTo>
                <a:lnTo>
                  <a:pt x="54009" y="89966"/>
                </a:lnTo>
                <a:lnTo>
                  <a:pt x="42801" y="89966"/>
                </a:lnTo>
                <a:lnTo>
                  <a:pt x="40096" y="75083"/>
                </a:lnTo>
                <a:close/>
                <a:moveTo>
                  <a:pt x="49082" y="112558"/>
                </a:moveTo>
                <a:cubicBezTo>
                  <a:pt x="46086" y="112558"/>
                  <a:pt x="43574" y="109102"/>
                  <a:pt x="43574" y="104983"/>
                </a:cubicBezTo>
                <a:cubicBezTo>
                  <a:pt x="43574" y="100863"/>
                  <a:pt x="46086" y="97541"/>
                  <a:pt x="49082" y="97541"/>
                </a:cubicBezTo>
                <a:cubicBezTo>
                  <a:pt x="52077" y="97541"/>
                  <a:pt x="54492" y="100863"/>
                  <a:pt x="54492" y="104983"/>
                </a:cubicBezTo>
                <a:cubicBezTo>
                  <a:pt x="54492" y="109102"/>
                  <a:pt x="52077" y="112558"/>
                  <a:pt x="49082" y="112558"/>
                </a:cubicBezTo>
                <a:close/>
                <a:moveTo>
                  <a:pt x="70917" y="89966"/>
                </a:moveTo>
                <a:lnTo>
                  <a:pt x="59710" y="89966"/>
                </a:lnTo>
                <a:lnTo>
                  <a:pt x="58647" y="75083"/>
                </a:lnTo>
                <a:lnTo>
                  <a:pt x="70917" y="75083"/>
                </a:lnTo>
                <a:lnTo>
                  <a:pt x="70917" y="89966"/>
                </a:lnTo>
                <a:close/>
                <a:moveTo>
                  <a:pt x="70917" y="67508"/>
                </a:moveTo>
                <a:lnTo>
                  <a:pt x="57777" y="67508"/>
                </a:lnTo>
                <a:lnTo>
                  <a:pt x="56714" y="52491"/>
                </a:lnTo>
                <a:lnTo>
                  <a:pt x="70917" y="52491"/>
                </a:lnTo>
                <a:lnTo>
                  <a:pt x="70917" y="67508"/>
                </a:lnTo>
                <a:close/>
                <a:moveTo>
                  <a:pt x="70917" y="45049"/>
                </a:moveTo>
                <a:lnTo>
                  <a:pt x="56135" y="45049"/>
                </a:lnTo>
                <a:lnTo>
                  <a:pt x="55072" y="30033"/>
                </a:lnTo>
                <a:lnTo>
                  <a:pt x="71111" y="30033"/>
                </a:lnTo>
                <a:lnTo>
                  <a:pt x="71111" y="45049"/>
                </a:lnTo>
                <a:lnTo>
                  <a:pt x="70917" y="45049"/>
                </a:lnTo>
                <a:close/>
                <a:moveTo>
                  <a:pt x="87536" y="89966"/>
                </a:moveTo>
                <a:lnTo>
                  <a:pt x="76328" y="89966"/>
                </a:lnTo>
                <a:lnTo>
                  <a:pt x="76328" y="75083"/>
                </a:lnTo>
                <a:lnTo>
                  <a:pt x="88599" y="75083"/>
                </a:lnTo>
                <a:lnTo>
                  <a:pt x="87536" y="89966"/>
                </a:lnTo>
                <a:close/>
                <a:moveTo>
                  <a:pt x="89468" y="67508"/>
                </a:moveTo>
                <a:lnTo>
                  <a:pt x="76328" y="67508"/>
                </a:lnTo>
                <a:lnTo>
                  <a:pt x="76328" y="52491"/>
                </a:lnTo>
                <a:lnTo>
                  <a:pt x="90531" y="52491"/>
                </a:lnTo>
                <a:lnTo>
                  <a:pt x="89468" y="67508"/>
                </a:lnTo>
                <a:close/>
                <a:moveTo>
                  <a:pt x="91111" y="45049"/>
                </a:moveTo>
                <a:lnTo>
                  <a:pt x="76328" y="45049"/>
                </a:lnTo>
                <a:lnTo>
                  <a:pt x="76328" y="30033"/>
                </a:lnTo>
                <a:lnTo>
                  <a:pt x="92463" y="30033"/>
                </a:lnTo>
                <a:lnTo>
                  <a:pt x="91111" y="45049"/>
                </a:lnTo>
                <a:close/>
                <a:moveTo>
                  <a:pt x="98164" y="112558"/>
                </a:moveTo>
                <a:cubicBezTo>
                  <a:pt x="95169" y="112558"/>
                  <a:pt x="92657" y="109102"/>
                  <a:pt x="92657" y="104983"/>
                </a:cubicBezTo>
                <a:cubicBezTo>
                  <a:pt x="92657" y="100863"/>
                  <a:pt x="95169" y="97541"/>
                  <a:pt x="98164" y="97541"/>
                </a:cubicBezTo>
                <a:cubicBezTo>
                  <a:pt x="101159" y="97541"/>
                  <a:pt x="103574" y="100863"/>
                  <a:pt x="103574" y="104983"/>
                </a:cubicBezTo>
                <a:cubicBezTo>
                  <a:pt x="103574" y="109102"/>
                  <a:pt x="101159" y="112558"/>
                  <a:pt x="98164" y="112558"/>
                </a:cubicBezTo>
                <a:close/>
                <a:moveTo>
                  <a:pt x="104154" y="89966"/>
                </a:moveTo>
                <a:lnTo>
                  <a:pt x="92946" y="89966"/>
                </a:lnTo>
                <a:lnTo>
                  <a:pt x="94106" y="75083"/>
                </a:lnTo>
                <a:lnTo>
                  <a:pt x="106376" y="75083"/>
                </a:lnTo>
                <a:lnTo>
                  <a:pt x="104154" y="89966"/>
                </a:lnTo>
                <a:close/>
                <a:moveTo>
                  <a:pt x="94879" y="67508"/>
                </a:moveTo>
                <a:lnTo>
                  <a:pt x="95942" y="52491"/>
                </a:lnTo>
                <a:lnTo>
                  <a:pt x="110144" y="52491"/>
                </a:lnTo>
                <a:lnTo>
                  <a:pt x="107729" y="67508"/>
                </a:lnTo>
                <a:lnTo>
                  <a:pt x="94879" y="6750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2653557" y="2841722"/>
            <a:ext cx="1150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70%</a:t>
            </a:r>
            <a:endParaRPr sz="43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5144973" y="2491771"/>
            <a:ext cx="1459800" cy="1459800"/>
          </a:xfrm>
          <a:custGeom>
            <a:rect b="b" l="l" r="r" t="t"/>
            <a:pathLst>
              <a:path extrusionOk="0" h="120000" w="120000">
                <a:moveTo>
                  <a:pt x="103658" y="35373"/>
                </a:moveTo>
                <a:lnTo>
                  <a:pt x="103658" y="8192"/>
                </a:lnTo>
                <a:cubicBezTo>
                  <a:pt x="103658" y="3566"/>
                  <a:pt x="100080" y="0"/>
                  <a:pt x="95439" y="0"/>
                </a:cubicBezTo>
                <a:cubicBezTo>
                  <a:pt x="90797" y="0"/>
                  <a:pt x="87316" y="3566"/>
                  <a:pt x="87316" y="8192"/>
                </a:cubicBezTo>
                <a:lnTo>
                  <a:pt x="87316" y="10409"/>
                </a:lnTo>
                <a:lnTo>
                  <a:pt x="45543" y="22939"/>
                </a:lnTo>
                <a:lnTo>
                  <a:pt x="5414" y="27277"/>
                </a:lnTo>
                <a:cubicBezTo>
                  <a:pt x="2417" y="27277"/>
                  <a:pt x="0" y="29686"/>
                  <a:pt x="0" y="32674"/>
                </a:cubicBezTo>
                <a:lnTo>
                  <a:pt x="0" y="70746"/>
                </a:lnTo>
                <a:cubicBezTo>
                  <a:pt x="0" y="73734"/>
                  <a:pt x="2417" y="76240"/>
                  <a:pt x="5414" y="76240"/>
                </a:cubicBezTo>
                <a:lnTo>
                  <a:pt x="23980" y="78361"/>
                </a:lnTo>
                <a:lnTo>
                  <a:pt x="32683" y="117783"/>
                </a:lnTo>
                <a:lnTo>
                  <a:pt x="32683" y="117783"/>
                </a:lnTo>
                <a:cubicBezTo>
                  <a:pt x="32973" y="118939"/>
                  <a:pt x="34037" y="120000"/>
                  <a:pt x="35390" y="120000"/>
                </a:cubicBezTo>
                <a:lnTo>
                  <a:pt x="57244" y="120000"/>
                </a:lnTo>
                <a:cubicBezTo>
                  <a:pt x="58887" y="120000"/>
                  <a:pt x="59951" y="118939"/>
                  <a:pt x="59951" y="117301"/>
                </a:cubicBezTo>
                <a:lnTo>
                  <a:pt x="59951" y="116722"/>
                </a:lnTo>
                <a:lnTo>
                  <a:pt x="59951" y="116722"/>
                </a:lnTo>
                <a:lnTo>
                  <a:pt x="52312" y="82987"/>
                </a:lnTo>
                <a:lnTo>
                  <a:pt x="87316" y="93301"/>
                </a:lnTo>
                <a:lnTo>
                  <a:pt x="87316" y="95518"/>
                </a:lnTo>
                <a:cubicBezTo>
                  <a:pt x="87316" y="100144"/>
                  <a:pt x="90797" y="103710"/>
                  <a:pt x="95439" y="103710"/>
                </a:cubicBezTo>
                <a:cubicBezTo>
                  <a:pt x="100080" y="103710"/>
                  <a:pt x="103658" y="100144"/>
                  <a:pt x="103658" y="95518"/>
                </a:cubicBezTo>
                <a:lnTo>
                  <a:pt x="103658" y="68337"/>
                </a:lnTo>
                <a:cubicBezTo>
                  <a:pt x="112651" y="68337"/>
                  <a:pt x="120000" y="61012"/>
                  <a:pt x="120000" y="51951"/>
                </a:cubicBezTo>
                <a:cubicBezTo>
                  <a:pt x="120000" y="42987"/>
                  <a:pt x="112651" y="35373"/>
                  <a:pt x="103658" y="35373"/>
                </a:cubicBezTo>
                <a:close/>
                <a:moveTo>
                  <a:pt x="5414" y="70746"/>
                </a:moveTo>
                <a:lnTo>
                  <a:pt x="5414" y="59855"/>
                </a:lnTo>
                <a:lnTo>
                  <a:pt x="19049" y="59855"/>
                </a:lnTo>
                <a:cubicBezTo>
                  <a:pt x="20692" y="59855"/>
                  <a:pt x="21756" y="58795"/>
                  <a:pt x="21756" y="57156"/>
                </a:cubicBezTo>
                <a:cubicBezTo>
                  <a:pt x="21756" y="55518"/>
                  <a:pt x="20692" y="54457"/>
                  <a:pt x="19049" y="54457"/>
                </a:cubicBezTo>
                <a:lnTo>
                  <a:pt x="5414" y="54457"/>
                </a:lnTo>
                <a:lnTo>
                  <a:pt x="5414" y="48963"/>
                </a:lnTo>
                <a:lnTo>
                  <a:pt x="13634" y="48963"/>
                </a:lnTo>
                <a:cubicBezTo>
                  <a:pt x="15278" y="48963"/>
                  <a:pt x="16341" y="47903"/>
                  <a:pt x="16341" y="46265"/>
                </a:cubicBezTo>
                <a:cubicBezTo>
                  <a:pt x="16341" y="44626"/>
                  <a:pt x="15278" y="43566"/>
                  <a:pt x="13634" y="43566"/>
                </a:cubicBezTo>
                <a:lnTo>
                  <a:pt x="5414" y="43566"/>
                </a:lnTo>
                <a:lnTo>
                  <a:pt x="5414" y="32674"/>
                </a:lnTo>
                <a:lnTo>
                  <a:pt x="43609" y="28337"/>
                </a:lnTo>
                <a:lnTo>
                  <a:pt x="43609" y="74891"/>
                </a:lnTo>
                <a:lnTo>
                  <a:pt x="5414" y="70746"/>
                </a:lnTo>
                <a:close/>
                <a:moveTo>
                  <a:pt x="35197" y="103421"/>
                </a:moveTo>
                <a:lnTo>
                  <a:pt x="29685" y="78939"/>
                </a:lnTo>
                <a:lnTo>
                  <a:pt x="45253" y="80578"/>
                </a:lnTo>
                <a:lnTo>
                  <a:pt x="46317" y="80867"/>
                </a:lnTo>
                <a:lnTo>
                  <a:pt x="51248" y="103421"/>
                </a:lnTo>
                <a:lnTo>
                  <a:pt x="35197" y="103421"/>
                </a:lnTo>
                <a:close/>
                <a:moveTo>
                  <a:pt x="52602" y="108819"/>
                </a:moveTo>
                <a:lnTo>
                  <a:pt x="53763" y="114313"/>
                </a:lnTo>
                <a:lnTo>
                  <a:pt x="37324" y="114313"/>
                </a:lnTo>
                <a:lnTo>
                  <a:pt x="36261" y="108819"/>
                </a:lnTo>
                <a:lnTo>
                  <a:pt x="52602" y="108819"/>
                </a:lnTo>
                <a:close/>
                <a:moveTo>
                  <a:pt x="87316" y="87325"/>
                </a:moveTo>
                <a:lnTo>
                  <a:pt x="49121" y="75951"/>
                </a:lnTo>
                <a:lnTo>
                  <a:pt x="49121" y="27277"/>
                </a:lnTo>
                <a:lnTo>
                  <a:pt x="87316" y="15807"/>
                </a:lnTo>
                <a:lnTo>
                  <a:pt x="87316" y="87325"/>
                </a:lnTo>
                <a:close/>
                <a:moveTo>
                  <a:pt x="98243" y="95228"/>
                </a:moveTo>
                <a:cubicBezTo>
                  <a:pt x="98243" y="96867"/>
                  <a:pt x="97082" y="97927"/>
                  <a:pt x="95439" y="97927"/>
                </a:cubicBezTo>
                <a:cubicBezTo>
                  <a:pt x="93795" y="97927"/>
                  <a:pt x="92731" y="96867"/>
                  <a:pt x="92731" y="95228"/>
                </a:cubicBezTo>
                <a:lnTo>
                  <a:pt x="92731" y="8192"/>
                </a:lnTo>
                <a:cubicBezTo>
                  <a:pt x="92731" y="6554"/>
                  <a:pt x="93795" y="5493"/>
                  <a:pt x="95439" y="5493"/>
                </a:cubicBezTo>
                <a:cubicBezTo>
                  <a:pt x="97082" y="5493"/>
                  <a:pt x="98243" y="6554"/>
                  <a:pt x="98243" y="8192"/>
                </a:cubicBezTo>
                <a:lnTo>
                  <a:pt x="98243" y="95228"/>
                </a:lnTo>
                <a:close/>
                <a:moveTo>
                  <a:pt x="103658" y="62650"/>
                </a:moveTo>
                <a:lnTo>
                  <a:pt x="103658" y="40867"/>
                </a:lnTo>
                <a:cubicBezTo>
                  <a:pt x="109653" y="40867"/>
                  <a:pt x="114585" y="45783"/>
                  <a:pt x="114585" y="51759"/>
                </a:cubicBezTo>
                <a:cubicBezTo>
                  <a:pt x="114585" y="57734"/>
                  <a:pt x="109653" y="62650"/>
                  <a:pt x="103658" y="62650"/>
                </a:cubicBezTo>
                <a:close/>
              </a:path>
            </a:pathLst>
          </a:custGeom>
          <a:solidFill>
            <a:srgbClr val="595959">
              <a:alpha val="1462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396450" y="3908325"/>
            <a:ext cx="38715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yncopate"/>
                <a:ea typeface="Syncopate"/>
                <a:cs typeface="Syncopate"/>
                <a:sym typeface="Syncopate"/>
              </a:rPr>
              <a:t>This is your text that describes the infographic values</a:t>
            </a:r>
            <a:endParaRPr sz="12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5130844" y="2462522"/>
            <a:ext cx="1459800" cy="1459800"/>
          </a:xfrm>
          <a:custGeom>
            <a:rect b="b" l="l" r="r" t="t"/>
            <a:pathLst>
              <a:path extrusionOk="0" h="120000" w="120000">
                <a:moveTo>
                  <a:pt x="103658" y="35373"/>
                </a:moveTo>
                <a:lnTo>
                  <a:pt x="103658" y="8192"/>
                </a:lnTo>
                <a:cubicBezTo>
                  <a:pt x="103658" y="3566"/>
                  <a:pt x="100080" y="0"/>
                  <a:pt x="95439" y="0"/>
                </a:cubicBezTo>
                <a:cubicBezTo>
                  <a:pt x="90797" y="0"/>
                  <a:pt x="87316" y="3566"/>
                  <a:pt x="87316" y="8192"/>
                </a:cubicBezTo>
                <a:lnTo>
                  <a:pt x="87316" y="10409"/>
                </a:lnTo>
                <a:lnTo>
                  <a:pt x="45543" y="22939"/>
                </a:lnTo>
                <a:lnTo>
                  <a:pt x="5414" y="27277"/>
                </a:lnTo>
                <a:cubicBezTo>
                  <a:pt x="2417" y="27277"/>
                  <a:pt x="0" y="29686"/>
                  <a:pt x="0" y="32674"/>
                </a:cubicBezTo>
                <a:lnTo>
                  <a:pt x="0" y="70746"/>
                </a:lnTo>
                <a:cubicBezTo>
                  <a:pt x="0" y="73734"/>
                  <a:pt x="2417" y="76240"/>
                  <a:pt x="5414" y="76240"/>
                </a:cubicBezTo>
                <a:lnTo>
                  <a:pt x="23980" y="78361"/>
                </a:lnTo>
                <a:lnTo>
                  <a:pt x="32683" y="117783"/>
                </a:lnTo>
                <a:lnTo>
                  <a:pt x="32683" y="117783"/>
                </a:lnTo>
                <a:cubicBezTo>
                  <a:pt x="32973" y="118939"/>
                  <a:pt x="34037" y="120000"/>
                  <a:pt x="35390" y="120000"/>
                </a:cubicBezTo>
                <a:lnTo>
                  <a:pt x="57244" y="120000"/>
                </a:lnTo>
                <a:cubicBezTo>
                  <a:pt x="58887" y="120000"/>
                  <a:pt x="59951" y="118939"/>
                  <a:pt x="59951" y="117301"/>
                </a:cubicBezTo>
                <a:lnTo>
                  <a:pt x="59951" y="116722"/>
                </a:lnTo>
                <a:lnTo>
                  <a:pt x="59951" y="116722"/>
                </a:lnTo>
                <a:lnTo>
                  <a:pt x="52312" y="82987"/>
                </a:lnTo>
                <a:lnTo>
                  <a:pt x="87316" y="93301"/>
                </a:lnTo>
                <a:lnTo>
                  <a:pt x="87316" y="95518"/>
                </a:lnTo>
                <a:cubicBezTo>
                  <a:pt x="87316" y="100144"/>
                  <a:pt x="90797" y="103710"/>
                  <a:pt x="95439" y="103710"/>
                </a:cubicBezTo>
                <a:cubicBezTo>
                  <a:pt x="100080" y="103710"/>
                  <a:pt x="103658" y="100144"/>
                  <a:pt x="103658" y="95518"/>
                </a:cubicBezTo>
                <a:lnTo>
                  <a:pt x="103658" y="68337"/>
                </a:lnTo>
                <a:cubicBezTo>
                  <a:pt x="112651" y="68337"/>
                  <a:pt x="120000" y="61012"/>
                  <a:pt x="120000" y="51951"/>
                </a:cubicBezTo>
                <a:cubicBezTo>
                  <a:pt x="120000" y="42987"/>
                  <a:pt x="112651" y="35373"/>
                  <a:pt x="103658" y="35373"/>
                </a:cubicBezTo>
                <a:close/>
                <a:moveTo>
                  <a:pt x="5414" y="70746"/>
                </a:moveTo>
                <a:lnTo>
                  <a:pt x="5414" y="59855"/>
                </a:lnTo>
                <a:lnTo>
                  <a:pt x="19049" y="59855"/>
                </a:lnTo>
                <a:cubicBezTo>
                  <a:pt x="20692" y="59855"/>
                  <a:pt x="21756" y="58795"/>
                  <a:pt x="21756" y="57156"/>
                </a:cubicBezTo>
                <a:cubicBezTo>
                  <a:pt x="21756" y="55518"/>
                  <a:pt x="20692" y="54457"/>
                  <a:pt x="19049" y="54457"/>
                </a:cubicBezTo>
                <a:lnTo>
                  <a:pt x="5414" y="54457"/>
                </a:lnTo>
                <a:lnTo>
                  <a:pt x="5414" y="48963"/>
                </a:lnTo>
                <a:lnTo>
                  <a:pt x="13634" y="48963"/>
                </a:lnTo>
                <a:cubicBezTo>
                  <a:pt x="15278" y="48963"/>
                  <a:pt x="16341" y="47903"/>
                  <a:pt x="16341" y="46265"/>
                </a:cubicBezTo>
                <a:cubicBezTo>
                  <a:pt x="16341" y="44626"/>
                  <a:pt x="15278" y="43566"/>
                  <a:pt x="13634" y="43566"/>
                </a:cubicBezTo>
                <a:lnTo>
                  <a:pt x="5414" y="43566"/>
                </a:lnTo>
                <a:lnTo>
                  <a:pt x="5414" y="32674"/>
                </a:lnTo>
                <a:lnTo>
                  <a:pt x="43609" y="28337"/>
                </a:lnTo>
                <a:lnTo>
                  <a:pt x="43609" y="74891"/>
                </a:lnTo>
                <a:lnTo>
                  <a:pt x="5414" y="70746"/>
                </a:lnTo>
                <a:close/>
                <a:moveTo>
                  <a:pt x="35197" y="103421"/>
                </a:moveTo>
                <a:lnTo>
                  <a:pt x="29685" y="78939"/>
                </a:lnTo>
                <a:lnTo>
                  <a:pt x="45253" y="80578"/>
                </a:lnTo>
                <a:lnTo>
                  <a:pt x="46317" y="80867"/>
                </a:lnTo>
                <a:lnTo>
                  <a:pt x="51248" y="103421"/>
                </a:lnTo>
                <a:lnTo>
                  <a:pt x="35197" y="103421"/>
                </a:lnTo>
                <a:close/>
                <a:moveTo>
                  <a:pt x="52602" y="108819"/>
                </a:moveTo>
                <a:lnTo>
                  <a:pt x="53763" y="114313"/>
                </a:lnTo>
                <a:lnTo>
                  <a:pt x="37324" y="114313"/>
                </a:lnTo>
                <a:lnTo>
                  <a:pt x="36261" y="108819"/>
                </a:lnTo>
                <a:lnTo>
                  <a:pt x="52602" y="108819"/>
                </a:lnTo>
                <a:close/>
                <a:moveTo>
                  <a:pt x="87316" y="87325"/>
                </a:moveTo>
                <a:lnTo>
                  <a:pt x="49121" y="75951"/>
                </a:lnTo>
                <a:lnTo>
                  <a:pt x="49121" y="27277"/>
                </a:lnTo>
                <a:lnTo>
                  <a:pt x="87316" y="15807"/>
                </a:lnTo>
                <a:lnTo>
                  <a:pt x="87316" y="87325"/>
                </a:lnTo>
                <a:close/>
                <a:moveTo>
                  <a:pt x="98243" y="95228"/>
                </a:moveTo>
                <a:cubicBezTo>
                  <a:pt x="98243" y="96867"/>
                  <a:pt x="97082" y="97927"/>
                  <a:pt x="95439" y="97927"/>
                </a:cubicBezTo>
                <a:cubicBezTo>
                  <a:pt x="93795" y="97927"/>
                  <a:pt x="92731" y="96867"/>
                  <a:pt x="92731" y="95228"/>
                </a:cubicBezTo>
                <a:lnTo>
                  <a:pt x="92731" y="8192"/>
                </a:lnTo>
                <a:cubicBezTo>
                  <a:pt x="92731" y="6554"/>
                  <a:pt x="93795" y="5493"/>
                  <a:pt x="95439" y="5493"/>
                </a:cubicBezTo>
                <a:cubicBezTo>
                  <a:pt x="97082" y="5493"/>
                  <a:pt x="98243" y="6554"/>
                  <a:pt x="98243" y="8192"/>
                </a:cubicBezTo>
                <a:lnTo>
                  <a:pt x="98243" y="95228"/>
                </a:lnTo>
                <a:close/>
                <a:moveTo>
                  <a:pt x="103658" y="62650"/>
                </a:moveTo>
                <a:lnTo>
                  <a:pt x="103658" y="40867"/>
                </a:lnTo>
                <a:cubicBezTo>
                  <a:pt x="109653" y="40867"/>
                  <a:pt x="114585" y="45783"/>
                  <a:pt x="114585" y="51759"/>
                </a:cubicBezTo>
                <a:cubicBezTo>
                  <a:pt x="114585" y="57734"/>
                  <a:pt x="109653" y="62650"/>
                  <a:pt x="103658" y="626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6609175" y="2503450"/>
            <a:ext cx="1767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66%</a:t>
            </a:r>
            <a:endParaRPr sz="57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6618350" y="3491854"/>
            <a:ext cx="1767600" cy="396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6609132" y="3424872"/>
            <a:ext cx="1767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Your Brief Of The Number</a:t>
            </a:r>
            <a:endParaRPr b="1" sz="120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4807350" y="3908325"/>
            <a:ext cx="38715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yncopate"/>
                <a:ea typeface="Syncopate"/>
                <a:cs typeface="Syncopate"/>
                <a:sym typeface="Syncopate"/>
              </a:rPr>
              <a:t>This is your text that describes the infographic values</a:t>
            </a:r>
            <a:endParaRPr sz="1200"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2516038" y="592150"/>
            <a:ext cx="4000500" cy="4000500"/>
          </a:xfrm>
          <a:prstGeom prst="ellipse">
            <a:avLst/>
          </a:prstGeom>
          <a:solidFill>
            <a:srgbClr val="EEEEEE">
              <a:alpha val="6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 txBox="1"/>
          <p:nvPr/>
        </p:nvSpPr>
        <p:spPr>
          <a:xfrm>
            <a:off x="1152150" y="2189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Your Solution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1152150" y="3634375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This is your one liner</a:t>
            </a:r>
            <a:endParaRPr sz="56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11" name="Google Shape;211;p33"/>
          <p:cNvGrpSpPr/>
          <p:nvPr/>
        </p:nvGrpSpPr>
        <p:grpSpPr>
          <a:xfrm>
            <a:off x="1430961" y="4661260"/>
            <a:ext cx="587873" cy="60225"/>
            <a:chOff x="1318125" y="1398800"/>
            <a:chExt cx="1050900" cy="60225"/>
          </a:xfrm>
        </p:grpSpPr>
        <p:cxnSp>
          <p:nvCxnSpPr>
            <p:cNvPr id="212" name="Google Shape;212;p33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3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4" name="Google Shape;214;p33"/>
          <p:cNvSpPr txBox="1"/>
          <p:nvPr/>
        </p:nvSpPr>
        <p:spPr>
          <a:xfrm>
            <a:off x="2018825" y="4403035"/>
            <a:ext cx="49386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yncopate"/>
                <a:ea typeface="Syncopate"/>
                <a:cs typeface="Syncopate"/>
                <a:sym typeface="Syncopate"/>
              </a:rPr>
              <a:t>Describe how</a:t>
            </a:r>
            <a:r>
              <a:rPr lang="en" sz="26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 you help </a:t>
            </a:r>
            <a:r>
              <a:rPr lang="en" sz="1300">
                <a:latin typeface="Syncopate"/>
                <a:ea typeface="Syncopate"/>
                <a:cs typeface="Syncopate"/>
                <a:sym typeface="Syncopate"/>
              </a:rPr>
              <a:t>your segment</a:t>
            </a:r>
            <a:endParaRPr sz="1300">
              <a:latin typeface="Syncopate"/>
              <a:ea typeface="Syncopate"/>
              <a:cs typeface="Syncopate"/>
              <a:sym typeface="Syncopate"/>
            </a:endParaRPr>
          </a:p>
        </p:txBody>
      </p:sp>
      <p:grpSp>
        <p:nvGrpSpPr>
          <p:cNvPr id="215" name="Google Shape;215;p33"/>
          <p:cNvGrpSpPr/>
          <p:nvPr/>
        </p:nvGrpSpPr>
        <p:grpSpPr>
          <a:xfrm>
            <a:off x="6957311" y="4661260"/>
            <a:ext cx="587873" cy="60225"/>
            <a:chOff x="1318125" y="1398800"/>
            <a:chExt cx="1050900" cy="60225"/>
          </a:xfrm>
        </p:grpSpPr>
        <p:cxnSp>
          <p:nvCxnSpPr>
            <p:cNvPr id="216" name="Google Shape;216;p33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3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8" name="Google Shape;218;p33"/>
          <p:cNvSpPr/>
          <p:nvPr/>
        </p:nvSpPr>
        <p:spPr>
          <a:xfrm>
            <a:off x="5219171" y="1156491"/>
            <a:ext cx="9600" cy="6300"/>
          </a:xfrm>
          <a:custGeom>
            <a:rect b="b" l="l" r="r" t="t"/>
            <a:pathLst>
              <a:path extrusionOk="0" h="120000" w="120000">
                <a:moveTo>
                  <a:pt x="120000" y="120000"/>
                </a:moveTo>
                <a:cubicBezTo>
                  <a:pt x="120000" y="120000"/>
                  <a:pt x="120000" y="120000"/>
                  <a:pt x="40000" y="0"/>
                </a:cubicBezTo>
                <a:cubicBezTo>
                  <a:pt x="40000" y="0"/>
                  <a:pt x="40000" y="0"/>
                  <a:pt x="40000" y="0"/>
                </a:cubicBezTo>
                <a:cubicBezTo>
                  <a:pt x="40000" y="0"/>
                  <a:pt x="40000" y="0"/>
                  <a:pt x="400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0000"/>
                  <a:pt x="40000" y="60000"/>
                  <a:pt x="40000" y="60000"/>
                </a:cubicBezTo>
                <a:cubicBezTo>
                  <a:pt x="80000" y="60000"/>
                  <a:pt x="120000" y="120000"/>
                  <a:pt x="120000" y="12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5162021" y="1140616"/>
            <a:ext cx="54000" cy="12600"/>
          </a:xfrm>
          <a:custGeom>
            <a:rect b="b" l="l" r="r" t="t"/>
            <a:pathLst>
              <a:path extrusionOk="0" h="120000" w="120000">
                <a:moveTo>
                  <a:pt x="42352" y="30000"/>
                </a:moveTo>
                <a:cubicBezTo>
                  <a:pt x="28235" y="0"/>
                  <a:pt x="0" y="30000"/>
                  <a:pt x="14117" y="60000"/>
                </a:cubicBezTo>
                <a:cubicBezTo>
                  <a:pt x="28235" y="30000"/>
                  <a:pt x="28235" y="30000"/>
                  <a:pt x="35294" y="30000"/>
                </a:cubicBezTo>
                <a:cubicBezTo>
                  <a:pt x="42352" y="30000"/>
                  <a:pt x="49411" y="30000"/>
                  <a:pt x="63529" y="30000"/>
                </a:cubicBezTo>
                <a:cubicBezTo>
                  <a:pt x="70588" y="30000"/>
                  <a:pt x="77647" y="60000"/>
                  <a:pt x="77647" y="60000"/>
                </a:cubicBezTo>
                <a:cubicBezTo>
                  <a:pt x="84705" y="60000"/>
                  <a:pt x="84705" y="60000"/>
                  <a:pt x="84705" y="60000"/>
                </a:cubicBezTo>
                <a:cubicBezTo>
                  <a:pt x="91764" y="60000"/>
                  <a:pt x="91764" y="90000"/>
                  <a:pt x="98823" y="90000"/>
                </a:cubicBezTo>
                <a:cubicBezTo>
                  <a:pt x="105882" y="90000"/>
                  <a:pt x="112941" y="120000"/>
                  <a:pt x="120000" y="120000"/>
                </a:cubicBezTo>
                <a:cubicBezTo>
                  <a:pt x="98823" y="60000"/>
                  <a:pt x="70588" y="30000"/>
                  <a:pt x="42352" y="30000"/>
                </a:cubicBezTo>
                <a:cubicBezTo>
                  <a:pt x="35294" y="30000"/>
                  <a:pt x="42352" y="30000"/>
                  <a:pt x="42352" y="3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5081059" y="1150141"/>
            <a:ext cx="6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0000" y="0"/>
                  <a:pt x="120000" y="0"/>
                  <a:pt x="120000" y="0"/>
                </a:cubicBezTo>
                <a:cubicBezTo>
                  <a:pt x="120000" y="0"/>
                  <a:pt x="60000" y="0"/>
                  <a:pt x="6000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5046134" y="1146966"/>
            <a:ext cx="6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60000" y="0"/>
                  <a:pt x="6000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5403321" y="1186654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0" y="0"/>
                  <a:pt x="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5231871" y="1159666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20000" y="0"/>
                </a:cubicBezTo>
                <a:cubicBezTo>
                  <a:pt x="12000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5071534" y="1150141"/>
            <a:ext cx="6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60000" y="0"/>
                  <a:pt x="60000" y="0"/>
                  <a:pt x="0" y="0"/>
                </a:cubicBezTo>
                <a:cubicBezTo>
                  <a:pt x="6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5077884" y="1150141"/>
            <a:ext cx="6300" cy="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60000" y="0"/>
                  <a:pt x="60000" y="0"/>
                  <a:pt x="0" y="0"/>
                </a:cubicBezTo>
                <a:cubicBezTo>
                  <a:pt x="60000" y="0"/>
                  <a:pt x="60000" y="0"/>
                  <a:pt x="120000" y="0"/>
                </a:cubicBezTo>
                <a:cubicBezTo>
                  <a:pt x="120000" y="0"/>
                  <a:pt x="120000" y="0"/>
                  <a:pt x="6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5146146" y="1143791"/>
            <a:ext cx="3300" cy="3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0"/>
                  <a:pt x="12000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5149321" y="1143791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5152496" y="1143791"/>
            <a:ext cx="96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80000" y="0"/>
                  <a:pt x="40000" y="0"/>
                </a:cubicBezTo>
                <a:cubicBezTo>
                  <a:pt x="40000" y="0"/>
                  <a:pt x="0" y="0"/>
                  <a:pt x="0" y="0"/>
                </a:cubicBezTo>
                <a:cubicBezTo>
                  <a:pt x="40000" y="0"/>
                  <a:pt x="8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5049309" y="1153316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023909" y="1153316"/>
            <a:ext cx="25500" cy="6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30000" y="120000"/>
                  <a:pt x="75000" y="60000"/>
                  <a:pt x="120000" y="6000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05000" y="60000"/>
                  <a:pt x="30000" y="60000"/>
                  <a:pt x="0" y="12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5228696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5225521" y="1159666"/>
            <a:ext cx="3300" cy="33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0" y="0"/>
                  <a:pt x="0" y="120000"/>
                </a:cubicBezTo>
                <a:cubicBezTo>
                  <a:pt x="120000" y="0"/>
                  <a:pt x="0" y="12000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12000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5209646" y="117395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5206471" y="119300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5203296" y="119617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5206471" y="1173954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5206471" y="1166016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0" y="0"/>
                </a:cubicBezTo>
                <a:lnTo>
                  <a:pt x="120000" y="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5209646" y="1159666"/>
            <a:ext cx="3300" cy="33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0" y="0"/>
                  <a:pt x="120000" y="120000"/>
                  <a:pt x="120000" y="120000"/>
                </a:cubicBezTo>
                <a:cubicBezTo>
                  <a:pt x="120000" y="12000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5222346" y="115649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5206471" y="117077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5200121" y="120252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5231871" y="1237454"/>
            <a:ext cx="3300" cy="3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20000" y="120000"/>
                  <a:pt x="120000" y="120000"/>
                  <a:pt x="120000" y="0"/>
                </a:cubicBezTo>
                <a:cubicBezTo>
                  <a:pt x="120000" y="120000"/>
                  <a:pt x="0" y="120000"/>
                  <a:pt x="0" y="12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5235046" y="123745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5196946" y="1218404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5203296" y="120570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5200121" y="122475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5206471" y="122792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5215996" y="1215229"/>
            <a:ext cx="1500" cy="1500"/>
          </a:xfrm>
          <a:prstGeom prst="ellipse">
            <a:avLst/>
          </a:pr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5268384" y="125332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5215996" y="121522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5209646" y="117395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5271559" y="1253329"/>
            <a:ext cx="1500" cy="1500"/>
          </a:xfrm>
          <a:prstGeom prst="rect">
            <a:avLst/>
          </a:pr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5215996" y="116919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5219171" y="1166016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5219171" y="1162841"/>
            <a:ext cx="0" cy="3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5215996" y="1205704"/>
            <a:ext cx="0" cy="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000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5212821" y="119300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5215996" y="1215229"/>
            <a:ext cx="1500" cy="1500"/>
          </a:xfrm>
          <a:prstGeom prst="rect">
            <a:avLst/>
          </a:pr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5212821" y="1193004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5225521" y="116284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5222346" y="1162841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5222346" y="1159666"/>
            <a:ext cx="3300" cy="3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0" y="0"/>
                  <a:pt x="0" y="12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5212821" y="1153316"/>
            <a:ext cx="3300" cy="3300"/>
          </a:xfrm>
          <a:custGeom>
            <a:rect b="b" l="l" r="r" t="t"/>
            <a:pathLst>
              <a:path extrusionOk="0" h="120000" w="120000">
                <a:moveTo>
                  <a:pt x="120000" y="120000"/>
                </a:move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0" y="0"/>
                  <a:pt x="120000" y="120000"/>
                  <a:pt x="120000" y="12000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5212821" y="1159666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5203296" y="1180304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5212821" y="1186654"/>
            <a:ext cx="3300" cy="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0"/>
                </a:lnTo>
                <a:lnTo>
                  <a:pt x="0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5203296" y="1186654"/>
            <a:ext cx="0" cy="33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5203296" y="1227929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5222346" y="1231104"/>
            <a:ext cx="0" cy="3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0"/>
                  <a:pt x="0" y="0"/>
                </a:cubicBez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5255684" y="1262854"/>
            <a:ext cx="330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53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3410826" y="2914500"/>
            <a:ext cx="578526" cy="914082"/>
          </a:xfrm>
          <a:custGeom>
            <a:rect b="b" l="l" r="r" t="t"/>
            <a:pathLst>
              <a:path extrusionOk="0" h="120000" w="120000">
                <a:moveTo>
                  <a:pt x="99904" y="28012"/>
                </a:moveTo>
                <a:cubicBezTo>
                  <a:pt x="99904" y="28012"/>
                  <a:pt x="100589" y="27231"/>
                  <a:pt x="101686" y="25860"/>
                </a:cubicBezTo>
                <a:cubicBezTo>
                  <a:pt x="96038" y="21347"/>
                  <a:pt x="89540" y="17234"/>
                  <a:pt x="82330" y="13607"/>
                </a:cubicBezTo>
                <a:cubicBezTo>
                  <a:pt x="72515" y="8625"/>
                  <a:pt x="61823" y="4356"/>
                  <a:pt x="51295" y="0"/>
                </a:cubicBezTo>
                <a:cubicBezTo>
                  <a:pt x="20891" y="33601"/>
                  <a:pt x="0" y="88845"/>
                  <a:pt x="120000" y="120000"/>
                </a:cubicBezTo>
                <a:lnTo>
                  <a:pt x="115750" y="95666"/>
                </a:lnTo>
                <a:cubicBezTo>
                  <a:pt x="115750" y="95701"/>
                  <a:pt x="44276" y="64842"/>
                  <a:pt x="99904" y="28012"/>
                </a:cubicBezTo>
                <a:close/>
              </a:path>
            </a:pathLst>
          </a:custGeom>
          <a:solidFill>
            <a:srgbClr val="FDBA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4765053" y="1774790"/>
            <a:ext cx="63685" cy="22701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106500" y="3498"/>
                  <a:pt x="113500" y="50309"/>
                </a:cubicBezTo>
                <a:cubicBezTo>
                  <a:pt x="120000" y="94950"/>
                  <a:pt x="0" y="120000"/>
                  <a:pt x="0" y="120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4061990" y="1351292"/>
            <a:ext cx="732181" cy="1347977"/>
          </a:xfrm>
          <a:custGeom>
            <a:rect b="b" l="l" r="r" t="t"/>
            <a:pathLst>
              <a:path extrusionOk="0" h="120000" w="120000">
                <a:moveTo>
                  <a:pt x="27588" y="8807"/>
                </a:moveTo>
                <a:cubicBezTo>
                  <a:pt x="27588" y="8807"/>
                  <a:pt x="11312" y="15990"/>
                  <a:pt x="9297" y="20936"/>
                </a:cubicBezTo>
                <a:cubicBezTo>
                  <a:pt x="7281" y="25893"/>
                  <a:pt x="9297" y="37727"/>
                  <a:pt x="9297" y="37727"/>
                </a:cubicBezTo>
                <a:cubicBezTo>
                  <a:pt x="9297" y="37727"/>
                  <a:pt x="0" y="35466"/>
                  <a:pt x="173" y="45769"/>
                </a:cubicBezTo>
                <a:cubicBezTo>
                  <a:pt x="303" y="51315"/>
                  <a:pt x="2188" y="57356"/>
                  <a:pt x="13870" y="61218"/>
                </a:cubicBezTo>
                <a:cubicBezTo>
                  <a:pt x="13870" y="61218"/>
                  <a:pt x="13870" y="65540"/>
                  <a:pt x="16947" y="70485"/>
                </a:cubicBezTo>
                <a:cubicBezTo>
                  <a:pt x="20003" y="75443"/>
                  <a:pt x="27285" y="80023"/>
                  <a:pt x="41957" y="82979"/>
                </a:cubicBezTo>
                <a:cubicBezTo>
                  <a:pt x="48069" y="84215"/>
                  <a:pt x="40787" y="100394"/>
                  <a:pt x="40787" y="100394"/>
                </a:cubicBezTo>
                <a:cubicBezTo>
                  <a:pt x="40787" y="100394"/>
                  <a:pt x="53270" y="119999"/>
                  <a:pt x="68918" y="119941"/>
                </a:cubicBezTo>
                <a:cubicBezTo>
                  <a:pt x="78280" y="119905"/>
                  <a:pt x="95965" y="104280"/>
                  <a:pt x="98045" y="98204"/>
                </a:cubicBezTo>
                <a:cubicBezTo>
                  <a:pt x="98045" y="98204"/>
                  <a:pt x="87881" y="85404"/>
                  <a:pt x="97677" y="81554"/>
                </a:cubicBezTo>
                <a:cubicBezTo>
                  <a:pt x="107451" y="77703"/>
                  <a:pt x="120000" y="72251"/>
                  <a:pt x="116944" y="50185"/>
                </a:cubicBezTo>
                <a:cubicBezTo>
                  <a:pt x="113888" y="28118"/>
                  <a:pt x="114928" y="22031"/>
                  <a:pt x="110832" y="17085"/>
                </a:cubicBezTo>
                <a:cubicBezTo>
                  <a:pt x="106779" y="12128"/>
                  <a:pt x="84457" y="0"/>
                  <a:pt x="27588" y="8807"/>
                </a:cubicBezTo>
                <a:close/>
              </a:path>
            </a:pathLst>
          </a:custGeom>
          <a:solidFill>
            <a:srgbClr val="FDBA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4358854" y="2275100"/>
            <a:ext cx="272002" cy="139793"/>
          </a:xfrm>
          <a:custGeom>
            <a:rect b="b" l="l" r="r" t="t"/>
            <a:pathLst>
              <a:path extrusionOk="0" h="120000" w="120000">
                <a:moveTo>
                  <a:pt x="0" y="14164"/>
                </a:moveTo>
                <a:cubicBezTo>
                  <a:pt x="0" y="14164"/>
                  <a:pt x="70423" y="69801"/>
                  <a:pt x="116379" y="0"/>
                </a:cubicBezTo>
                <a:cubicBezTo>
                  <a:pt x="116379" y="0"/>
                  <a:pt x="120000" y="98810"/>
                  <a:pt x="74510" y="109461"/>
                </a:cubicBezTo>
                <a:cubicBezTo>
                  <a:pt x="29197" y="120000"/>
                  <a:pt x="0" y="14164"/>
                  <a:pt x="0" y="14164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3933971" y="884890"/>
            <a:ext cx="1149338" cy="972929"/>
          </a:xfrm>
          <a:custGeom>
            <a:rect b="b" l="l" r="r" t="t"/>
            <a:pathLst>
              <a:path extrusionOk="0" h="120000" w="120000">
                <a:moveTo>
                  <a:pt x="33863" y="79026"/>
                </a:moveTo>
                <a:cubicBezTo>
                  <a:pt x="33863" y="79026"/>
                  <a:pt x="37067" y="65227"/>
                  <a:pt x="46804" y="72812"/>
                </a:cubicBezTo>
                <a:cubicBezTo>
                  <a:pt x="56554" y="80413"/>
                  <a:pt x="55187" y="106934"/>
                  <a:pt x="88194" y="106184"/>
                </a:cubicBezTo>
                <a:cubicBezTo>
                  <a:pt x="116616" y="105548"/>
                  <a:pt x="120000" y="78162"/>
                  <a:pt x="120000" y="78162"/>
                </a:cubicBezTo>
                <a:cubicBezTo>
                  <a:pt x="120000" y="78162"/>
                  <a:pt x="110539" y="92744"/>
                  <a:pt x="102819" y="86725"/>
                </a:cubicBezTo>
                <a:cubicBezTo>
                  <a:pt x="95099" y="80690"/>
                  <a:pt x="99380" y="59372"/>
                  <a:pt x="98096" y="47677"/>
                </a:cubicBezTo>
                <a:cubicBezTo>
                  <a:pt x="96812" y="35998"/>
                  <a:pt x="42136" y="0"/>
                  <a:pt x="16020" y="56289"/>
                </a:cubicBezTo>
                <a:cubicBezTo>
                  <a:pt x="16020" y="56289"/>
                  <a:pt x="15592" y="66972"/>
                  <a:pt x="18589" y="71523"/>
                </a:cubicBezTo>
                <a:lnTo>
                  <a:pt x="13368" y="74068"/>
                </a:lnTo>
                <a:cubicBezTo>
                  <a:pt x="13368" y="74068"/>
                  <a:pt x="0" y="87182"/>
                  <a:pt x="13368" y="120000"/>
                </a:cubicBezTo>
                <a:cubicBezTo>
                  <a:pt x="13368" y="120000"/>
                  <a:pt x="15702" y="108305"/>
                  <a:pt x="19210" y="111583"/>
                </a:cubicBezTo>
                <a:cubicBezTo>
                  <a:pt x="22373" y="114519"/>
                  <a:pt x="22911" y="116688"/>
                  <a:pt x="22911" y="116688"/>
                </a:cubicBezTo>
                <a:cubicBezTo>
                  <a:pt x="22911" y="116688"/>
                  <a:pt x="18630" y="100948"/>
                  <a:pt x="21199" y="90313"/>
                </a:cubicBezTo>
                <a:cubicBezTo>
                  <a:pt x="23740" y="79679"/>
                  <a:pt x="33863" y="79026"/>
                  <a:pt x="33863" y="79026"/>
                </a:cubicBezTo>
                <a:close/>
              </a:path>
            </a:pathLst>
          </a:custGeom>
          <a:solidFill>
            <a:srgbClr val="8D380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4216304" y="1884817"/>
            <a:ext cx="86439" cy="58062"/>
          </a:xfrm>
          <a:custGeom>
            <a:rect b="b" l="l" r="r" t="t"/>
            <a:pathLst>
              <a:path extrusionOk="0" h="120000" w="120000">
                <a:moveTo>
                  <a:pt x="113394" y="10958"/>
                </a:moveTo>
                <a:cubicBezTo>
                  <a:pt x="106605" y="0"/>
                  <a:pt x="93577" y="3835"/>
                  <a:pt x="85871" y="10136"/>
                </a:cubicBezTo>
                <a:cubicBezTo>
                  <a:pt x="58899" y="30958"/>
                  <a:pt x="33027" y="57260"/>
                  <a:pt x="8807" y="83561"/>
                </a:cubicBezTo>
                <a:cubicBezTo>
                  <a:pt x="3486" y="89041"/>
                  <a:pt x="0" y="101369"/>
                  <a:pt x="4587" y="109041"/>
                </a:cubicBezTo>
                <a:cubicBezTo>
                  <a:pt x="10825" y="120000"/>
                  <a:pt x="24220" y="115890"/>
                  <a:pt x="31559" y="109863"/>
                </a:cubicBezTo>
                <a:cubicBezTo>
                  <a:pt x="56330" y="87397"/>
                  <a:pt x="80733" y="64109"/>
                  <a:pt x="104954" y="41095"/>
                </a:cubicBezTo>
                <a:cubicBezTo>
                  <a:pt x="110825" y="35616"/>
                  <a:pt x="120000" y="22465"/>
                  <a:pt x="113394" y="10958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4250903" y="1909729"/>
            <a:ext cx="95462" cy="60939"/>
          </a:xfrm>
          <a:custGeom>
            <a:rect b="b" l="l" r="r" t="t"/>
            <a:pathLst>
              <a:path extrusionOk="0" h="120000" w="120000">
                <a:moveTo>
                  <a:pt x="114041" y="10434"/>
                </a:moveTo>
                <a:cubicBezTo>
                  <a:pt x="107917" y="0"/>
                  <a:pt x="96165" y="3652"/>
                  <a:pt x="89710" y="9652"/>
                </a:cubicBezTo>
                <a:cubicBezTo>
                  <a:pt x="64055" y="33130"/>
                  <a:pt x="39724" y="59739"/>
                  <a:pt x="13572" y="81130"/>
                </a:cubicBezTo>
                <a:cubicBezTo>
                  <a:pt x="7944" y="85565"/>
                  <a:pt x="0" y="99391"/>
                  <a:pt x="6124" y="109826"/>
                </a:cubicBezTo>
                <a:cubicBezTo>
                  <a:pt x="12082" y="120000"/>
                  <a:pt x="23337" y="115565"/>
                  <a:pt x="30289" y="110608"/>
                </a:cubicBezTo>
                <a:cubicBezTo>
                  <a:pt x="56937" y="89217"/>
                  <a:pt x="81268" y="62608"/>
                  <a:pt x="106924" y="39130"/>
                </a:cubicBezTo>
                <a:cubicBezTo>
                  <a:pt x="112055" y="33913"/>
                  <a:pt x="120000" y="20608"/>
                  <a:pt x="114041" y="10434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4309031" y="1940868"/>
            <a:ext cx="51916" cy="40800"/>
          </a:xfrm>
          <a:custGeom>
            <a:rect b="b" l="l" r="r" t="t"/>
            <a:pathLst>
              <a:path extrusionOk="0" h="120000" w="120000">
                <a:moveTo>
                  <a:pt x="108979" y="10129"/>
                </a:moveTo>
                <a:cubicBezTo>
                  <a:pt x="95204" y="0"/>
                  <a:pt x="73469" y="6623"/>
                  <a:pt x="62142" y="19870"/>
                </a:cubicBezTo>
                <a:cubicBezTo>
                  <a:pt x="47448" y="37402"/>
                  <a:pt x="31224" y="51818"/>
                  <a:pt x="17448" y="69350"/>
                </a:cubicBezTo>
                <a:cubicBezTo>
                  <a:pt x="8571" y="80259"/>
                  <a:pt x="0" y="100129"/>
                  <a:pt x="15612" y="110259"/>
                </a:cubicBezTo>
                <a:cubicBezTo>
                  <a:pt x="29387" y="120000"/>
                  <a:pt x="51122" y="113376"/>
                  <a:pt x="62142" y="100129"/>
                </a:cubicBezTo>
                <a:cubicBezTo>
                  <a:pt x="78673" y="80259"/>
                  <a:pt x="96734" y="65064"/>
                  <a:pt x="112346" y="44025"/>
                </a:cubicBezTo>
                <a:cubicBezTo>
                  <a:pt x="119999" y="33116"/>
                  <a:pt x="119387" y="16753"/>
                  <a:pt x="108979" y="10129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4615583" y="1875129"/>
            <a:ext cx="86439" cy="57408"/>
          </a:xfrm>
          <a:custGeom>
            <a:rect b="b" l="l" r="r" t="t"/>
            <a:pathLst>
              <a:path extrusionOk="0" h="120000" w="120000">
                <a:moveTo>
                  <a:pt x="112705" y="10709"/>
                </a:moveTo>
                <a:cubicBezTo>
                  <a:pt x="106139" y="0"/>
                  <a:pt x="93191" y="3844"/>
                  <a:pt x="85531" y="10160"/>
                </a:cubicBezTo>
                <a:cubicBezTo>
                  <a:pt x="58723" y="31029"/>
                  <a:pt x="33009" y="57391"/>
                  <a:pt x="8753" y="83752"/>
                </a:cubicBezTo>
                <a:cubicBezTo>
                  <a:pt x="3647" y="88970"/>
                  <a:pt x="0" y="101601"/>
                  <a:pt x="4741" y="109290"/>
                </a:cubicBezTo>
                <a:cubicBezTo>
                  <a:pt x="10942" y="120000"/>
                  <a:pt x="24255" y="116155"/>
                  <a:pt x="31550" y="110114"/>
                </a:cubicBezTo>
                <a:cubicBezTo>
                  <a:pt x="55623" y="87597"/>
                  <a:pt x="80425" y="64256"/>
                  <a:pt x="104498" y="40915"/>
                </a:cubicBezTo>
                <a:cubicBezTo>
                  <a:pt x="110699" y="35697"/>
                  <a:pt x="120000" y="22517"/>
                  <a:pt x="112705" y="10709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4650182" y="1900041"/>
            <a:ext cx="96247" cy="60939"/>
          </a:xfrm>
          <a:custGeom>
            <a:rect b="b" l="l" r="r" t="t"/>
            <a:pathLst>
              <a:path extrusionOk="0" h="120000" w="120000">
                <a:moveTo>
                  <a:pt x="113875" y="10434"/>
                </a:moveTo>
                <a:cubicBezTo>
                  <a:pt x="107917" y="0"/>
                  <a:pt x="96165" y="3652"/>
                  <a:pt x="89710" y="9652"/>
                </a:cubicBezTo>
                <a:cubicBezTo>
                  <a:pt x="63889" y="33130"/>
                  <a:pt x="39724" y="59739"/>
                  <a:pt x="13406" y="80869"/>
                </a:cubicBezTo>
                <a:cubicBezTo>
                  <a:pt x="7944" y="85304"/>
                  <a:pt x="0" y="99391"/>
                  <a:pt x="5958" y="109826"/>
                </a:cubicBezTo>
                <a:cubicBezTo>
                  <a:pt x="12082" y="120000"/>
                  <a:pt x="23337" y="115565"/>
                  <a:pt x="30289" y="110347"/>
                </a:cubicBezTo>
                <a:cubicBezTo>
                  <a:pt x="56937" y="88956"/>
                  <a:pt x="81268" y="62608"/>
                  <a:pt x="106924" y="39130"/>
                </a:cubicBezTo>
                <a:cubicBezTo>
                  <a:pt x="112055" y="33913"/>
                  <a:pt x="120000" y="20608"/>
                  <a:pt x="113875" y="10434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4708310" y="1930489"/>
            <a:ext cx="52570" cy="40800"/>
          </a:xfrm>
          <a:custGeom>
            <a:rect b="b" l="l" r="r" t="t"/>
            <a:pathLst>
              <a:path extrusionOk="0" h="120000" w="120000">
                <a:moveTo>
                  <a:pt x="108151" y="10129"/>
                </a:moveTo>
                <a:cubicBezTo>
                  <a:pt x="94177" y="0"/>
                  <a:pt x="72911" y="6623"/>
                  <a:pt x="61670" y="19870"/>
                </a:cubicBezTo>
                <a:cubicBezTo>
                  <a:pt x="47088" y="37402"/>
                  <a:pt x="30987" y="51818"/>
                  <a:pt x="17012" y="69350"/>
                </a:cubicBezTo>
                <a:cubicBezTo>
                  <a:pt x="8506" y="80259"/>
                  <a:pt x="0" y="100129"/>
                  <a:pt x="15493" y="109870"/>
                </a:cubicBezTo>
                <a:cubicBezTo>
                  <a:pt x="29164" y="120000"/>
                  <a:pt x="50430" y="113376"/>
                  <a:pt x="61670" y="100129"/>
                </a:cubicBezTo>
                <a:cubicBezTo>
                  <a:pt x="78075" y="80259"/>
                  <a:pt x="96000" y="65064"/>
                  <a:pt x="111493" y="44025"/>
                </a:cubicBezTo>
                <a:cubicBezTo>
                  <a:pt x="120000" y="33116"/>
                  <a:pt x="118177" y="16753"/>
                  <a:pt x="108151" y="10129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4473725" y="1789323"/>
            <a:ext cx="85131" cy="236694"/>
          </a:xfrm>
          <a:custGeom>
            <a:rect b="b" l="l" r="r" t="t"/>
            <a:pathLst>
              <a:path extrusionOk="0" h="120000" w="120000">
                <a:moveTo>
                  <a:pt x="113281" y="77808"/>
                </a:moveTo>
                <a:cubicBezTo>
                  <a:pt x="109548" y="68149"/>
                  <a:pt x="37884" y="44471"/>
                  <a:pt x="36765" y="7378"/>
                </a:cubicBezTo>
                <a:cubicBezTo>
                  <a:pt x="36765" y="0"/>
                  <a:pt x="14743" y="1878"/>
                  <a:pt x="13623" y="7915"/>
                </a:cubicBezTo>
                <a:cubicBezTo>
                  <a:pt x="10077" y="29111"/>
                  <a:pt x="21088" y="50508"/>
                  <a:pt x="61586" y="69491"/>
                </a:cubicBezTo>
                <a:cubicBezTo>
                  <a:pt x="73716" y="74924"/>
                  <a:pt x="86407" y="83845"/>
                  <a:pt x="77449" y="91961"/>
                </a:cubicBezTo>
                <a:cubicBezTo>
                  <a:pt x="67931" y="100480"/>
                  <a:pt x="44230" y="104304"/>
                  <a:pt x="25194" y="108462"/>
                </a:cubicBezTo>
                <a:cubicBezTo>
                  <a:pt x="0" y="114164"/>
                  <a:pt x="24821" y="120000"/>
                  <a:pt x="45349" y="116377"/>
                </a:cubicBezTo>
                <a:cubicBezTo>
                  <a:pt x="90513" y="108261"/>
                  <a:pt x="120000" y="96523"/>
                  <a:pt x="113281" y="77808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4287579" y="1778942"/>
            <a:ext cx="61593" cy="75454"/>
          </a:xfrm>
          <a:custGeom>
            <a:rect b="b" l="l" r="r" t="t"/>
            <a:pathLst>
              <a:path extrusionOk="0" h="120000" w="120000">
                <a:moveTo>
                  <a:pt x="120000" y="70526"/>
                </a:moveTo>
                <a:cubicBezTo>
                  <a:pt x="120000" y="97894"/>
                  <a:pt x="93333" y="119999"/>
                  <a:pt x="60000" y="119999"/>
                </a:cubicBezTo>
                <a:cubicBezTo>
                  <a:pt x="26666" y="119999"/>
                  <a:pt x="0" y="97894"/>
                  <a:pt x="0" y="70526"/>
                </a:cubicBezTo>
                <a:lnTo>
                  <a:pt x="0" y="49263"/>
                </a:lnTo>
                <a:cubicBezTo>
                  <a:pt x="0" y="21894"/>
                  <a:pt x="26666" y="0"/>
                  <a:pt x="60000" y="0"/>
                </a:cubicBezTo>
                <a:cubicBezTo>
                  <a:pt x="93333" y="0"/>
                  <a:pt x="120000" y="21894"/>
                  <a:pt x="120000" y="49263"/>
                </a:cubicBezTo>
                <a:lnTo>
                  <a:pt x="120000" y="70526"/>
                </a:lnTo>
                <a:close/>
              </a:path>
            </a:pathLst>
          </a:custGeom>
          <a:solidFill>
            <a:srgbClr val="836C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598975" y="1778942"/>
            <a:ext cx="61593" cy="75454"/>
          </a:xfrm>
          <a:custGeom>
            <a:rect b="b" l="l" r="r" t="t"/>
            <a:pathLst>
              <a:path extrusionOk="0" h="120000" w="120000">
                <a:moveTo>
                  <a:pt x="120000" y="70526"/>
                </a:moveTo>
                <a:cubicBezTo>
                  <a:pt x="120000" y="97894"/>
                  <a:pt x="93134" y="119999"/>
                  <a:pt x="59872" y="119999"/>
                </a:cubicBezTo>
                <a:cubicBezTo>
                  <a:pt x="26865" y="119999"/>
                  <a:pt x="0" y="97894"/>
                  <a:pt x="0" y="70526"/>
                </a:cubicBezTo>
                <a:lnTo>
                  <a:pt x="0" y="49263"/>
                </a:lnTo>
                <a:cubicBezTo>
                  <a:pt x="0" y="21894"/>
                  <a:pt x="26865" y="0"/>
                  <a:pt x="59872" y="0"/>
                </a:cubicBezTo>
                <a:cubicBezTo>
                  <a:pt x="93134" y="0"/>
                  <a:pt x="120000" y="21894"/>
                  <a:pt x="120000" y="49263"/>
                </a:cubicBezTo>
                <a:lnTo>
                  <a:pt x="120000" y="70526"/>
                </a:lnTo>
                <a:close/>
              </a:path>
            </a:pathLst>
          </a:custGeom>
          <a:solidFill>
            <a:srgbClr val="836C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4129113" y="1744343"/>
            <a:ext cx="676081" cy="232509"/>
          </a:xfrm>
          <a:custGeom>
            <a:rect b="b" l="l" r="r" t="t"/>
            <a:pathLst>
              <a:path extrusionOk="0" h="120000" w="120000">
                <a:moveTo>
                  <a:pt x="107868" y="2112"/>
                </a:moveTo>
                <a:cubicBezTo>
                  <a:pt x="100852" y="954"/>
                  <a:pt x="85482" y="0"/>
                  <a:pt x="78678" y="1908"/>
                </a:cubicBezTo>
                <a:cubicBezTo>
                  <a:pt x="71849" y="3884"/>
                  <a:pt x="70465" y="5178"/>
                  <a:pt x="69409" y="7495"/>
                </a:cubicBezTo>
                <a:cubicBezTo>
                  <a:pt x="68353" y="9812"/>
                  <a:pt x="67884" y="13492"/>
                  <a:pt x="65960" y="14446"/>
                </a:cubicBezTo>
                <a:cubicBezTo>
                  <a:pt x="64247" y="15195"/>
                  <a:pt x="60657" y="16149"/>
                  <a:pt x="60000" y="16354"/>
                </a:cubicBezTo>
                <a:cubicBezTo>
                  <a:pt x="59272" y="16149"/>
                  <a:pt x="55752" y="15195"/>
                  <a:pt x="54039" y="14446"/>
                </a:cubicBezTo>
                <a:cubicBezTo>
                  <a:pt x="52115" y="13696"/>
                  <a:pt x="51646" y="10017"/>
                  <a:pt x="50590" y="7495"/>
                </a:cubicBezTo>
                <a:cubicBezTo>
                  <a:pt x="49534" y="5178"/>
                  <a:pt x="48150" y="3679"/>
                  <a:pt x="41321" y="1908"/>
                </a:cubicBezTo>
                <a:cubicBezTo>
                  <a:pt x="34493" y="0"/>
                  <a:pt x="19147" y="954"/>
                  <a:pt x="12107" y="2112"/>
                </a:cubicBezTo>
                <a:cubicBezTo>
                  <a:pt x="5091" y="3270"/>
                  <a:pt x="0" y="9063"/>
                  <a:pt x="0" y="9063"/>
                </a:cubicBezTo>
                <a:lnTo>
                  <a:pt x="398" y="34412"/>
                </a:lnTo>
                <a:cubicBezTo>
                  <a:pt x="398" y="34412"/>
                  <a:pt x="1267" y="35570"/>
                  <a:pt x="2651" y="36524"/>
                </a:cubicBezTo>
                <a:cubicBezTo>
                  <a:pt x="4035" y="37478"/>
                  <a:pt x="7086" y="70187"/>
                  <a:pt x="9268" y="86950"/>
                </a:cubicBezTo>
                <a:cubicBezTo>
                  <a:pt x="11450" y="103645"/>
                  <a:pt x="14642" y="109982"/>
                  <a:pt x="19734" y="114412"/>
                </a:cubicBezTo>
                <a:cubicBezTo>
                  <a:pt x="29870" y="120000"/>
                  <a:pt x="39608" y="112913"/>
                  <a:pt x="42518" y="109437"/>
                </a:cubicBezTo>
                <a:cubicBezTo>
                  <a:pt x="45428" y="106166"/>
                  <a:pt x="47493" y="97103"/>
                  <a:pt x="49464" y="86950"/>
                </a:cubicBezTo>
                <a:cubicBezTo>
                  <a:pt x="51458" y="76729"/>
                  <a:pt x="55095" y="50017"/>
                  <a:pt x="56222" y="43270"/>
                </a:cubicBezTo>
                <a:cubicBezTo>
                  <a:pt x="57090" y="38296"/>
                  <a:pt x="59014" y="36524"/>
                  <a:pt x="60000" y="35979"/>
                </a:cubicBezTo>
                <a:cubicBezTo>
                  <a:pt x="60985" y="36524"/>
                  <a:pt x="62909" y="38296"/>
                  <a:pt x="63777" y="43270"/>
                </a:cubicBezTo>
                <a:cubicBezTo>
                  <a:pt x="64904" y="50017"/>
                  <a:pt x="68541" y="76729"/>
                  <a:pt x="70535" y="86950"/>
                </a:cubicBezTo>
                <a:cubicBezTo>
                  <a:pt x="72506" y="97103"/>
                  <a:pt x="74571" y="106166"/>
                  <a:pt x="77481" y="109437"/>
                </a:cubicBezTo>
                <a:cubicBezTo>
                  <a:pt x="80391" y="112708"/>
                  <a:pt x="90129" y="120000"/>
                  <a:pt x="100265" y="114412"/>
                </a:cubicBezTo>
                <a:cubicBezTo>
                  <a:pt x="105287" y="109982"/>
                  <a:pt x="108549" y="103441"/>
                  <a:pt x="110731" y="86950"/>
                </a:cubicBezTo>
                <a:cubicBezTo>
                  <a:pt x="112913" y="70187"/>
                  <a:pt x="115964" y="37478"/>
                  <a:pt x="117348" y="36524"/>
                </a:cubicBezTo>
                <a:cubicBezTo>
                  <a:pt x="118732" y="35570"/>
                  <a:pt x="119601" y="34412"/>
                  <a:pt x="119601" y="34412"/>
                </a:cubicBezTo>
                <a:lnTo>
                  <a:pt x="120000" y="9063"/>
                </a:lnTo>
                <a:cubicBezTo>
                  <a:pt x="119929" y="9063"/>
                  <a:pt x="114908" y="3066"/>
                  <a:pt x="107868" y="2112"/>
                </a:cubicBezTo>
                <a:moveTo>
                  <a:pt x="50473" y="60988"/>
                </a:moveTo>
                <a:cubicBezTo>
                  <a:pt x="48408" y="80749"/>
                  <a:pt x="46296" y="95604"/>
                  <a:pt x="42307" y="101328"/>
                </a:cubicBezTo>
                <a:cubicBezTo>
                  <a:pt x="38341" y="107325"/>
                  <a:pt x="23183" y="117546"/>
                  <a:pt x="16167" y="102146"/>
                </a:cubicBezTo>
                <a:cubicBezTo>
                  <a:pt x="14759" y="99080"/>
                  <a:pt x="10793" y="86746"/>
                  <a:pt x="10066" y="62691"/>
                </a:cubicBezTo>
                <a:cubicBezTo>
                  <a:pt x="9339" y="38637"/>
                  <a:pt x="8541" y="25962"/>
                  <a:pt x="13375" y="19080"/>
                </a:cubicBezTo>
                <a:cubicBezTo>
                  <a:pt x="13375" y="19080"/>
                  <a:pt x="23113" y="9267"/>
                  <a:pt x="30856" y="9403"/>
                </a:cubicBezTo>
                <a:cubicBezTo>
                  <a:pt x="39679" y="9608"/>
                  <a:pt x="47422" y="13696"/>
                  <a:pt x="49135" y="20579"/>
                </a:cubicBezTo>
                <a:cubicBezTo>
                  <a:pt x="50919" y="27529"/>
                  <a:pt x="52983" y="36183"/>
                  <a:pt x="50473" y="60988"/>
                </a:cubicBezTo>
                <a:moveTo>
                  <a:pt x="109792" y="62896"/>
                </a:moveTo>
                <a:cubicBezTo>
                  <a:pt x="109065" y="86950"/>
                  <a:pt x="105029" y="99216"/>
                  <a:pt x="103715" y="102350"/>
                </a:cubicBezTo>
                <a:cubicBezTo>
                  <a:pt x="96746" y="117683"/>
                  <a:pt x="81517" y="107529"/>
                  <a:pt x="77551" y="101533"/>
                </a:cubicBezTo>
                <a:cubicBezTo>
                  <a:pt x="73562" y="95604"/>
                  <a:pt x="71450" y="80749"/>
                  <a:pt x="69409" y="61192"/>
                </a:cubicBezTo>
                <a:cubicBezTo>
                  <a:pt x="66875" y="36183"/>
                  <a:pt x="69010" y="27734"/>
                  <a:pt x="70723" y="20783"/>
                </a:cubicBezTo>
                <a:cubicBezTo>
                  <a:pt x="72459" y="13833"/>
                  <a:pt x="80203" y="9812"/>
                  <a:pt x="89002" y="9608"/>
                </a:cubicBezTo>
                <a:cubicBezTo>
                  <a:pt x="96746" y="9608"/>
                  <a:pt x="106484" y="19216"/>
                  <a:pt x="106484" y="19216"/>
                </a:cubicBezTo>
                <a:cubicBezTo>
                  <a:pt x="111388" y="25962"/>
                  <a:pt x="110520" y="38841"/>
                  <a:pt x="109792" y="62896"/>
                </a:cubicBezTo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4187932" y="1536745"/>
            <a:ext cx="221394" cy="154962"/>
          </a:xfrm>
          <a:custGeom>
            <a:rect b="b" l="l" r="r" t="t"/>
            <a:pathLst>
              <a:path extrusionOk="0" h="120000" w="120000">
                <a:moveTo>
                  <a:pt x="120000" y="120000"/>
                </a:moveTo>
                <a:cubicBezTo>
                  <a:pt x="120000" y="120000"/>
                  <a:pt x="60107" y="0"/>
                  <a:pt x="0" y="111311"/>
                </a:cubicBezTo>
                <a:cubicBezTo>
                  <a:pt x="0" y="111311"/>
                  <a:pt x="59892" y="77069"/>
                  <a:pt x="120000" y="120000"/>
                </a:cubicBezTo>
                <a:close/>
              </a:path>
            </a:pathLst>
          </a:custGeom>
          <a:solidFill>
            <a:srgbClr val="752B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4544308" y="1636392"/>
            <a:ext cx="192363" cy="10592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26730" y="119999"/>
                  <a:pt x="120000" y="63157"/>
                </a:cubicBezTo>
                <a:cubicBezTo>
                  <a:pt x="120000" y="63157"/>
                  <a:pt x="18834" y="13082"/>
                  <a:pt x="0" y="0"/>
                </a:cubicBezTo>
                <a:close/>
              </a:path>
            </a:pathLst>
          </a:custGeom>
          <a:solidFill>
            <a:srgbClr val="752B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4252980" y="2019755"/>
            <a:ext cx="458741" cy="150909"/>
          </a:xfrm>
          <a:custGeom>
            <a:rect b="b" l="l" r="r" t="t"/>
            <a:pathLst>
              <a:path extrusionOk="0" h="120000" w="120000">
                <a:moveTo>
                  <a:pt x="120000" y="17473"/>
                </a:moveTo>
                <a:cubicBezTo>
                  <a:pt x="120000" y="17473"/>
                  <a:pt x="55896" y="54947"/>
                  <a:pt x="103" y="0"/>
                </a:cubicBezTo>
                <a:cubicBezTo>
                  <a:pt x="103" y="0"/>
                  <a:pt x="0" y="44210"/>
                  <a:pt x="8900" y="87052"/>
                </a:cubicBezTo>
                <a:cubicBezTo>
                  <a:pt x="8900" y="87052"/>
                  <a:pt x="65489" y="49894"/>
                  <a:pt x="98597" y="119999"/>
                </a:cubicBezTo>
                <a:lnTo>
                  <a:pt x="98597" y="119999"/>
                </a:lnTo>
                <a:cubicBezTo>
                  <a:pt x="114354" y="76631"/>
                  <a:pt x="120000" y="17473"/>
                  <a:pt x="120000" y="17473"/>
                </a:cubicBezTo>
                <a:close/>
              </a:path>
            </a:pathLst>
          </a:custGeom>
          <a:solidFill>
            <a:srgbClr val="A10E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4287579" y="2082035"/>
            <a:ext cx="342487" cy="149470"/>
          </a:xfrm>
          <a:custGeom>
            <a:rect b="b" l="l" r="r" t="t"/>
            <a:pathLst>
              <a:path extrusionOk="0" h="120000" w="120000">
                <a:moveTo>
                  <a:pt x="0" y="37519"/>
                </a:moveTo>
                <a:cubicBezTo>
                  <a:pt x="9776" y="73232"/>
                  <a:pt x="27984" y="107989"/>
                  <a:pt x="61436" y="114579"/>
                </a:cubicBezTo>
                <a:cubicBezTo>
                  <a:pt x="87474" y="120000"/>
                  <a:pt x="106563" y="98742"/>
                  <a:pt x="120000" y="70788"/>
                </a:cubicBezTo>
                <a:lnTo>
                  <a:pt x="120000" y="70788"/>
                </a:lnTo>
                <a:cubicBezTo>
                  <a:pt x="75706" y="0"/>
                  <a:pt x="0" y="37519"/>
                  <a:pt x="0" y="37519"/>
                </a:cubicBezTo>
                <a:close/>
              </a:path>
            </a:pathLst>
          </a:custGeom>
          <a:solidFill>
            <a:srgbClr val="89062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4253671" y="2019064"/>
            <a:ext cx="458087" cy="163986"/>
          </a:xfrm>
          <a:custGeom>
            <a:rect b="b" l="l" r="r" t="t"/>
            <a:pathLst>
              <a:path extrusionOk="0" h="120000" w="120000">
                <a:moveTo>
                  <a:pt x="120000" y="16368"/>
                </a:moveTo>
                <a:cubicBezTo>
                  <a:pt x="120000" y="16368"/>
                  <a:pt x="63084" y="120000"/>
                  <a:pt x="0" y="290"/>
                </a:cubicBezTo>
                <a:cubicBezTo>
                  <a:pt x="0" y="0"/>
                  <a:pt x="43812" y="42615"/>
                  <a:pt x="120000" y="163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3904216" y="2437718"/>
            <a:ext cx="1172876" cy="1460832"/>
          </a:xfrm>
          <a:custGeom>
            <a:rect b="b" l="l" r="r" t="t"/>
            <a:pathLst>
              <a:path extrusionOk="0" h="120000" w="120000">
                <a:moveTo>
                  <a:pt x="39260" y="0"/>
                </a:moveTo>
                <a:cubicBezTo>
                  <a:pt x="39260" y="0"/>
                  <a:pt x="9351" y="9190"/>
                  <a:pt x="0" y="16458"/>
                </a:cubicBezTo>
                <a:lnTo>
                  <a:pt x="8322" y="120000"/>
                </a:lnTo>
                <a:lnTo>
                  <a:pt x="114085" y="120000"/>
                </a:lnTo>
                <a:cubicBezTo>
                  <a:pt x="114085" y="120000"/>
                  <a:pt x="115425" y="32102"/>
                  <a:pt x="120000" y="17686"/>
                </a:cubicBezTo>
                <a:cubicBezTo>
                  <a:pt x="120000" y="17686"/>
                  <a:pt x="106453" y="9016"/>
                  <a:pt x="78912" y="554"/>
                </a:cubicBezTo>
                <a:lnTo>
                  <a:pt x="58775" y="19554"/>
                </a:lnTo>
                <a:lnTo>
                  <a:pt x="39260" y="0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4257823" y="2426646"/>
            <a:ext cx="456649" cy="331502"/>
          </a:xfrm>
          <a:custGeom>
            <a:rect b="b" l="l" r="r" t="t"/>
            <a:pathLst>
              <a:path extrusionOk="0" h="120000" w="120000">
                <a:moveTo>
                  <a:pt x="0" y="7709"/>
                </a:moveTo>
                <a:lnTo>
                  <a:pt x="60000" y="120000"/>
                </a:lnTo>
                <a:lnTo>
                  <a:pt x="120000" y="10822"/>
                </a:lnTo>
                <a:lnTo>
                  <a:pt x="105894" y="2729"/>
                </a:lnTo>
                <a:lnTo>
                  <a:pt x="61181" y="76759"/>
                </a:lnTo>
                <a:lnTo>
                  <a:pt x="14904" y="0"/>
                </a:lnTo>
                <a:lnTo>
                  <a:pt x="0" y="7709"/>
                </a:lnTo>
                <a:close/>
              </a:path>
            </a:pathLst>
          </a:custGeom>
          <a:solidFill>
            <a:srgbClr val="269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4648106" y="2864677"/>
            <a:ext cx="243625" cy="279586"/>
          </a:xfrm>
          <a:custGeom>
            <a:rect b="b" l="l" r="r" t="t"/>
            <a:pathLst>
              <a:path extrusionOk="0" h="120000" w="120000">
                <a:moveTo>
                  <a:pt x="120000" y="90226"/>
                </a:moveTo>
                <a:cubicBezTo>
                  <a:pt x="120000" y="99697"/>
                  <a:pt x="111159" y="120000"/>
                  <a:pt x="100498" y="120000"/>
                </a:cubicBezTo>
                <a:lnTo>
                  <a:pt x="19436" y="120000"/>
                </a:lnTo>
                <a:cubicBezTo>
                  <a:pt x="8645" y="120000"/>
                  <a:pt x="0" y="99697"/>
                  <a:pt x="0" y="90226"/>
                </a:cubicBezTo>
                <a:lnTo>
                  <a:pt x="0" y="9413"/>
                </a:lnTo>
                <a:cubicBezTo>
                  <a:pt x="0" y="0"/>
                  <a:pt x="120000" y="0"/>
                  <a:pt x="120000" y="9413"/>
                </a:cubicBezTo>
                <a:lnTo>
                  <a:pt x="120000" y="90226"/>
                </a:lnTo>
                <a:close/>
              </a:path>
            </a:pathLst>
          </a:custGeom>
          <a:solidFill>
            <a:srgbClr val="269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4643954" y="2870213"/>
            <a:ext cx="251863" cy="62247"/>
          </a:xfrm>
          <a:prstGeom prst="rect">
            <a:avLst/>
          </a:prstGeom>
          <a:solidFill>
            <a:srgbClr val="2286B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3560296" y="2621096"/>
            <a:ext cx="395841" cy="560480"/>
          </a:xfrm>
          <a:custGeom>
            <a:rect b="b" l="l" r="r" t="t"/>
            <a:pathLst>
              <a:path extrusionOk="0" h="120000" w="120000">
                <a:moveTo>
                  <a:pt x="108353" y="0"/>
                </a:moveTo>
                <a:lnTo>
                  <a:pt x="0" y="68786"/>
                </a:lnTo>
                <a:cubicBezTo>
                  <a:pt x="0" y="68786"/>
                  <a:pt x="49638" y="111979"/>
                  <a:pt x="95783" y="120000"/>
                </a:cubicBezTo>
                <a:lnTo>
                  <a:pt x="119919" y="104780"/>
                </a:lnTo>
                <a:cubicBezTo>
                  <a:pt x="120000" y="104780"/>
                  <a:pt x="120000" y="18478"/>
                  <a:pt x="108353" y="0"/>
                </a:cubicBezTo>
                <a:close/>
              </a:path>
            </a:pathLst>
          </a:custGeom>
          <a:solidFill>
            <a:srgbClr val="269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5048770" y="2830769"/>
            <a:ext cx="438079" cy="671242"/>
          </a:xfrm>
          <a:custGeom>
            <a:rect b="b" l="l" r="r" t="t"/>
            <a:pathLst>
              <a:path extrusionOk="0" h="120000" w="120000">
                <a:moveTo>
                  <a:pt x="7758" y="48047"/>
                </a:moveTo>
                <a:cubicBezTo>
                  <a:pt x="7758" y="48047"/>
                  <a:pt x="83274" y="120000"/>
                  <a:pt x="120000" y="55992"/>
                </a:cubicBezTo>
                <a:lnTo>
                  <a:pt x="120000" y="31519"/>
                </a:lnTo>
                <a:lnTo>
                  <a:pt x="41619" y="3002"/>
                </a:lnTo>
                <a:cubicBezTo>
                  <a:pt x="41546" y="3002"/>
                  <a:pt x="0" y="0"/>
                  <a:pt x="7758" y="48047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5019706" y="2652928"/>
            <a:ext cx="420033" cy="559826"/>
          </a:xfrm>
          <a:custGeom>
            <a:rect b="b" l="l" r="r" t="t"/>
            <a:pathLst>
              <a:path extrusionOk="0" h="120000" w="120000">
                <a:moveTo>
                  <a:pt x="16500" y="0"/>
                </a:moveTo>
                <a:lnTo>
                  <a:pt x="120000" y="68778"/>
                </a:lnTo>
                <a:cubicBezTo>
                  <a:pt x="120000" y="68778"/>
                  <a:pt x="74386" y="112001"/>
                  <a:pt x="31000" y="120000"/>
                </a:cubicBezTo>
                <a:lnTo>
                  <a:pt x="1925" y="104797"/>
                </a:lnTo>
                <a:cubicBezTo>
                  <a:pt x="1812" y="104797"/>
                  <a:pt x="0" y="28106"/>
                  <a:pt x="16500" y="0"/>
                </a:cubicBezTo>
                <a:close/>
              </a:path>
            </a:pathLst>
          </a:custGeom>
          <a:solidFill>
            <a:srgbClr val="269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5313802" y="1751263"/>
            <a:ext cx="105924" cy="367464"/>
          </a:xfrm>
          <a:custGeom>
            <a:rect b="b" l="l" r="r" t="t"/>
            <a:pathLst>
              <a:path extrusionOk="0" h="120000" w="120000">
                <a:moveTo>
                  <a:pt x="0" y="114388"/>
                </a:moveTo>
                <a:cubicBezTo>
                  <a:pt x="0" y="114388"/>
                  <a:pt x="35187" y="18647"/>
                  <a:pt x="45413" y="10489"/>
                </a:cubicBezTo>
                <a:cubicBezTo>
                  <a:pt x="55488" y="2330"/>
                  <a:pt x="119999" y="0"/>
                  <a:pt x="119999" y="21064"/>
                </a:cubicBezTo>
                <a:cubicBezTo>
                  <a:pt x="119999" y="42258"/>
                  <a:pt x="114586" y="88791"/>
                  <a:pt x="105563" y="97683"/>
                </a:cubicBezTo>
                <a:cubicBezTo>
                  <a:pt x="97142" y="106575"/>
                  <a:pt x="47067" y="120000"/>
                  <a:pt x="0" y="114388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5318646" y="1962320"/>
            <a:ext cx="96901" cy="166078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71901" y="57855"/>
                  <a:pt x="0" y="67291"/>
                </a:cubicBezTo>
                <a:lnTo>
                  <a:pt x="0" y="97982"/>
                </a:lnTo>
                <a:cubicBezTo>
                  <a:pt x="0" y="97982"/>
                  <a:pt x="25116" y="120000"/>
                  <a:pt x="61723" y="110087"/>
                </a:cubicBezTo>
                <a:cubicBezTo>
                  <a:pt x="98659" y="100365"/>
                  <a:pt x="116716" y="50325"/>
                  <a:pt x="120000" y="0"/>
                </a:cubicBezTo>
                <a:close/>
              </a:path>
            </a:pathLst>
          </a:custGeom>
          <a:solidFill>
            <a:srgbClr val="CCA57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5199624" y="1983772"/>
            <a:ext cx="475349" cy="1362493"/>
          </a:xfrm>
          <a:custGeom>
            <a:rect b="b" l="l" r="r" t="t"/>
            <a:pathLst>
              <a:path extrusionOk="0" h="120000" w="120000">
                <a:moveTo>
                  <a:pt x="111984" y="6579"/>
                </a:moveTo>
                <a:cubicBezTo>
                  <a:pt x="109145" y="6312"/>
                  <a:pt x="106607" y="6743"/>
                  <a:pt x="104803" y="7267"/>
                </a:cubicBezTo>
                <a:cubicBezTo>
                  <a:pt x="102566" y="8979"/>
                  <a:pt x="99059" y="11960"/>
                  <a:pt x="102165" y="5916"/>
                </a:cubicBezTo>
                <a:cubicBezTo>
                  <a:pt x="101497" y="5031"/>
                  <a:pt x="99927" y="4111"/>
                  <a:pt x="95953" y="3621"/>
                </a:cubicBezTo>
                <a:cubicBezTo>
                  <a:pt x="90108" y="2829"/>
                  <a:pt x="86234" y="4041"/>
                  <a:pt x="84063" y="5100"/>
                </a:cubicBezTo>
                <a:cubicBezTo>
                  <a:pt x="80289" y="10784"/>
                  <a:pt x="81525" y="5916"/>
                  <a:pt x="80590" y="2399"/>
                </a:cubicBezTo>
                <a:cubicBezTo>
                  <a:pt x="80590" y="2305"/>
                  <a:pt x="79554" y="1840"/>
                  <a:pt x="79755" y="1746"/>
                </a:cubicBezTo>
                <a:cubicBezTo>
                  <a:pt x="77650" y="1083"/>
                  <a:pt x="74544" y="756"/>
                  <a:pt x="71171" y="524"/>
                </a:cubicBezTo>
                <a:cubicBezTo>
                  <a:pt x="63156" y="0"/>
                  <a:pt x="61352" y="5298"/>
                  <a:pt x="61352" y="5298"/>
                </a:cubicBezTo>
                <a:cubicBezTo>
                  <a:pt x="61352" y="5298"/>
                  <a:pt x="59749" y="5392"/>
                  <a:pt x="59482" y="5427"/>
                </a:cubicBezTo>
                <a:cubicBezTo>
                  <a:pt x="59382" y="5427"/>
                  <a:pt x="59582" y="5322"/>
                  <a:pt x="59582" y="5298"/>
                </a:cubicBezTo>
                <a:cubicBezTo>
                  <a:pt x="40345" y="6184"/>
                  <a:pt x="7715" y="16071"/>
                  <a:pt x="7715" y="16071"/>
                </a:cubicBezTo>
                <a:lnTo>
                  <a:pt x="18669" y="37441"/>
                </a:lnTo>
                <a:lnTo>
                  <a:pt x="22811" y="43684"/>
                </a:lnTo>
                <a:cubicBezTo>
                  <a:pt x="16665" y="55609"/>
                  <a:pt x="0" y="91246"/>
                  <a:pt x="13192" y="104289"/>
                </a:cubicBezTo>
                <a:cubicBezTo>
                  <a:pt x="29123" y="120000"/>
                  <a:pt x="109613" y="120000"/>
                  <a:pt x="72207" y="43357"/>
                </a:cubicBezTo>
                <a:cubicBezTo>
                  <a:pt x="75780" y="42298"/>
                  <a:pt x="87570" y="38920"/>
                  <a:pt x="93682" y="37406"/>
                </a:cubicBezTo>
                <a:cubicBezTo>
                  <a:pt x="100662" y="35694"/>
                  <a:pt x="103033" y="26261"/>
                  <a:pt x="103100" y="25504"/>
                </a:cubicBezTo>
                <a:cubicBezTo>
                  <a:pt x="98792" y="25865"/>
                  <a:pt x="94350" y="25539"/>
                  <a:pt x="90008" y="24782"/>
                </a:cubicBezTo>
                <a:cubicBezTo>
                  <a:pt x="88305" y="24491"/>
                  <a:pt x="90208" y="24351"/>
                  <a:pt x="91444" y="24549"/>
                </a:cubicBezTo>
                <a:cubicBezTo>
                  <a:pt x="97255" y="25469"/>
                  <a:pt x="104703" y="25143"/>
                  <a:pt x="108778" y="23105"/>
                </a:cubicBezTo>
                <a:cubicBezTo>
                  <a:pt x="111984" y="21498"/>
                  <a:pt x="113487" y="19553"/>
                  <a:pt x="115090" y="17713"/>
                </a:cubicBezTo>
                <a:cubicBezTo>
                  <a:pt x="115090" y="17655"/>
                  <a:pt x="115290" y="17620"/>
                  <a:pt x="115357" y="17550"/>
                </a:cubicBezTo>
                <a:cubicBezTo>
                  <a:pt x="116326" y="16141"/>
                  <a:pt x="117060" y="14732"/>
                  <a:pt x="117628" y="13474"/>
                </a:cubicBezTo>
                <a:cubicBezTo>
                  <a:pt x="120000" y="9177"/>
                  <a:pt x="117829" y="7162"/>
                  <a:pt x="111984" y="6579"/>
                </a:cubicBezTo>
                <a:close/>
              </a:path>
            </a:pathLst>
          </a:custGeom>
          <a:solidFill>
            <a:srgbClr val="FDBA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5306882" y="2042591"/>
            <a:ext cx="176409" cy="310056"/>
          </a:xfrm>
          <a:custGeom>
            <a:rect b="b" l="l" r="r" t="t"/>
            <a:pathLst>
              <a:path extrusionOk="0" h="120000" w="120000">
                <a:moveTo>
                  <a:pt x="47567" y="64201"/>
                </a:moveTo>
                <a:cubicBezTo>
                  <a:pt x="47027" y="64047"/>
                  <a:pt x="46486" y="64047"/>
                  <a:pt x="45765" y="64047"/>
                </a:cubicBezTo>
                <a:cubicBezTo>
                  <a:pt x="81351" y="51494"/>
                  <a:pt x="96396" y="25721"/>
                  <a:pt x="92252" y="307"/>
                </a:cubicBezTo>
                <a:cubicBezTo>
                  <a:pt x="89279" y="153"/>
                  <a:pt x="90720" y="0"/>
                  <a:pt x="87477" y="307"/>
                </a:cubicBezTo>
                <a:cubicBezTo>
                  <a:pt x="87207" y="409"/>
                  <a:pt x="87207" y="717"/>
                  <a:pt x="87207" y="871"/>
                </a:cubicBezTo>
                <a:cubicBezTo>
                  <a:pt x="85135" y="31511"/>
                  <a:pt x="64594" y="62920"/>
                  <a:pt x="5045" y="70298"/>
                </a:cubicBezTo>
                <a:cubicBezTo>
                  <a:pt x="0" y="70862"/>
                  <a:pt x="2072" y="71989"/>
                  <a:pt x="8918" y="71426"/>
                </a:cubicBezTo>
                <a:cubicBezTo>
                  <a:pt x="20360" y="70555"/>
                  <a:pt x="30540" y="68659"/>
                  <a:pt x="39639" y="66097"/>
                </a:cubicBezTo>
                <a:cubicBezTo>
                  <a:pt x="39369" y="66507"/>
                  <a:pt x="39639" y="67070"/>
                  <a:pt x="40900" y="67378"/>
                </a:cubicBezTo>
                <a:cubicBezTo>
                  <a:pt x="74504" y="76345"/>
                  <a:pt x="114144" y="91972"/>
                  <a:pt x="112162" y="114824"/>
                </a:cubicBezTo>
                <a:cubicBezTo>
                  <a:pt x="111891" y="117438"/>
                  <a:pt x="116486" y="120000"/>
                  <a:pt x="116666" y="117694"/>
                </a:cubicBezTo>
                <a:cubicBezTo>
                  <a:pt x="120000" y="93970"/>
                  <a:pt x="82162" y="73321"/>
                  <a:pt x="47567" y="64201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3"/>
          <p:cNvSpPr/>
          <p:nvPr/>
        </p:nvSpPr>
        <p:spPr>
          <a:xfrm>
            <a:off x="5405145" y="2003148"/>
            <a:ext cx="127370" cy="259448"/>
          </a:xfrm>
          <a:custGeom>
            <a:rect b="b" l="l" r="r" t="t"/>
            <a:pathLst>
              <a:path extrusionOk="0" h="120000" w="120000">
                <a:moveTo>
                  <a:pt x="103375" y="1529"/>
                </a:moveTo>
                <a:cubicBezTo>
                  <a:pt x="111125" y="19826"/>
                  <a:pt x="104125" y="45588"/>
                  <a:pt x="93500" y="63212"/>
                </a:cubicBezTo>
                <a:cubicBezTo>
                  <a:pt x="84375" y="78572"/>
                  <a:pt x="56750" y="107761"/>
                  <a:pt x="12750" y="98092"/>
                </a:cubicBezTo>
                <a:cubicBezTo>
                  <a:pt x="8125" y="97052"/>
                  <a:pt x="0" y="98092"/>
                  <a:pt x="6750" y="99989"/>
                </a:cubicBezTo>
                <a:cubicBezTo>
                  <a:pt x="76875" y="120000"/>
                  <a:pt x="117875" y="54706"/>
                  <a:pt x="120000" y="17623"/>
                </a:cubicBezTo>
                <a:cubicBezTo>
                  <a:pt x="115000" y="21050"/>
                  <a:pt x="112500" y="24171"/>
                  <a:pt x="112500" y="24171"/>
                </a:cubicBezTo>
                <a:cubicBezTo>
                  <a:pt x="118875" y="11749"/>
                  <a:pt x="114250" y="4467"/>
                  <a:pt x="103750" y="0"/>
                </a:cubicBezTo>
                <a:cubicBezTo>
                  <a:pt x="103375" y="489"/>
                  <a:pt x="103000" y="1040"/>
                  <a:pt x="103375" y="1529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5507559" y="2046743"/>
            <a:ext cx="107231" cy="204786"/>
          </a:xfrm>
          <a:custGeom>
            <a:rect b="b" l="l" r="r" t="t"/>
            <a:pathLst>
              <a:path extrusionOk="0" h="120000" w="120000">
                <a:moveTo>
                  <a:pt x="11259" y="115661"/>
                </a:moveTo>
                <a:cubicBezTo>
                  <a:pt x="0" y="115429"/>
                  <a:pt x="4296" y="118915"/>
                  <a:pt x="13481" y="119147"/>
                </a:cubicBezTo>
                <a:cubicBezTo>
                  <a:pt x="69481" y="120000"/>
                  <a:pt x="103703" y="55313"/>
                  <a:pt x="120000" y="11155"/>
                </a:cubicBezTo>
                <a:cubicBezTo>
                  <a:pt x="111703" y="14641"/>
                  <a:pt x="106666" y="18825"/>
                  <a:pt x="106666" y="18825"/>
                </a:cubicBezTo>
                <a:cubicBezTo>
                  <a:pt x="106666" y="18825"/>
                  <a:pt x="110814" y="8289"/>
                  <a:pt x="107111" y="0"/>
                </a:cubicBezTo>
                <a:cubicBezTo>
                  <a:pt x="92888" y="40206"/>
                  <a:pt x="69037" y="116978"/>
                  <a:pt x="11259" y="115661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3"/>
          <p:cNvSpPr/>
          <p:nvPr/>
        </p:nvSpPr>
        <p:spPr>
          <a:xfrm>
            <a:off x="5549771" y="2183065"/>
            <a:ext cx="107231" cy="94154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19555" y="504"/>
                  <a:pt x="119259" y="1512"/>
                  <a:pt x="118814" y="2352"/>
                </a:cubicBezTo>
                <a:cubicBezTo>
                  <a:pt x="112148" y="29411"/>
                  <a:pt x="105333" y="56974"/>
                  <a:pt x="90814" y="80168"/>
                </a:cubicBezTo>
                <a:cubicBezTo>
                  <a:pt x="72740" y="109579"/>
                  <a:pt x="39703" y="114285"/>
                  <a:pt x="13777" y="101008"/>
                </a:cubicBezTo>
                <a:cubicBezTo>
                  <a:pt x="8444" y="98151"/>
                  <a:pt x="0" y="100168"/>
                  <a:pt x="7555" y="104369"/>
                </a:cubicBezTo>
                <a:cubicBezTo>
                  <a:pt x="26370" y="115294"/>
                  <a:pt x="46370" y="120000"/>
                  <a:pt x="65629" y="114789"/>
                </a:cubicBezTo>
                <a:lnTo>
                  <a:pt x="65629" y="113949"/>
                </a:lnTo>
                <a:cubicBezTo>
                  <a:pt x="93333" y="103361"/>
                  <a:pt x="109629" y="51764"/>
                  <a:pt x="120000" y="0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5365009" y="2038439"/>
            <a:ext cx="73362" cy="64339"/>
          </a:xfrm>
          <a:custGeom>
            <a:rect b="b" l="l" r="r" t="t"/>
            <a:pathLst>
              <a:path extrusionOk="0" h="120000" w="120000">
                <a:moveTo>
                  <a:pt x="0" y="58278"/>
                </a:moveTo>
                <a:cubicBezTo>
                  <a:pt x="0" y="58278"/>
                  <a:pt x="18444" y="120000"/>
                  <a:pt x="54032" y="117295"/>
                </a:cubicBezTo>
                <a:cubicBezTo>
                  <a:pt x="89403" y="114590"/>
                  <a:pt x="120000" y="25573"/>
                  <a:pt x="107197" y="12540"/>
                </a:cubicBezTo>
                <a:cubicBezTo>
                  <a:pt x="94394" y="0"/>
                  <a:pt x="23218" y="43770"/>
                  <a:pt x="0" y="58278"/>
                </a:cubicBezTo>
                <a:close/>
              </a:path>
            </a:pathLst>
          </a:custGeom>
          <a:solidFill>
            <a:srgbClr val="E8C4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3"/>
          <p:cNvSpPr/>
          <p:nvPr/>
        </p:nvSpPr>
        <p:spPr>
          <a:xfrm>
            <a:off x="5345634" y="3068122"/>
            <a:ext cx="112070" cy="139139"/>
          </a:xfrm>
          <a:custGeom>
            <a:rect b="b" l="l" r="r" t="t"/>
            <a:pathLst>
              <a:path extrusionOk="0" h="120000" w="120000">
                <a:moveTo>
                  <a:pt x="104028" y="5475"/>
                </a:moveTo>
                <a:cubicBezTo>
                  <a:pt x="65724" y="0"/>
                  <a:pt x="37031" y="16653"/>
                  <a:pt x="20636" y="43460"/>
                </a:cubicBezTo>
                <a:cubicBezTo>
                  <a:pt x="11448" y="58288"/>
                  <a:pt x="0" y="89429"/>
                  <a:pt x="21060" y="101406"/>
                </a:cubicBezTo>
                <a:cubicBezTo>
                  <a:pt x="53851" y="120000"/>
                  <a:pt x="108833" y="75627"/>
                  <a:pt x="79293" y="50532"/>
                </a:cubicBezTo>
                <a:cubicBezTo>
                  <a:pt x="72084" y="44372"/>
                  <a:pt x="46643" y="50874"/>
                  <a:pt x="51872" y="60456"/>
                </a:cubicBezTo>
                <a:cubicBezTo>
                  <a:pt x="56254" y="68555"/>
                  <a:pt x="58939" y="75627"/>
                  <a:pt x="52579" y="83041"/>
                </a:cubicBezTo>
                <a:cubicBezTo>
                  <a:pt x="50176" y="85893"/>
                  <a:pt x="49045" y="86577"/>
                  <a:pt x="45795" y="87832"/>
                </a:cubicBezTo>
                <a:lnTo>
                  <a:pt x="46643" y="87832"/>
                </a:lnTo>
                <a:lnTo>
                  <a:pt x="45371" y="87832"/>
                </a:lnTo>
                <a:cubicBezTo>
                  <a:pt x="45088" y="87832"/>
                  <a:pt x="45088" y="88174"/>
                  <a:pt x="44664" y="88174"/>
                </a:cubicBezTo>
                <a:cubicBezTo>
                  <a:pt x="45088" y="88174"/>
                  <a:pt x="45088" y="87832"/>
                  <a:pt x="45371" y="87832"/>
                </a:cubicBezTo>
                <a:cubicBezTo>
                  <a:pt x="45088" y="87832"/>
                  <a:pt x="44664" y="87490"/>
                  <a:pt x="43816" y="87262"/>
                </a:cubicBezTo>
                <a:cubicBezTo>
                  <a:pt x="34204" y="82699"/>
                  <a:pt x="40565" y="61825"/>
                  <a:pt x="42968" y="54752"/>
                </a:cubicBezTo>
                <a:cubicBezTo>
                  <a:pt x="46219" y="45057"/>
                  <a:pt x="53003" y="35703"/>
                  <a:pt x="60918" y="27946"/>
                </a:cubicBezTo>
                <a:cubicBezTo>
                  <a:pt x="68975" y="20304"/>
                  <a:pt x="79717" y="19619"/>
                  <a:pt x="91731" y="20532"/>
                </a:cubicBezTo>
                <a:cubicBezTo>
                  <a:pt x="102473" y="21901"/>
                  <a:pt x="120000" y="7642"/>
                  <a:pt x="104028" y="5475"/>
                </a:cubicBez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5388537" y="316984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7AD7A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3"/>
          <p:cNvSpPr/>
          <p:nvPr/>
        </p:nvSpPr>
        <p:spPr>
          <a:xfrm>
            <a:off x="5388537" y="316984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7AD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4466113" y="2675763"/>
            <a:ext cx="40800" cy="1222700"/>
          </a:xfrm>
          <a:prstGeom prst="rect">
            <a:avLst/>
          </a:prstGeom>
          <a:solidFill>
            <a:srgbClr val="269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5099977" y="1072420"/>
            <a:ext cx="633188" cy="684319"/>
          </a:xfrm>
          <a:custGeom>
            <a:rect b="b" l="l" r="r" t="t"/>
            <a:pathLst>
              <a:path extrusionOk="0" h="120000" w="120000">
                <a:moveTo>
                  <a:pt x="120000" y="55580"/>
                </a:moveTo>
                <a:cubicBezTo>
                  <a:pt x="120000" y="24867"/>
                  <a:pt x="93130" y="0"/>
                  <a:pt x="60000" y="0"/>
                </a:cubicBezTo>
                <a:cubicBezTo>
                  <a:pt x="26844" y="0"/>
                  <a:pt x="0" y="24867"/>
                  <a:pt x="0" y="55580"/>
                </a:cubicBezTo>
                <a:cubicBezTo>
                  <a:pt x="0" y="61473"/>
                  <a:pt x="976" y="67179"/>
                  <a:pt x="2804" y="72538"/>
                </a:cubicBezTo>
                <a:cubicBezTo>
                  <a:pt x="12295" y="102323"/>
                  <a:pt x="8814" y="120000"/>
                  <a:pt x="8814" y="120000"/>
                </a:cubicBezTo>
                <a:cubicBezTo>
                  <a:pt x="41894" y="118097"/>
                  <a:pt x="65083" y="114896"/>
                  <a:pt x="82387" y="107102"/>
                </a:cubicBezTo>
                <a:cubicBezTo>
                  <a:pt x="104524" y="98913"/>
                  <a:pt x="120000" y="78963"/>
                  <a:pt x="120000" y="5558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5277127" y="1625320"/>
            <a:ext cx="87224" cy="42893"/>
          </a:xfrm>
          <a:custGeom>
            <a:rect b="b" l="l" r="r" t="t"/>
            <a:pathLst>
              <a:path extrusionOk="0" h="120000" w="120000">
                <a:moveTo>
                  <a:pt x="117435" y="94074"/>
                </a:moveTo>
                <a:cubicBezTo>
                  <a:pt x="114870" y="110740"/>
                  <a:pt x="105526" y="120000"/>
                  <a:pt x="96732" y="114814"/>
                </a:cubicBezTo>
                <a:lnTo>
                  <a:pt x="13923" y="65555"/>
                </a:lnTo>
                <a:cubicBezTo>
                  <a:pt x="5129" y="60370"/>
                  <a:pt x="0" y="42592"/>
                  <a:pt x="2015" y="25925"/>
                </a:cubicBezTo>
                <a:lnTo>
                  <a:pt x="2015" y="25925"/>
                </a:lnTo>
                <a:cubicBezTo>
                  <a:pt x="4580" y="9259"/>
                  <a:pt x="13923" y="0"/>
                  <a:pt x="22717" y="5185"/>
                </a:cubicBezTo>
                <a:lnTo>
                  <a:pt x="105526" y="54074"/>
                </a:lnTo>
                <a:cubicBezTo>
                  <a:pt x="114320" y="58518"/>
                  <a:pt x="120000" y="77407"/>
                  <a:pt x="117435" y="94074"/>
                </a:cubicBezTo>
                <a:lnTo>
                  <a:pt x="117435" y="940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5263979" y="1609405"/>
            <a:ext cx="123839" cy="49823"/>
          </a:xfrm>
          <a:custGeom>
            <a:rect b="b" l="l" r="r" t="t"/>
            <a:pathLst>
              <a:path extrusionOk="0" h="120000" w="120000">
                <a:moveTo>
                  <a:pt x="11330" y="55851"/>
                </a:moveTo>
                <a:lnTo>
                  <a:pt x="98497" y="120000"/>
                </a:lnTo>
                <a:cubicBezTo>
                  <a:pt x="99914" y="118085"/>
                  <a:pt x="102875" y="114574"/>
                  <a:pt x="107639" y="107234"/>
                </a:cubicBezTo>
                <a:cubicBezTo>
                  <a:pt x="114077" y="98297"/>
                  <a:pt x="117811" y="92872"/>
                  <a:pt x="120000" y="87446"/>
                </a:cubicBezTo>
                <a:lnTo>
                  <a:pt x="0" y="0"/>
                </a:lnTo>
                <a:cubicBezTo>
                  <a:pt x="0" y="1914"/>
                  <a:pt x="0" y="2872"/>
                  <a:pt x="386" y="4468"/>
                </a:cubicBezTo>
                <a:cubicBezTo>
                  <a:pt x="1416" y="9255"/>
                  <a:pt x="9527" y="45957"/>
                  <a:pt x="11330" y="5585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5275743" y="1548510"/>
            <a:ext cx="133516" cy="49823"/>
          </a:xfrm>
          <a:custGeom>
            <a:rect b="b" l="l" r="r" t="t"/>
            <a:pathLst>
              <a:path extrusionOk="0" h="120000" w="120000">
                <a:moveTo>
                  <a:pt x="119052" y="106771"/>
                </a:moveTo>
                <a:cubicBezTo>
                  <a:pt x="117986" y="114960"/>
                  <a:pt x="115024" y="120000"/>
                  <a:pt x="112300" y="117480"/>
                </a:cubicBezTo>
                <a:lnTo>
                  <a:pt x="4383" y="32125"/>
                </a:lnTo>
                <a:cubicBezTo>
                  <a:pt x="1658" y="30236"/>
                  <a:pt x="0" y="21417"/>
                  <a:pt x="947" y="13543"/>
                </a:cubicBezTo>
                <a:lnTo>
                  <a:pt x="947" y="13543"/>
                </a:lnTo>
                <a:cubicBezTo>
                  <a:pt x="2013" y="5354"/>
                  <a:pt x="4975" y="0"/>
                  <a:pt x="7699" y="2834"/>
                </a:cubicBezTo>
                <a:lnTo>
                  <a:pt x="115616" y="88188"/>
                </a:lnTo>
                <a:cubicBezTo>
                  <a:pt x="118696" y="90078"/>
                  <a:pt x="120000" y="97952"/>
                  <a:pt x="119052" y="106771"/>
                </a:cubicBezTo>
                <a:lnTo>
                  <a:pt x="119052" y="10677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5270207" y="1566501"/>
            <a:ext cx="134301" cy="50477"/>
          </a:xfrm>
          <a:custGeom>
            <a:rect b="b" l="l" r="r" t="t"/>
            <a:pathLst>
              <a:path extrusionOk="0" h="120000" w="120000">
                <a:moveTo>
                  <a:pt x="118934" y="106456"/>
                </a:moveTo>
                <a:cubicBezTo>
                  <a:pt x="117988" y="114645"/>
                  <a:pt x="114911" y="120000"/>
                  <a:pt x="112307" y="117165"/>
                </a:cubicBezTo>
                <a:lnTo>
                  <a:pt x="4378" y="31811"/>
                </a:lnTo>
                <a:cubicBezTo>
                  <a:pt x="1656" y="30236"/>
                  <a:pt x="0" y="21102"/>
                  <a:pt x="1065" y="13228"/>
                </a:cubicBezTo>
                <a:lnTo>
                  <a:pt x="1065" y="13228"/>
                </a:lnTo>
                <a:cubicBezTo>
                  <a:pt x="2011" y="5354"/>
                  <a:pt x="5088" y="0"/>
                  <a:pt x="7692" y="2519"/>
                </a:cubicBezTo>
                <a:lnTo>
                  <a:pt x="115621" y="87874"/>
                </a:lnTo>
                <a:cubicBezTo>
                  <a:pt x="118224" y="89763"/>
                  <a:pt x="120000" y="98582"/>
                  <a:pt x="118934" y="106456"/>
                </a:cubicBezTo>
                <a:lnTo>
                  <a:pt x="118934" y="106456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5264671" y="1585185"/>
            <a:ext cx="134301" cy="50477"/>
          </a:xfrm>
          <a:custGeom>
            <a:rect b="b" l="l" r="r" t="t"/>
            <a:pathLst>
              <a:path extrusionOk="0" h="120000" w="120000">
                <a:moveTo>
                  <a:pt x="119052" y="106771"/>
                </a:moveTo>
                <a:cubicBezTo>
                  <a:pt x="117986" y="114645"/>
                  <a:pt x="115024" y="120000"/>
                  <a:pt x="112300" y="117165"/>
                </a:cubicBezTo>
                <a:lnTo>
                  <a:pt x="4383" y="31811"/>
                </a:lnTo>
                <a:cubicBezTo>
                  <a:pt x="1658" y="30236"/>
                  <a:pt x="0" y="21417"/>
                  <a:pt x="947" y="13228"/>
                </a:cubicBezTo>
                <a:lnTo>
                  <a:pt x="947" y="13228"/>
                </a:lnTo>
                <a:cubicBezTo>
                  <a:pt x="2013" y="5354"/>
                  <a:pt x="4975" y="0"/>
                  <a:pt x="7699" y="2519"/>
                </a:cubicBezTo>
                <a:lnTo>
                  <a:pt x="115735" y="87874"/>
                </a:lnTo>
                <a:cubicBezTo>
                  <a:pt x="118341" y="89763"/>
                  <a:pt x="120000" y="98582"/>
                  <a:pt x="119052" y="106771"/>
                </a:cubicBezTo>
                <a:lnTo>
                  <a:pt x="119052" y="10677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5260519" y="1601793"/>
            <a:ext cx="132862" cy="45639"/>
          </a:xfrm>
          <a:custGeom>
            <a:rect b="b" l="l" r="r" t="t"/>
            <a:pathLst>
              <a:path extrusionOk="0" h="120000" w="120000">
                <a:moveTo>
                  <a:pt x="119281" y="111279"/>
                </a:moveTo>
                <a:cubicBezTo>
                  <a:pt x="118682" y="117209"/>
                  <a:pt x="115928" y="120000"/>
                  <a:pt x="113173" y="117209"/>
                </a:cubicBezTo>
                <a:lnTo>
                  <a:pt x="4670" y="23720"/>
                </a:lnTo>
                <a:cubicBezTo>
                  <a:pt x="2035" y="21627"/>
                  <a:pt x="0" y="14651"/>
                  <a:pt x="718" y="8720"/>
                </a:cubicBezTo>
                <a:lnTo>
                  <a:pt x="718" y="8720"/>
                </a:lnTo>
                <a:cubicBezTo>
                  <a:pt x="1317" y="3139"/>
                  <a:pt x="4071" y="0"/>
                  <a:pt x="6706" y="3139"/>
                </a:cubicBezTo>
                <a:lnTo>
                  <a:pt x="115209" y="96627"/>
                </a:lnTo>
                <a:cubicBezTo>
                  <a:pt x="118323" y="99418"/>
                  <a:pt x="120000" y="105348"/>
                  <a:pt x="119281" y="111279"/>
                </a:cubicBezTo>
                <a:lnTo>
                  <a:pt x="119281" y="111279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"/>
          <p:cNvSpPr/>
          <p:nvPr/>
        </p:nvSpPr>
        <p:spPr>
          <a:xfrm>
            <a:off x="5280586" y="1529826"/>
            <a:ext cx="135608" cy="50477"/>
          </a:xfrm>
          <a:custGeom>
            <a:rect b="b" l="l" r="r" t="t"/>
            <a:pathLst>
              <a:path extrusionOk="0" h="120000" w="120000">
                <a:moveTo>
                  <a:pt x="118948" y="106875"/>
                </a:moveTo>
                <a:cubicBezTo>
                  <a:pt x="118013" y="114687"/>
                  <a:pt x="115092" y="120000"/>
                  <a:pt x="112405" y="117500"/>
                </a:cubicBezTo>
                <a:lnTo>
                  <a:pt x="4206" y="31875"/>
                </a:lnTo>
                <a:cubicBezTo>
                  <a:pt x="1635" y="30000"/>
                  <a:pt x="0" y="21250"/>
                  <a:pt x="934" y="13437"/>
                </a:cubicBezTo>
                <a:lnTo>
                  <a:pt x="934" y="13437"/>
                </a:lnTo>
                <a:cubicBezTo>
                  <a:pt x="1869" y="5312"/>
                  <a:pt x="4907" y="0"/>
                  <a:pt x="7478" y="2812"/>
                </a:cubicBezTo>
                <a:lnTo>
                  <a:pt x="115676" y="88437"/>
                </a:lnTo>
                <a:cubicBezTo>
                  <a:pt x="118364" y="90000"/>
                  <a:pt x="120000" y="98750"/>
                  <a:pt x="118948" y="106875"/>
                </a:cubicBezTo>
                <a:lnTo>
                  <a:pt x="118948" y="106875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3"/>
          <p:cNvSpPr/>
          <p:nvPr/>
        </p:nvSpPr>
        <p:spPr>
          <a:xfrm>
            <a:off x="5284738" y="1158918"/>
            <a:ext cx="278148" cy="366025"/>
          </a:xfrm>
          <a:custGeom>
            <a:rect b="b" l="l" r="r" t="t"/>
            <a:pathLst>
              <a:path extrusionOk="0" h="120000" w="120000">
                <a:moveTo>
                  <a:pt x="76348" y="3684"/>
                </a:moveTo>
                <a:lnTo>
                  <a:pt x="72182" y="2687"/>
                </a:lnTo>
                <a:cubicBezTo>
                  <a:pt x="57974" y="0"/>
                  <a:pt x="44450" y="1213"/>
                  <a:pt x="31269" y="6849"/>
                </a:cubicBezTo>
                <a:cubicBezTo>
                  <a:pt x="25962" y="9060"/>
                  <a:pt x="20313" y="11618"/>
                  <a:pt x="15634" y="15780"/>
                </a:cubicBezTo>
                <a:cubicBezTo>
                  <a:pt x="10499" y="20289"/>
                  <a:pt x="6790" y="25187"/>
                  <a:pt x="4222" y="31083"/>
                </a:cubicBezTo>
                <a:lnTo>
                  <a:pt x="3081" y="33988"/>
                </a:lnTo>
                <a:cubicBezTo>
                  <a:pt x="684" y="41835"/>
                  <a:pt x="0" y="48208"/>
                  <a:pt x="1141" y="53843"/>
                </a:cubicBezTo>
                <a:cubicBezTo>
                  <a:pt x="2282" y="59436"/>
                  <a:pt x="3880" y="64942"/>
                  <a:pt x="5477" y="70231"/>
                </a:cubicBezTo>
                <a:lnTo>
                  <a:pt x="6162" y="72442"/>
                </a:lnTo>
                <a:cubicBezTo>
                  <a:pt x="6447" y="73656"/>
                  <a:pt x="6961" y="74869"/>
                  <a:pt x="7246" y="76083"/>
                </a:cubicBezTo>
                <a:cubicBezTo>
                  <a:pt x="8901" y="81112"/>
                  <a:pt x="10841" y="86748"/>
                  <a:pt x="10499" y="92861"/>
                </a:cubicBezTo>
                <a:cubicBezTo>
                  <a:pt x="10328" y="95419"/>
                  <a:pt x="9700" y="98106"/>
                  <a:pt x="9186" y="100708"/>
                </a:cubicBezTo>
                <a:cubicBezTo>
                  <a:pt x="8901" y="102052"/>
                  <a:pt x="8559" y="103265"/>
                  <a:pt x="8388" y="104609"/>
                </a:cubicBezTo>
                <a:cubicBezTo>
                  <a:pt x="8102" y="106213"/>
                  <a:pt x="9015" y="108034"/>
                  <a:pt x="10328" y="109725"/>
                </a:cubicBezTo>
                <a:cubicBezTo>
                  <a:pt x="15805" y="110852"/>
                  <a:pt x="21740" y="112066"/>
                  <a:pt x="28701" y="113670"/>
                </a:cubicBezTo>
                <a:cubicBezTo>
                  <a:pt x="33209" y="114624"/>
                  <a:pt x="37888" y="115751"/>
                  <a:pt x="42396" y="116835"/>
                </a:cubicBezTo>
                <a:cubicBezTo>
                  <a:pt x="46904" y="117962"/>
                  <a:pt x="51583" y="118916"/>
                  <a:pt x="56091" y="120000"/>
                </a:cubicBezTo>
                <a:cubicBezTo>
                  <a:pt x="58487" y="118569"/>
                  <a:pt x="60427" y="115361"/>
                  <a:pt x="62368" y="112326"/>
                </a:cubicBezTo>
                <a:cubicBezTo>
                  <a:pt x="63794" y="109855"/>
                  <a:pt x="65392" y="107427"/>
                  <a:pt x="67332" y="105216"/>
                </a:cubicBezTo>
                <a:cubicBezTo>
                  <a:pt x="71669" y="100578"/>
                  <a:pt x="76975" y="96416"/>
                  <a:pt x="81825" y="92861"/>
                </a:cubicBezTo>
                <a:cubicBezTo>
                  <a:pt x="82967" y="91994"/>
                  <a:pt x="84108" y="91040"/>
                  <a:pt x="85192" y="90173"/>
                </a:cubicBezTo>
                <a:lnTo>
                  <a:pt x="89871" y="86618"/>
                </a:lnTo>
                <a:cubicBezTo>
                  <a:pt x="100199" y="78771"/>
                  <a:pt x="109843" y="71445"/>
                  <a:pt x="115663" y="58959"/>
                </a:cubicBezTo>
                <a:lnTo>
                  <a:pt x="115948" y="57875"/>
                </a:lnTo>
                <a:cubicBezTo>
                  <a:pt x="120000" y="46127"/>
                  <a:pt x="118402" y="35245"/>
                  <a:pt x="110984" y="24841"/>
                </a:cubicBezTo>
                <a:cubicBezTo>
                  <a:pt x="104079" y="15043"/>
                  <a:pt x="92439" y="7933"/>
                  <a:pt x="76348" y="3684"/>
                </a:cubicBezTo>
                <a:close/>
              </a:path>
            </a:pathLst>
          </a:custGeom>
          <a:solidFill>
            <a:srgbClr val="F18D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5284738" y="1158918"/>
            <a:ext cx="278148" cy="366025"/>
          </a:xfrm>
          <a:custGeom>
            <a:rect b="b" l="l" r="r" t="t"/>
            <a:pathLst>
              <a:path extrusionOk="0" h="120000" w="120000">
                <a:moveTo>
                  <a:pt x="110984" y="24710"/>
                </a:moveTo>
                <a:cubicBezTo>
                  <a:pt x="104079" y="15043"/>
                  <a:pt x="92439" y="8063"/>
                  <a:pt x="76348" y="3684"/>
                </a:cubicBezTo>
                <a:lnTo>
                  <a:pt x="72182" y="2687"/>
                </a:lnTo>
                <a:cubicBezTo>
                  <a:pt x="57974" y="0"/>
                  <a:pt x="44621" y="1213"/>
                  <a:pt x="31269" y="6849"/>
                </a:cubicBezTo>
                <a:cubicBezTo>
                  <a:pt x="25962" y="9060"/>
                  <a:pt x="20313" y="11618"/>
                  <a:pt x="15634" y="15780"/>
                </a:cubicBezTo>
                <a:cubicBezTo>
                  <a:pt x="10499" y="20289"/>
                  <a:pt x="6790" y="25187"/>
                  <a:pt x="4222" y="31083"/>
                </a:cubicBezTo>
                <a:lnTo>
                  <a:pt x="3081" y="33988"/>
                </a:lnTo>
                <a:cubicBezTo>
                  <a:pt x="684" y="41835"/>
                  <a:pt x="0" y="48208"/>
                  <a:pt x="1141" y="53843"/>
                </a:cubicBezTo>
                <a:cubicBezTo>
                  <a:pt x="2282" y="59436"/>
                  <a:pt x="3880" y="64942"/>
                  <a:pt x="5477" y="70231"/>
                </a:cubicBezTo>
                <a:lnTo>
                  <a:pt x="6162" y="72442"/>
                </a:lnTo>
                <a:cubicBezTo>
                  <a:pt x="6447" y="73656"/>
                  <a:pt x="6961" y="74869"/>
                  <a:pt x="7246" y="76083"/>
                </a:cubicBezTo>
                <a:cubicBezTo>
                  <a:pt x="8901" y="81112"/>
                  <a:pt x="10841" y="86748"/>
                  <a:pt x="10499" y="92861"/>
                </a:cubicBezTo>
                <a:cubicBezTo>
                  <a:pt x="10328" y="95419"/>
                  <a:pt x="9700" y="98106"/>
                  <a:pt x="9186" y="100708"/>
                </a:cubicBezTo>
                <a:cubicBezTo>
                  <a:pt x="8901" y="102052"/>
                  <a:pt x="8559" y="103265"/>
                  <a:pt x="8388" y="104609"/>
                </a:cubicBezTo>
                <a:cubicBezTo>
                  <a:pt x="8102" y="106213"/>
                  <a:pt x="9015" y="108034"/>
                  <a:pt x="10328" y="109725"/>
                </a:cubicBezTo>
                <a:cubicBezTo>
                  <a:pt x="15805" y="110852"/>
                  <a:pt x="21740" y="112066"/>
                  <a:pt x="28701" y="113670"/>
                </a:cubicBezTo>
                <a:cubicBezTo>
                  <a:pt x="33209" y="114624"/>
                  <a:pt x="37888" y="115751"/>
                  <a:pt x="42396" y="116835"/>
                </a:cubicBezTo>
                <a:cubicBezTo>
                  <a:pt x="46904" y="117962"/>
                  <a:pt x="51583" y="118916"/>
                  <a:pt x="56091" y="120000"/>
                </a:cubicBezTo>
                <a:cubicBezTo>
                  <a:pt x="58487" y="118569"/>
                  <a:pt x="60427" y="115361"/>
                  <a:pt x="62368" y="112326"/>
                </a:cubicBezTo>
                <a:cubicBezTo>
                  <a:pt x="63794" y="109855"/>
                  <a:pt x="65392" y="107427"/>
                  <a:pt x="67332" y="105216"/>
                </a:cubicBezTo>
                <a:cubicBezTo>
                  <a:pt x="71669" y="100578"/>
                  <a:pt x="76975" y="96416"/>
                  <a:pt x="81825" y="92861"/>
                </a:cubicBezTo>
                <a:cubicBezTo>
                  <a:pt x="82967" y="91994"/>
                  <a:pt x="84108" y="91040"/>
                  <a:pt x="85192" y="90173"/>
                </a:cubicBezTo>
                <a:lnTo>
                  <a:pt x="89871" y="86618"/>
                </a:lnTo>
                <a:cubicBezTo>
                  <a:pt x="100199" y="78771"/>
                  <a:pt x="109843" y="71445"/>
                  <a:pt x="115663" y="58959"/>
                </a:cubicBezTo>
                <a:lnTo>
                  <a:pt x="116119" y="57875"/>
                </a:lnTo>
                <a:cubicBezTo>
                  <a:pt x="120000" y="45997"/>
                  <a:pt x="118402" y="35115"/>
                  <a:pt x="110984" y="24710"/>
                </a:cubicBezTo>
                <a:close/>
              </a:path>
            </a:pathLst>
          </a:custGeom>
          <a:solidFill>
            <a:srgbClr val="E83E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5284738" y="1158226"/>
            <a:ext cx="278148" cy="366025"/>
          </a:xfrm>
          <a:custGeom>
            <a:rect b="b" l="l" r="r" t="t"/>
            <a:pathLst>
              <a:path extrusionOk="0" h="120000" w="120000">
                <a:moveTo>
                  <a:pt x="89871" y="86587"/>
                </a:moveTo>
                <a:lnTo>
                  <a:pt x="85192" y="90140"/>
                </a:lnTo>
                <a:cubicBezTo>
                  <a:pt x="84108" y="91007"/>
                  <a:pt x="82967" y="91874"/>
                  <a:pt x="81825" y="92827"/>
                </a:cubicBezTo>
                <a:cubicBezTo>
                  <a:pt x="77146" y="96511"/>
                  <a:pt x="71669" y="100541"/>
                  <a:pt x="67332" y="105178"/>
                </a:cubicBezTo>
                <a:cubicBezTo>
                  <a:pt x="65392" y="107388"/>
                  <a:pt x="63794" y="109859"/>
                  <a:pt x="62368" y="112286"/>
                </a:cubicBezTo>
                <a:cubicBezTo>
                  <a:pt x="60427" y="115449"/>
                  <a:pt x="58487" y="118656"/>
                  <a:pt x="56091" y="120000"/>
                </a:cubicBezTo>
                <a:cubicBezTo>
                  <a:pt x="51412" y="118873"/>
                  <a:pt x="46904" y="117919"/>
                  <a:pt x="42396" y="116793"/>
                </a:cubicBezTo>
                <a:cubicBezTo>
                  <a:pt x="37717" y="115709"/>
                  <a:pt x="33209" y="114712"/>
                  <a:pt x="28701" y="113629"/>
                </a:cubicBezTo>
                <a:cubicBezTo>
                  <a:pt x="21740" y="112026"/>
                  <a:pt x="15805" y="110812"/>
                  <a:pt x="10328" y="109729"/>
                </a:cubicBezTo>
                <a:cubicBezTo>
                  <a:pt x="9015" y="107995"/>
                  <a:pt x="8216" y="106175"/>
                  <a:pt x="8388" y="104572"/>
                </a:cubicBezTo>
                <a:cubicBezTo>
                  <a:pt x="8559" y="103358"/>
                  <a:pt x="8901" y="102015"/>
                  <a:pt x="9186" y="100671"/>
                </a:cubicBezTo>
                <a:cubicBezTo>
                  <a:pt x="9871" y="98114"/>
                  <a:pt x="10328" y="95427"/>
                  <a:pt x="10499" y="92827"/>
                </a:cubicBezTo>
                <a:cubicBezTo>
                  <a:pt x="10841" y="86717"/>
                  <a:pt x="8901" y="81083"/>
                  <a:pt x="7246" y="76099"/>
                </a:cubicBezTo>
                <a:cubicBezTo>
                  <a:pt x="6961" y="74842"/>
                  <a:pt x="6447" y="73629"/>
                  <a:pt x="6162" y="72416"/>
                </a:cubicBezTo>
                <a:lnTo>
                  <a:pt x="5477" y="70205"/>
                </a:lnTo>
                <a:cubicBezTo>
                  <a:pt x="3880" y="64962"/>
                  <a:pt x="2282" y="59458"/>
                  <a:pt x="1141" y="53824"/>
                </a:cubicBezTo>
                <a:cubicBezTo>
                  <a:pt x="0" y="48190"/>
                  <a:pt x="684" y="41820"/>
                  <a:pt x="3081" y="34019"/>
                </a:cubicBezTo>
                <a:lnTo>
                  <a:pt x="4222" y="31072"/>
                </a:lnTo>
                <a:cubicBezTo>
                  <a:pt x="6790" y="25308"/>
                  <a:pt x="10499" y="20325"/>
                  <a:pt x="15634" y="15774"/>
                </a:cubicBezTo>
                <a:cubicBezTo>
                  <a:pt x="20313" y="11744"/>
                  <a:pt x="25962" y="9057"/>
                  <a:pt x="31269" y="6847"/>
                </a:cubicBezTo>
                <a:cubicBezTo>
                  <a:pt x="44621" y="1343"/>
                  <a:pt x="57974" y="0"/>
                  <a:pt x="72182" y="2686"/>
                </a:cubicBezTo>
                <a:lnTo>
                  <a:pt x="76348" y="3683"/>
                </a:lnTo>
                <a:cubicBezTo>
                  <a:pt x="92439" y="7973"/>
                  <a:pt x="104194" y="15037"/>
                  <a:pt x="110984" y="24702"/>
                </a:cubicBezTo>
                <a:cubicBezTo>
                  <a:pt x="118402" y="35102"/>
                  <a:pt x="120000" y="45980"/>
                  <a:pt x="115948" y="57724"/>
                </a:cubicBezTo>
                <a:lnTo>
                  <a:pt x="115492" y="58851"/>
                </a:lnTo>
                <a:cubicBezTo>
                  <a:pt x="109843" y="71419"/>
                  <a:pt x="100199" y="78786"/>
                  <a:pt x="89871" y="86587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/>
          <p:nvPr/>
        </p:nvSpPr>
        <p:spPr>
          <a:xfrm>
            <a:off x="648037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4"/>
          <p:cNvSpPr/>
          <p:nvPr/>
        </p:nvSpPr>
        <p:spPr>
          <a:xfrm>
            <a:off x="6981839" y="1953547"/>
            <a:ext cx="1179900" cy="1179900"/>
          </a:xfrm>
          <a:custGeom>
            <a:rect b="b" l="l" r="r" t="t"/>
            <a:pathLst>
              <a:path extrusionOk="0" h="120000" w="12000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595959">
              <a:alpha val="1462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4"/>
          <p:cNvSpPr/>
          <p:nvPr/>
        </p:nvSpPr>
        <p:spPr>
          <a:xfrm>
            <a:off x="347047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4"/>
          <p:cNvSpPr/>
          <p:nvPr/>
        </p:nvSpPr>
        <p:spPr>
          <a:xfrm>
            <a:off x="3940862" y="2047937"/>
            <a:ext cx="1216200" cy="1084500"/>
          </a:xfrm>
          <a:custGeom>
            <a:rect b="b" l="l" r="r" t="t"/>
            <a:pathLst>
              <a:path extrusionOk="0" h="120000" w="120000">
                <a:moveTo>
                  <a:pt x="54430" y="116386"/>
                </a:moveTo>
                <a:lnTo>
                  <a:pt x="49782" y="93002"/>
                </a:lnTo>
                <a:lnTo>
                  <a:pt x="61210" y="65155"/>
                </a:lnTo>
                <a:lnTo>
                  <a:pt x="46973" y="47404"/>
                </a:lnTo>
                <a:lnTo>
                  <a:pt x="54430" y="19557"/>
                </a:lnTo>
                <a:lnTo>
                  <a:pt x="54430" y="19557"/>
                </a:lnTo>
                <a:cubicBezTo>
                  <a:pt x="54430" y="19238"/>
                  <a:pt x="54624" y="18919"/>
                  <a:pt x="54624" y="18600"/>
                </a:cubicBezTo>
                <a:cubicBezTo>
                  <a:pt x="54624" y="17750"/>
                  <a:pt x="54140" y="16793"/>
                  <a:pt x="53559" y="16262"/>
                </a:cubicBezTo>
                <a:lnTo>
                  <a:pt x="53559" y="16262"/>
                </a:lnTo>
                <a:cubicBezTo>
                  <a:pt x="48135" y="10522"/>
                  <a:pt x="39128" y="6271"/>
                  <a:pt x="30605" y="6271"/>
                </a:cubicBezTo>
                <a:cubicBezTo>
                  <a:pt x="13656" y="6271"/>
                  <a:pt x="0" y="21364"/>
                  <a:pt x="0" y="39964"/>
                </a:cubicBezTo>
                <a:cubicBezTo>
                  <a:pt x="0" y="41771"/>
                  <a:pt x="290" y="43790"/>
                  <a:pt x="290" y="43790"/>
                </a:cubicBezTo>
                <a:lnTo>
                  <a:pt x="290" y="43790"/>
                </a:lnTo>
                <a:cubicBezTo>
                  <a:pt x="3292" y="74402"/>
                  <a:pt x="40484" y="112772"/>
                  <a:pt x="50072" y="119149"/>
                </a:cubicBezTo>
                <a:cubicBezTo>
                  <a:pt x="50556" y="119681"/>
                  <a:pt x="51138" y="120000"/>
                  <a:pt x="51912" y="120000"/>
                </a:cubicBezTo>
                <a:cubicBezTo>
                  <a:pt x="53559" y="120000"/>
                  <a:pt x="54624" y="118830"/>
                  <a:pt x="54624" y="117023"/>
                </a:cubicBezTo>
                <a:cubicBezTo>
                  <a:pt x="54430" y="116705"/>
                  <a:pt x="54430" y="116386"/>
                  <a:pt x="54430" y="116386"/>
                </a:cubicBezTo>
                <a:lnTo>
                  <a:pt x="54430" y="116386"/>
                </a:lnTo>
                <a:close/>
                <a:moveTo>
                  <a:pt x="5423" y="43259"/>
                </a:moveTo>
                <a:cubicBezTo>
                  <a:pt x="5423" y="43259"/>
                  <a:pt x="5423" y="42940"/>
                  <a:pt x="5423" y="43259"/>
                </a:cubicBezTo>
                <a:lnTo>
                  <a:pt x="5423" y="42940"/>
                </a:lnTo>
                <a:cubicBezTo>
                  <a:pt x="5423" y="42302"/>
                  <a:pt x="5230" y="41133"/>
                  <a:pt x="5230" y="39964"/>
                </a:cubicBezTo>
                <a:cubicBezTo>
                  <a:pt x="5230" y="24658"/>
                  <a:pt x="16368" y="12329"/>
                  <a:pt x="30314" y="12329"/>
                </a:cubicBezTo>
                <a:cubicBezTo>
                  <a:pt x="36610" y="12329"/>
                  <a:pt x="43777" y="14986"/>
                  <a:pt x="48426" y="19769"/>
                </a:cubicBezTo>
                <a:lnTo>
                  <a:pt x="40774" y="48361"/>
                </a:lnTo>
                <a:lnTo>
                  <a:pt x="54430" y="66324"/>
                </a:lnTo>
                <a:lnTo>
                  <a:pt x="43486" y="93321"/>
                </a:lnTo>
                <a:lnTo>
                  <a:pt x="47263" y="110115"/>
                </a:lnTo>
                <a:cubicBezTo>
                  <a:pt x="34479" y="98104"/>
                  <a:pt x="7941" y="66961"/>
                  <a:pt x="5423" y="43259"/>
                </a:cubicBezTo>
                <a:close/>
                <a:moveTo>
                  <a:pt x="120000" y="33587"/>
                </a:moveTo>
                <a:cubicBezTo>
                  <a:pt x="120000" y="14986"/>
                  <a:pt x="106343" y="0"/>
                  <a:pt x="89394" y="0"/>
                </a:cubicBezTo>
                <a:cubicBezTo>
                  <a:pt x="81162" y="0"/>
                  <a:pt x="72154" y="4251"/>
                  <a:pt x="66440" y="9884"/>
                </a:cubicBezTo>
                <a:lnTo>
                  <a:pt x="66440" y="9884"/>
                </a:lnTo>
                <a:cubicBezTo>
                  <a:pt x="65859" y="10203"/>
                  <a:pt x="65569" y="10841"/>
                  <a:pt x="65375" y="11372"/>
                </a:cubicBezTo>
                <a:lnTo>
                  <a:pt x="65375" y="11372"/>
                </a:lnTo>
                <a:lnTo>
                  <a:pt x="57142" y="41984"/>
                </a:lnTo>
                <a:lnTo>
                  <a:pt x="70799" y="60053"/>
                </a:lnTo>
                <a:lnTo>
                  <a:pt x="59854" y="87050"/>
                </a:lnTo>
                <a:lnTo>
                  <a:pt x="65375" y="111603"/>
                </a:lnTo>
                <a:lnTo>
                  <a:pt x="65375" y="111603"/>
                </a:lnTo>
                <a:cubicBezTo>
                  <a:pt x="65569" y="112772"/>
                  <a:pt x="66731" y="114047"/>
                  <a:pt x="68087" y="114047"/>
                </a:cubicBezTo>
                <a:cubicBezTo>
                  <a:pt x="68861" y="114047"/>
                  <a:pt x="69443" y="113728"/>
                  <a:pt x="70024" y="113091"/>
                </a:cubicBezTo>
                <a:cubicBezTo>
                  <a:pt x="79515" y="106820"/>
                  <a:pt x="116707" y="68131"/>
                  <a:pt x="119709" y="37838"/>
                </a:cubicBezTo>
                <a:lnTo>
                  <a:pt x="119709" y="37838"/>
                </a:lnTo>
                <a:cubicBezTo>
                  <a:pt x="119709" y="37838"/>
                  <a:pt x="120000" y="35394"/>
                  <a:pt x="120000" y="33587"/>
                </a:cubicBezTo>
                <a:close/>
                <a:moveTo>
                  <a:pt x="114285" y="36669"/>
                </a:moveTo>
                <a:cubicBezTo>
                  <a:pt x="114285" y="36882"/>
                  <a:pt x="114285" y="36882"/>
                  <a:pt x="114285" y="36669"/>
                </a:cubicBezTo>
                <a:lnTo>
                  <a:pt x="114285" y="36882"/>
                </a:lnTo>
                <a:cubicBezTo>
                  <a:pt x="111573" y="62391"/>
                  <a:pt x="80871" y="96616"/>
                  <a:pt x="69733" y="105863"/>
                </a:cubicBezTo>
                <a:lnTo>
                  <a:pt x="65859" y="87050"/>
                </a:lnTo>
                <a:lnTo>
                  <a:pt x="77384" y="59096"/>
                </a:lnTo>
                <a:lnTo>
                  <a:pt x="63147" y="41452"/>
                </a:lnTo>
                <a:lnTo>
                  <a:pt x="70217" y="14455"/>
                </a:lnTo>
                <a:lnTo>
                  <a:pt x="70217" y="14455"/>
                </a:lnTo>
                <a:cubicBezTo>
                  <a:pt x="74866" y="9353"/>
                  <a:pt x="82518" y="6271"/>
                  <a:pt x="89104" y="6271"/>
                </a:cubicBezTo>
                <a:cubicBezTo>
                  <a:pt x="103050" y="6271"/>
                  <a:pt x="114285" y="18600"/>
                  <a:pt x="114285" y="33906"/>
                </a:cubicBezTo>
                <a:cubicBezTo>
                  <a:pt x="114576" y="34862"/>
                  <a:pt x="114576" y="36031"/>
                  <a:pt x="114285" y="36669"/>
                </a:cubicBezTo>
                <a:close/>
              </a:path>
            </a:pathLst>
          </a:custGeom>
          <a:solidFill>
            <a:srgbClr val="595959">
              <a:alpha val="1462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3470475" y="3660000"/>
            <a:ext cx="2120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SHOW WHICH PAIN YOU SOLVE</a:t>
            </a:r>
            <a:endParaRPr b="1" sz="12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35" name="Google Shape;335;p34"/>
          <p:cNvSpPr/>
          <p:nvPr/>
        </p:nvSpPr>
        <p:spPr>
          <a:xfrm>
            <a:off x="3922426" y="2029501"/>
            <a:ext cx="1216200" cy="1084500"/>
          </a:xfrm>
          <a:custGeom>
            <a:rect b="b" l="l" r="r" t="t"/>
            <a:pathLst>
              <a:path extrusionOk="0" h="120000" w="120000">
                <a:moveTo>
                  <a:pt x="54430" y="116386"/>
                </a:moveTo>
                <a:lnTo>
                  <a:pt x="49782" y="93002"/>
                </a:lnTo>
                <a:lnTo>
                  <a:pt x="61210" y="65155"/>
                </a:lnTo>
                <a:lnTo>
                  <a:pt x="46973" y="47404"/>
                </a:lnTo>
                <a:lnTo>
                  <a:pt x="54430" y="19557"/>
                </a:lnTo>
                <a:lnTo>
                  <a:pt x="54430" y="19557"/>
                </a:lnTo>
                <a:cubicBezTo>
                  <a:pt x="54430" y="19238"/>
                  <a:pt x="54624" y="18919"/>
                  <a:pt x="54624" y="18600"/>
                </a:cubicBezTo>
                <a:cubicBezTo>
                  <a:pt x="54624" y="17750"/>
                  <a:pt x="54140" y="16793"/>
                  <a:pt x="53559" y="16262"/>
                </a:cubicBezTo>
                <a:lnTo>
                  <a:pt x="53559" y="16262"/>
                </a:lnTo>
                <a:cubicBezTo>
                  <a:pt x="48135" y="10522"/>
                  <a:pt x="39128" y="6271"/>
                  <a:pt x="30605" y="6271"/>
                </a:cubicBezTo>
                <a:cubicBezTo>
                  <a:pt x="13656" y="6271"/>
                  <a:pt x="0" y="21364"/>
                  <a:pt x="0" y="39964"/>
                </a:cubicBezTo>
                <a:cubicBezTo>
                  <a:pt x="0" y="41771"/>
                  <a:pt x="290" y="43790"/>
                  <a:pt x="290" y="43790"/>
                </a:cubicBezTo>
                <a:lnTo>
                  <a:pt x="290" y="43790"/>
                </a:lnTo>
                <a:cubicBezTo>
                  <a:pt x="3292" y="74402"/>
                  <a:pt x="40484" y="112772"/>
                  <a:pt x="50072" y="119149"/>
                </a:cubicBezTo>
                <a:cubicBezTo>
                  <a:pt x="50556" y="119681"/>
                  <a:pt x="51138" y="120000"/>
                  <a:pt x="51912" y="120000"/>
                </a:cubicBezTo>
                <a:cubicBezTo>
                  <a:pt x="53559" y="120000"/>
                  <a:pt x="54624" y="118830"/>
                  <a:pt x="54624" y="117023"/>
                </a:cubicBezTo>
                <a:cubicBezTo>
                  <a:pt x="54430" y="116705"/>
                  <a:pt x="54430" y="116386"/>
                  <a:pt x="54430" y="116386"/>
                </a:cubicBezTo>
                <a:lnTo>
                  <a:pt x="54430" y="116386"/>
                </a:lnTo>
                <a:close/>
                <a:moveTo>
                  <a:pt x="5423" y="43259"/>
                </a:moveTo>
                <a:cubicBezTo>
                  <a:pt x="5423" y="43259"/>
                  <a:pt x="5423" y="42940"/>
                  <a:pt x="5423" y="43259"/>
                </a:cubicBezTo>
                <a:lnTo>
                  <a:pt x="5423" y="42940"/>
                </a:lnTo>
                <a:cubicBezTo>
                  <a:pt x="5423" y="42302"/>
                  <a:pt x="5230" y="41133"/>
                  <a:pt x="5230" y="39964"/>
                </a:cubicBezTo>
                <a:cubicBezTo>
                  <a:pt x="5230" y="24658"/>
                  <a:pt x="16368" y="12329"/>
                  <a:pt x="30314" y="12329"/>
                </a:cubicBezTo>
                <a:cubicBezTo>
                  <a:pt x="36610" y="12329"/>
                  <a:pt x="43777" y="14986"/>
                  <a:pt x="48426" y="19769"/>
                </a:cubicBezTo>
                <a:lnTo>
                  <a:pt x="40774" y="48361"/>
                </a:lnTo>
                <a:lnTo>
                  <a:pt x="54430" y="66324"/>
                </a:lnTo>
                <a:lnTo>
                  <a:pt x="43486" y="93321"/>
                </a:lnTo>
                <a:lnTo>
                  <a:pt x="47263" y="110115"/>
                </a:lnTo>
                <a:cubicBezTo>
                  <a:pt x="34479" y="98104"/>
                  <a:pt x="7941" y="66961"/>
                  <a:pt x="5423" y="43259"/>
                </a:cubicBezTo>
                <a:close/>
                <a:moveTo>
                  <a:pt x="120000" y="33587"/>
                </a:moveTo>
                <a:cubicBezTo>
                  <a:pt x="120000" y="14986"/>
                  <a:pt x="106343" y="0"/>
                  <a:pt x="89394" y="0"/>
                </a:cubicBezTo>
                <a:cubicBezTo>
                  <a:pt x="81162" y="0"/>
                  <a:pt x="72154" y="4251"/>
                  <a:pt x="66440" y="9884"/>
                </a:cubicBezTo>
                <a:lnTo>
                  <a:pt x="66440" y="9884"/>
                </a:lnTo>
                <a:cubicBezTo>
                  <a:pt x="65859" y="10203"/>
                  <a:pt x="65569" y="10841"/>
                  <a:pt x="65375" y="11372"/>
                </a:cubicBezTo>
                <a:lnTo>
                  <a:pt x="65375" y="11372"/>
                </a:lnTo>
                <a:lnTo>
                  <a:pt x="57142" y="41984"/>
                </a:lnTo>
                <a:lnTo>
                  <a:pt x="70799" y="60053"/>
                </a:lnTo>
                <a:lnTo>
                  <a:pt x="59854" y="87050"/>
                </a:lnTo>
                <a:lnTo>
                  <a:pt x="65375" y="111603"/>
                </a:lnTo>
                <a:lnTo>
                  <a:pt x="65375" y="111603"/>
                </a:lnTo>
                <a:cubicBezTo>
                  <a:pt x="65569" y="112772"/>
                  <a:pt x="66731" y="114047"/>
                  <a:pt x="68087" y="114047"/>
                </a:cubicBezTo>
                <a:cubicBezTo>
                  <a:pt x="68861" y="114047"/>
                  <a:pt x="69443" y="113728"/>
                  <a:pt x="70024" y="113091"/>
                </a:cubicBezTo>
                <a:cubicBezTo>
                  <a:pt x="79515" y="106820"/>
                  <a:pt x="116707" y="68131"/>
                  <a:pt x="119709" y="37838"/>
                </a:cubicBezTo>
                <a:lnTo>
                  <a:pt x="119709" y="37838"/>
                </a:lnTo>
                <a:cubicBezTo>
                  <a:pt x="119709" y="37838"/>
                  <a:pt x="120000" y="35394"/>
                  <a:pt x="120000" y="33587"/>
                </a:cubicBezTo>
                <a:close/>
                <a:moveTo>
                  <a:pt x="114285" y="36669"/>
                </a:moveTo>
                <a:cubicBezTo>
                  <a:pt x="114285" y="36882"/>
                  <a:pt x="114285" y="36882"/>
                  <a:pt x="114285" y="36669"/>
                </a:cubicBezTo>
                <a:lnTo>
                  <a:pt x="114285" y="36882"/>
                </a:lnTo>
                <a:cubicBezTo>
                  <a:pt x="111573" y="62391"/>
                  <a:pt x="80871" y="96616"/>
                  <a:pt x="69733" y="105863"/>
                </a:cubicBezTo>
                <a:lnTo>
                  <a:pt x="65859" y="87050"/>
                </a:lnTo>
                <a:lnTo>
                  <a:pt x="77384" y="59096"/>
                </a:lnTo>
                <a:lnTo>
                  <a:pt x="63147" y="41452"/>
                </a:lnTo>
                <a:lnTo>
                  <a:pt x="70217" y="14455"/>
                </a:lnTo>
                <a:lnTo>
                  <a:pt x="70217" y="14455"/>
                </a:lnTo>
                <a:cubicBezTo>
                  <a:pt x="74866" y="9353"/>
                  <a:pt x="82518" y="6271"/>
                  <a:pt x="89104" y="6271"/>
                </a:cubicBezTo>
                <a:cubicBezTo>
                  <a:pt x="103050" y="6271"/>
                  <a:pt x="114285" y="18600"/>
                  <a:pt x="114285" y="33906"/>
                </a:cubicBezTo>
                <a:cubicBezTo>
                  <a:pt x="114576" y="34862"/>
                  <a:pt x="114576" y="36031"/>
                  <a:pt x="114285" y="36669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1152150" y="2189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Show How it Works</a:t>
            </a:r>
            <a:endParaRPr sz="60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543525" y="3660000"/>
            <a:ext cx="2120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SHOW WHICH ARE</a:t>
            </a:r>
            <a:endParaRPr b="1" sz="12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YOUR REAL USERS</a:t>
            </a:r>
            <a:endParaRPr b="1" sz="12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543525" y="4226100"/>
            <a:ext cx="21201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This is your text that describes the </a:t>
            </a:r>
            <a:r>
              <a:rPr b="1" lang="en" sz="1000">
                <a:latin typeface="Syncopate"/>
                <a:ea typeface="Syncopate"/>
                <a:cs typeface="Syncopate"/>
                <a:sym typeface="Syncopate"/>
              </a:rPr>
              <a:t>WHICH</a:t>
            </a: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.</a:t>
            </a:r>
            <a:endParaRPr sz="10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54352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4"/>
          <p:cNvSpPr/>
          <p:nvPr/>
        </p:nvSpPr>
        <p:spPr>
          <a:xfrm>
            <a:off x="669879" y="2303218"/>
            <a:ext cx="485700" cy="406800"/>
          </a:xfrm>
          <a:custGeom>
            <a:rect b="b" l="l" r="r" t="t"/>
            <a:pathLst>
              <a:path extrusionOk="0" h="120000" w="120000">
                <a:moveTo>
                  <a:pt x="12991" y="89763"/>
                </a:moveTo>
                <a:cubicBezTo>
                  <a:pt x="16551" y="88346"/>
                  <a:pt x="22999" y="83385"/>
                  <a:pt x="22999" y="72047"/>
                </a:cubicBezTo>
                <a:cubicBezTo>
                  <a:pt x="22999" y="61653"/>
                  <a:pt x="20304" y="57401"/>
                  <a:pt x="18957" y="54685"/>
                </a:cubicBezTo>
                <a:lnTo>
                  <a:pt x="18668" y="54330"/>
                </a:lnTo>
                <a:lnTo>
                  <a:pt x="18668" y="54330"/>
                </a:lnTo>
                <a:cubicBezTo>
                  <a:pt x="18668" y="54094"/>
                  <a:pt x="18187" y="52086"/>
                  <a:pt x="18957" y="48425"/>
                </a:cubicBezTo>
                <a:cubicBezTo>
                  <a:pt x="19246" y="47007"/>
                  <a:pt x="18957" y="45354"/>
                  <a:pt x="18668" y="44055"/>
                </a:cubicBezTo>
                <a:cubicBezTo>
                  <a:pt x="17610" y="40984"/>
                  <a:pt x="15396" y="35669"/>
                  <a:pt x="17032" y="31417"/>
                </a:cubicBezTo>
                <a:cubicBezTo>
                  <a:pt x="19534" y="24330"/>
                  <a:pt x="20304" y="23740"/>
                  <a:pt x="22999" y="22322"/>
                </a:cubicBezTo>
                <a:cubicBezTo>
                  <a:pt x="23287" y="22322"/>
                  <a:pt x="23576" y="22086"/>
                  <a:pt x="23865" y="22086"/>
                </a:cubicBezTo>
                <a:cubicBezTo>
                  <a:pt x="24442" y="21377"/>
                  <a:pt x="27425" y="20314"/>
                  <a:pt x="30120" y="20314"/>
                </a:cubicBezTo>
                <a:cubicBezTo>
                  <a:pt x="31467" y="20314"/>
                  <a:pt x="32526" y="20669"/>
                  <a:pt x="33392" y="21377"/>
                </a:cubicBezTo>
                <a:cubicBezTo>
                  <a:pt x="33680" y="20314"/>
                  <a:pt x="33873" y="19015"/>
                  <a:pt x="34161" y="18070"/>
                </a:cubicBezTo>
                <a:cubicBezTo>
                  <a:pt x="34450" y="17007"/>
                  <a:pt x="35028" y="16062"/>
                  <a:pt x="35220" y="15354"/>
                </a:cubicBezTo>
                <a:cubicBezTo>
                  <a:pt x="33680" y="14409"/>
                  <a:pt x="31756" y="14055"/>
                  <a:pt x="29831" y="14055"/>
                </a:cubicBezTo>
                <a:cubicBezTo>
                  <a:pt x="25982" y="14055"/>
                  <a:pt x="22229" y="15708"/>
                  <a:pt x="20593" y="16653"/>
                </a:cubicBezTo>
                <a:cubicBezTo>
                  <a:pt x="16263" y="19015"/>
                  <a:pt x="14338" y="21023"/>
                  <a:pt x="11643" y="29409"/>
                </a:cubicBezTo>
                <a:cubicBezTo>
                  <a:pt x="9238" y="36377"/>
                  <a:pt x="12221" y="43700"/>
                  <a:pt x="13568" y="47362"/>
                </a:cubicBezTo>
                <a:cubicBezTo>
                  <a:pt x="11932" y="55984"/>
                  <a:pt x="14049" y="59055"/>
                  <a:pt x="14049" y="59055"/>
                </a:cubicBezTo>
                <a:cubicBezTo>
                  <a:pt x="15396" y="61062"/>
                  <a:pt x="17321" y="64015"/>
                  <a:pt x="17321" y="72755"/>
                </a:cubicBezTo>
                <a:cubicBezTo>
                  <a:pt x="17321" y="82322"/>
                  <a:pt x="11355" y="84094"/>
                  <a:pt x="11355" y="84094"/>
                </a:cubicBezTo>
                <a:cubicBezTo>
                  <a:pt x="6447" y="85984"/>
                  <a:pt x="0" y="90708"/>
                  <a:pt x="0" y="104055"/>
                </a:cubicBezTo>
                <a:cubicBezTo>
                  <a:pt x="0" y="104055"/>
                  <a:pt x="0" y="107362"/>
                  <a:pt x="2694" y="107362"/>
                </a:cubicBezTo>
                <a:lnTo>
                  <a:pt x="14915" y="107362"/>
                </a:lnTo>
                <a:cubicBezTo>
                  <a:pt x="15396" y="105000"/>
                  <a:pt x="16551" y="102755"/>
                  <a:pt x="17321" y="100748"/>
                </a:cubicBezTo>
                <a:lnTo>
                  <a:pt x="5677" y="100748"/>
                </a:lnTo>
                <a:cubicBezTo>
                  <a:pt x="6447" y="93661"/>
                  <a:pt x="9719" y="91417"/>
                  <a:pt x="12991" y="89763"/>
                </a:cubicBezTo>
                <a:close/>
                <a:moveTo>
                  <a:pt x="108067" y="83385"/>
                </a:moveTo>
                <a:cubicBezTo>
                  <a:pt x="108067" y="83385"/>
                  <a:pt x="102101" y="81732"/>
                  <a:pt x="102101" y="72047"/>
                </a:cubicBezTo>
                <a:cubicBezTo>
                  <a:pt x="102101" y="63425"/>
                  <a:pt x="104218" y="60354"/>
                  <a:pt x="105372" y="58346"/>
                </a:cubicBezTo>
                <a:cubicBezTo>
                  <a:pt x="105372" y="58346"/>
                  <a:pt x="107778" y="55393"/>
                  <a:pt x="105854" y="46653"/>
                </a:cubicBezTo>
                <a:cubicBezTo>
                  <a:pt x="107201" y="42992"/>
                  <a:pt x="110184" y="35314"/>
                  <a:pt x="107778" y="28700"/>
                </a:cubicBezTo>
                <a:cubicBezTo>
                  <a:pt x="105084" y="20314"/>
                  <a:pt x="103159" y="18425"/>
                  <a:pt x="98829" y="16062"/>
                </a:cubicBezTo>
                <a:cubicBezTo>
                  <a:pt x="97481" y="15000"/>
                  <a:pt x="93632" y="13346"/>
                  <a:pt x="89591" y="13346"/>
                </a:cubicBezTo>
                <a:cubicBezTo>
                  <a:pt x="87666" y="13346"/>
                  <a:pt x="85741" y="13700"/>
                  <a:pt x="84105" y="14763"/>
                </a:cubicBezTo>
                <a:cubicBezTo>
                  <a:pt x="84971" y="16653"/>
                  <a:pt x="85549" y="19015"/>
                  <a:pt x="85741" y="21023"/>
                </a:cubicBezTo>
                <a:lnTo>
                  <a:pt x="86030" y="21023"/>
                </a:lnTo>
                <a:cubicBezTo>
                  <a:pt x="86896" y="20314"/>
                  <a:pt x="88243" y="20078"/>
                  <a:pt x="89591" y="20078"/>
                </a:cubicBezTo>
                <a:cubicBezTo>
                  <a:pt x="92285" y="20078"/>
                  <a:pt x="94979" y="21377"/>
                  <a:pt x="95846" y="21732"/>
                </a:cubicBezTo>
                <a:cubicBezTo>
                  <a:pt x="96134" y="22086"/>
                  <a:pt x="96327" y="22086"/>
                  <a:pt x="96615" y="22086"/>
                </a:cubicBezTo>
                <a:cubicBezTo>
                  <a:pt x="99310" y="23385"/>
                  <a:pt x="100465" y="24094"/>
                  <a:pt x="102582" y="31062"/>
                </a:cubicBezTo>
                <a:cubicBezTo>
                  <a:pt x="103929" y="35078"/>
                  <a:pt x="102101" y="40748"/>
                  <a:pt x="100946" y="43700"/>
                </a:cubicBezTo>
                <a:cubicBezTo>
                  <a:pt x="100465" y="45000"/>
                  <a:pt x="100465" y="46653"/>
                  <a:pt x="100753" y="48070"/>
                </a:cubicBezTo>
                <a:cubicBezTo>
                  <a:pt x="101523" y="51732"/>
                  <a:pt x="100946" y="53385"/>
                  <a:pt x="100946" y="54094"/>
                </a:cubicBezTo>
                <a:lnTo>
                  <a:pt x="100946" y="54094"/>
                </a:lnTo>
                <a:lnTo>
                  <a:pt x="100753" y="54330"/>
                </a:lnTo>
                <a:cubicBezTo>
                  <a:pt x="99310" y="56692"/>
                  <a:pt x="96615" y="61417"/>
                  <a:pt x="96615" y="71692"/>
                </a:cubicBezTo>
                <a:cubicBezTo>
                  <a:pt x="96615" y="83031"/>
                  <a:pt x="102870" y="88346"/>
                  <a:pt x="106720" y="89409"/>
                </a:cubicBezTo>
                <a:cubicBezTo>
                  <a:pt x="110184" y="91062"/>
                  <a:pt x="113456" y="93425"/>
                  <a:pt x="114322" y="99685"/>
                </a:cubicBezTo>
                <a:lnTo>
                  <a:pt x="102582" y="99685"/>
                </a:lnTo>
                <a:cubicBezTo>
                  <a:pt x="103736" y="101692"/>
                  <a:pt x="104506" y="104055"/>
                  <a:pt x="105084" y="106417"/>
                </a:cubicBezTo>
                <a:lnTo>
                  <a:pt x="117305" y="106417"/>
                </a:lnTo>
                <a:cubicBezTo>
                  <a:pt x="120000" y="106417"/>
                  <a:pt x="120000" y="102992"/>
                  <a:pt x="120000" y="102992"/>
                </a:cubicBezTo>
                <a:cubicBezTo>
                  <a:pt x="119422" y="90000"/>
                  <a:pt x="112975" y="85393"/>
                  <a:pt x="108067" y="83385"/>
                </a:cubicBezTo>
                <a:close/>
                <a:moveTo>
                  <a:pt x="81411" y="90708"/>
                </a:moveTo>
                <a:cubicBezTo>
                  <a:pt x="81411" y="90708"/>
                  <a:pt x="71692" y="87755"/>
                  <a:pt x="71692" y="75354"/>
                </a:cubicBezTo>
                <a:cubicBezTo>
                  <a:pt x="71692" y="64370"/>
                  <a:pt x="75733" y="60708"/>
                  <a:pt x="77080" y="57992"/>
                </a:cubicBezTo>
                <a:cubicBezTo>
                  <a:pt x="77080" y="57992"/>
                  <a:pt x="80352" y="54685"/>
                  <a:pt x="78139" y="43700"/>
                </a:cubicBezTo>
                <a:cubicBezTo>
                  <a:pt x="81700" y="37677"/>
                  <a:pt x="82758" y="27755"/>
                  <a:pt x="78428" y="15708"/>
                </a:cubicBezTo>
                <a:cubicBezTo>
                  <a:pt x="76022" y="8740"/>
                  <a:pt x="73809" y="4724"/>
                  <a:pt x="70537" y="2362"/>
                </a:cubicBezTo>
                <a:cubicBezTo>
                  <a:pt x="68131" y="708"/>
                  <a:pt x="65437" y="0"/>
                  <a:pt x="62935" y="0"/>
                </a:cubicBezTo>
                <a:cubicBezTo>
                  <a:pt x="58123" y="0"/>
                  <a:pt x="53504" y="2007"/>
                  <a:pt x="51579" y="3661"/>
                </a:cubicBezTo>
                <a:cubicBezTo>
                  <a:pt x="46094" y="6732"/>
                  <a:pt x="42630" y="9330"/>
                  <a:pt x="39069" y="20078"/>
                </a:cubicBezTo>
                <a:cubicBezTo>
                  <a:pt x="36086" y="28700"/>
                  <a:pt x="39647" y="38385"/>
                  <a:pt x="41283" y="43346"/>
                </a:cubicBezTo>
                <a:cubicBezTo>
                  <a:pt x="39069" y="54330"/>
                  <a:pt x="42052" y="57992"/>
                  <a:pt x="42052" y="57992"/>
                </a:cubicBezTo>
                <a:cubicBezTo>
                  <a:pt x="43688" y="60708"/>
                  <a:pt x="47441" y="64724"/>
                  <a:pt x="47441" y="75354"/>
                </a:cubicBezTo>
                <a:cubicBezTo>
                  <a:pt x="47441" y="87755"/>
                  <a:pt x="37722" y="90708"/>
                  <a:pt x="37722" y="90708"/>
                </a:cubicBezTo>
                <a:cubicBezTo>
                  <a:pt x="31467" y="93425"/>
                  <a:pt x="18668" y="98740"/>
                  <a:pt x="18668" y="116692"/>
                </a:cubicBezTo>
                <a:cubicBezTo>
                  <a:pt x="18668" y="116692"/>
                  <a:pt x="18668" y="120000"/>
                  <a:pt x="21459" y="120000"/>
                </a:cubicBezTo>
                <a:lnTo>
                  <a:pt x="97481" y="120000"/>
                </a:lnTo>
                <a:cubicBezTo>
                  <a:pt x="100176" y="120000"/>
                  <a:pt x="100176" y="116692"/>
                  <a:pt x="100176" y="116692"/>
                </a:cubicBezTo>
                <a:cubicBezTo>
                  <a:pt x="100465" y="98740"/>
                  <a:pt x="87377" y="93425"/>
                  <a:pt x="81411" y="90708"/>
                </a:cubicBezTo>
                <a:close/>
                <a:moveTo>
                  <a:pt x="24635" y="113385"/>
                </a:moveTo>
                <a:cubicBezTo>
                  <a:pt x="25982" y="104055"/>
                  <a:pt x="32526" y="100393"/>
                  <a:pt x="39647" y="97322"/>
                </a:cubicBezTo>
                <a:lnTo>
                  <a:pt x="39839" y="97322"/>
                </a:lnTo>
                <a:cubicBezTo>
                  <a:pt x="44747" y="95669"/>
                  <a:pt x="53504" y="89409"/>
                  <a:pt x="53504" y="75708"/>
                </a:cubicBezTo>
                <a:cubicBezTo>
                  <a:pt x="53504" y="64015"/>
                  <a:pt x="49655" y="58346"/>
                  <a:pt x="47441" y="55393"/>
                </a:cubicBezTo>
                <a:cubicBezTo>
                  <a:pt x="46960" y="54685"/>
                  <a:pt x="46672" y="54094"/>
                  <a:pt x="46672" y="54094"/>
                </a:cubicBezTo>
                <a:cubicBezTo>
                  <a:pt x="46383" y="53740"/>
                  <a:pt x="45613" y="51023"/>
                  <a:pt x="46960" y="45000"/>
                </a:cubicBezTo>
                <a:cubicBezTo>
                  <a:pt x="47441" y="42047"/>
                  <a:pt x="46672" y="40748"/>
                  <a:pt x="46672" y="40748"/>
                </a:cubicBezTo>
                <a:cubicBezTo>
                  <a:pt x="45324" y="36732"/>
                  <a:pt x="42341" y="29055"/>
                  <a:pt x="44458" y="22677"/>
                </a:cubicBezTo>
                <a:cubicBezTo>
                  <a:pt x="47249" y="14055"/>
                  <a:pt x="49655" y="12401"/>
                  <a:pt x="54274" y="10039"/>
                </a:cubicBezTo>
                <a:cubicBezTo>
                  <a:pt x="54562" y="10039"/>
                  <a:pt x="54851" y="9685"/>
                  <a:pt x="55044" y="9330"/>
                </a:cubicBezTo>
                <a:cubicBezTo>
                  <a:pt x="55910" y="8740"/>
                  <a:pt x="59470" y="6732"/>
                  <a:pt x="63512" y="6732"/>
                </a:cubicBezTo>
                <a:cubicBezTo>
                  <a:pt x="65437" y="6732"/>
                  <a:pt x="67265" y="7086"/>
                  <a:pt x="68708" y="8031"/>
                </a:cubicBezTo>
                <a:cubicBezTo>
                  <a:pt x="70344" y="9094"/>
                  <a:pt x="71884" y="11338"/>
                  <a:pt x="74097" y="18070"/>
                </a:cubicBezTo>
                <a:cubicBezTo>
                  <a:pt x="78428" y="30354"/>
                  <a:pt x="75733" y="37086"/>
                  <a:pt x="74386" y="39330"/>
                </a:cubicBezTo>
                <a:cubicBezTo>
                  <a:pt x="73520" y="40984"/>
                  <a:pt x="73039" y="42992"/>
                  <a:pt x="73520" y="44763"/>
                </a:cubicBezTo>
                <a:cubicBezTo>
                  <a:pt x="74675" y="50314"/>
                  <a:pt x="73809" y="52677"/>
                  <a:pt x="73809" y="53031"/>
                </a:cubicBezTo>
                <a:cubicBezTo>
                  <a:pt x="73809" y="53031"/>
                  <a:pt x="73039" y="54094"/>
                  <a:pt x="72750" y="54685"/>
                </a:cubicBezTo>
                <a:cubicBezTo>
                  <a:pt x="70537" y="57755"/>
                  <a:pt x="66784" y="63425"/>
                  <a:pt x="66784" y="75000"/>
                </a:cubicBezTo>
                <a:cubicBezTo>
                  <a:pt x="66784" y="88700"/>
                  <a:pt x="75445" y="95078"/>
                  <a:pt x="80352" y="96732"/>
                </a:cubicBezTo>
                <a:lnTo>
                  <a:pt x="80641" y="96732"/>
                </a:lnTo>
                <a:cubicBezTo>
                  <a:pt x="87377" y="99685"/>
                  <a:pt x="94210" y="103346"/>
                  <a:pt x="95557" y="112677"/>
                </a:cubicBezTo>
                <a:lnTo>
                  <a:pt x="24635" y="112677"/>
                </a:lnTo>
                <a:lnTo>
                  <a:pt x="24635" y="113385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4"/>
          <p:cNvSpPr/>
          <p:nvPr/>
        </p:nvSpPr>
        <p:spPr>
          <a:xfrm>
            <a:off x="1111904" y="2303218"/>
            <a:ext cx="485700" cy="406800"/>
          </a:xfrm>
          <a:custGeom>
            <a:rect b="b" l="l" r="r" t="t"/>
            <a:pathLst>
              <a:path extrusionOk="0" h="120000" w="120000">
                <a:moveTo>
                  <a:pt x="12991" y="89763"/>
                </a:moveTo>
                <a:cubicBezTo>
                  <a:pt x="16551" y="88346"/>
                  <a:pt x="22999" y="83385"/>
                  <a:pt x="22999" y="72047"/>
                </a:cubicBezTo>
                <a:cubicBezTo>
                  <a:pt x="22999" y="61653"/>
                  <a:pt x="20304" y="57401"/>
                  <a:pt x="18957" y="54685"/>
                </a:cubicBezTo>
                <a:lnTo>
                  <a:pt x="18668" y="54330"/>
                </a:lnTo>
                <a:lnTo>
                  <a:pt x="18668" y="54330"/>
                </a:lnTo>
                <a:cubicBezTo>
                  <a:pt x="18668" y="54094"/>
                  <a:pt x="18187" y="52086"/>
                  <a:pt x="18957" y="48425"/>
                </a:cubicBezTo>
                <a:cubicBezTo>
                  <a:pt x="19246" y="47007"/>
                  <a:pt x="18957" y="45354"/>
                  <a:pt x="18668" y="44055"/>
                </a:cubicBezTo>
                <a:cubicBezTo>
                  <a:pt x="17610" y="40984"/>
                  <a:pt x="15396" y="35669"/>
                  <a:pt x="17032" y="31417"/>
                </a:cubicBezTo>
                <a:cubicBezTo>
                  <a:pt x="19534" y="24330"/>
                  <a:pt x="20304" y="23740"/>
                  <a:pt x="22999" y="22322"/>
                </a:cubicBezTo>
                <a:cubicBezTo>
                  <a:pt x="23287" y="22322"/>
                  <a:pt x="23576" y="22086"/>
                  <a:pt x="23865" y="22086"/>
                </a:cubicBezTo>
                <a:cubicBezTo>
                  <a:pt x="24442" y="21377"/>
                  <a:pt x="27425" y="20314"/>
                  <a:pt x="30120" y="20314"/>
                </a:cubicBezTo>
                <a:cubicBezTo>
                  <a:pt x="31467" y="20314"/>
                  <a:pt x="32526" y="20669"/>
                  <a:pt x="33392" y="21377"/>
                </a:cubicBezTo>
                <a:cubicBezTo>
                  <a:pt x="33680" y="20314"/>
                  <a:pt x="33873" y="19015"/>
                  <a:pt x="34161" y="18070"/>
                </a:cubicBezTo>
                <a:cubicBezTo>
                  <a:pt x="34450" y="17007"/>
                  <a:pt x="35028" y="16062"/>
                  <a:pt x="35220" y="15354"/>
                </a:cubicBezTo>
                <a:cubicBezTo>
                  <a:pt x="33680" y="14409"/>
                  <a:pt x="31756" y="14055"/>
                  <a:pt x="29831" y="14055"/>
                </a:cubicBezTo>
                <a:cubicBezTo>
                  <a:pt x="25982" y="14055"/>
                  <a:pt x="22229" y="15708"/>
                  <a:pt x="20593" y="16653"/>
                </a:cubicBezTo>
                <a:cubicBezTo>
                  <a:pt x="16263" y="19015"/>
                  <a:pt x="14338" y="21023"/>
                  <a:pt x="11643" y="29409"/>
                </a:cubicBezTo>
                <a:cubicBezTo>
                  <a:pt x="9238" y="36377"/>
                  <a:pt x="12221" y="43700"/>
                  <a:pt x="13568" y="47362"/>
                </a:cubicBezTo>
                <a:cubicBezTo>
                  <a:pt x="11932" y="55984"/>
                  <a:pt x="14049" y="59055"/>
                  <a:pt x="14049" y="59055"/>
                </a:cubicBezTo>
                <a:cubicBezTo>
                  <a:pt x="15396" y="61062"/>
                  <a:pt x="17321" y="64015"/>
                  <a:pt x="17321" y="72755"/>
                </a:cubicBezTo>
                <a:cubicBezTo>
                  <a:pt x="17321" y="82322"/>
                  <a:pt x="11355" y="84094"/>
                  <a:pt x="11355" y="84094"/>
                </a:cubicBezTo>
                <a:cubicBezTo>
                  <a:pt x="6447" y="85984"/>
                  <a:pt x="0" y="90708"/>
                  <a:pt x="0" y="104055"/>
                </a:cubicBezTo>
                <a:cubicBezTo>
                  <a:pt x="0" y="104055"/>
                  <a:pt x="0" y="107362"/>
                  <a:pt x="2694" y="107362"/>
                </a:cubicBezTo>
                <a:lnTo>
                  <a:pt x="14915" y="107362"/>
                </a:lnTo>
                <a:cubicBezTo>
                  <a:pt x="15396" y="105000"/>
                  <a:pt x="16551" y="102755"/>
                  <a:pt x="17321" y="100748"/>
                </a:cubicBezTo>
                <a:lnTo>
                  <a:pt x="5677" y="100748"/>
                </a:lnTo>
                <a:cubicBezTo>
                  <a:pt x="6447" y="93661"/>
                  <a:pt x="9719" y="91417"/>
                  <a:pt x="12991" y="89763"/>
                </a:cubicBezTo>
                <a:close/>
                <a:moveTo>
                  <a:pt x="108067" y="83385"/>
                </a:moveTo>
                <a:cubicBezTo>
                  <a:pt x="108067" y="83385"/>
                  <a:pt x="102101" y="81732"/>
                  <a:pt x="102101" y="72047"/>
                </a:cubicBezTo>
                <a:cubicBezTo>
                  <a:pt x="102101" y="63425"/>
                  <a:pt x="104218" y="60354"/>
                  <a:pt x="105372" y="58346"/>
                </a:cubicBezTo>
                <a:cubicBezTo>
                  <a:pt x="105372" y="58346"/>
                  <a:pt x="107778" y="55393"/>
                  <a:pt x="105854" y="46653"/>
                </a:cubicBezTo>
                <a:cubicBezTo>
                  <a:pt x="107201" y="42992"/>
                  <a:pt x="110184" y="35314"/>
                  <a:pt x="107778" y="28700"/>
                </a:cubicBezTo>
                <a:cubicBezTo>
                  <a:pt x="105084" y="20314"/>
                  <a:pt x="103159" y="18425"/>
                  <a:pt x="98829" y="16062"/>
                </a:cubicBezTo>
                <a:cubicBezTo>
                  <a:pt x="97481" y="15000"/>
                  <a:pt x="93632" y="13346"/>
                  <a:pt x="89591" y="13346"/>
                </a:cubicBezTo>
                <a:cubicBezTo>
                  <a:pt x="87666" y="13346"/>
                  <a:pt x="85741" y="13700"/>
                  <a:pt x="84105" y="14763"/>
                </a:cubicBezTo>
                <a:cubicBezTo>
                  <a:pt x="84971" y="16653"/>
                  <a:pt x="85549" y="19015"/>
                  <a:pt x="85741" y="21023"/>
                </a:cubicBezTo>
                <a:lnTo>
                  <a:pt x="86030" y="21023"/>
                </a:lnTo>
                <a:cubicBezTo>
                  <a:pt x="86896" y="20314"/>
                  <a:pt x="88243" y="20078"/>
                  <a:pt x="89591" y="20078"/>
                </a:cubicBezTo>
                <a:cubicBezTo>
                  <a:pt x="92285" y="20078"/>
                  <a:pt x="94979" y="21377"/>
                  <a:pt x="95846" y="21732"/>
                </a:cubicBezTo>
                <a:cubicBezTo>
                  <a:pt x="96134" y="22086"/>
                  <a:pt x="96327" y="22086"/>
                  <a:pt x="96615" y="22086"/>
                </a:cubicBezTo>
                <a:cubicBezTo>
                  <a:pt x="99310" y="23385"/>
                  <a:pt x="100465" y="24094"/>
                  <a:pt x="102582" y="31062"/>
                </a:cubicBezTo>
                <a:cubicBezTo>
                  <a:pt x="103929" y="35078"/>
                  <a:pt x="102101" y="40748"/>
                  <a:pt x="100946" y="43700"/>
                </a:cubicBezTo>
                <a:cubicBezTo>
                  <a:pt x="100465" y="45000"/>
                  <a:pt x="100465" y="46653"/>
                  <a:pt x="100753" y="48070"/>
                </a:cubicBezTo>
                <a:cubicBezTo>
                  <a:pt x="101523" y="51732"/>
                  <a:pt x="100946" y="53385"/>
                  <a:pt x="100946" y="54094"/>
                </a:cubicBezTo>
                <a:lnTo>
                  <a:pt x="100946" y="54094"/>
                </a:lnTo>
                <a:lnTo>
                  <a:pt x="100753" y="54330"/>
                </a:lnTo>
                <a:cubicBezTo>
                  <a:pt x="99310" y="56692"/>
                  <a:pt x="96615" y="61417"/>
                  <a:pt x="96615" y="71692"/>
                </a:cubicBezTo>
                <a:cubicBezTo>
                  <a:pt x="96615" y="83031"/>
                  <a:pt x="102870" y="88346"/>
                  <a:pt x="106720" y="89409"/>
                </a:cubicBezTo>
                <a:cubicBezTo>
                  <a:pt x="110184" y="91062"/>
                  <a:pt x="113456" y="93425"/>
                  <a:pt x="114322" y="99685"/>
                </a:cubicBezTo>
                <a:lnTo>
                  <a:pt x="102582" y="99685"/>
                </a:lnTo>
                <a:cubicBezTo>
                  <a:pt x="103736" y="101692"/>
                  <a:pt x="104506" y="104055"/>
                  <a:pt x="105084" y="106417"/>
                </a:cubicBezTo>
                <a:lnTo>
                  <a:pt x="117305" y="106417"/>
                </a:lnTo>
                <a:cubicBezTo>
                  <a:pt x="120000" y="106417"/>
                  <a:pt x="120000" y="102992"/>
                  <a:pt x="120000" y="102992"/>
                </a:cubicBezTo>
                <a:cubicBezTo>
                  <a:pt x="119422" y="90000"/>
                  <a:pt x="112975" y="85393"/>
                  <a:pt x="108067" y="83385"/>
                </a:cubicBezTo>
                <a:close/>
                <a:moveTo>
                  <a:pt x="81411" y="90708"/>
                </a:moveTo>
                <a:cubicBezTo>
                  <a:pt x="81411" y="90708"/>
                  <a:pt x="71692" y="87755"/>
                  <a:pt x="71692" y="75354"/>
                </a:cubicBezTo>
                <a:cubicBezTo>
                  <a:pt x="71692" y="64370"/>
                  <a:pt x="75733" y="60708"/>
                  <a:pt x="77080" y="57992"/>
                </a:cubicBezTo>
                <a:cubicBezTo>
                  <a:pt x="77080" y="57992"/>
                  <a:pt x="80352" y="54685"/>
                  <a:pt x="78139" y="43700"/>
                </a:cubicBezTo>
                <a:cubicBezTo>
                  <a:pt x="81700" y="37677"/>
                  <a:pt x="82758" y="27755"/>
                  <a:pt x="78428" y="15708"/>
                </a:cubicBezTo>
                <a:cubicBezTo>
                  <a:pt x="76022" y="8740"/>
                  <a:pt x="73809" y="4724"/>
                  <a:pt x="70537" y="2362"/>
                </a:cubicBezTo>
                <a:cubicBezTo>
                  <a:pt x="68131" y="708"/>
                  <a:pt x="65437" y="0"/>
                  <a:pt x="62935" y="0"/>
                </a:cubicBezTo>
                <a:cubicBezTo>
                  <a:pt x="58123" y="0"/>
                  <a:pt x="53504" y="2007"/>
                  <a:pt x="51579" y="3661"/>
                </a:cubicBezTo>
                <a:cubicBezTo>
                  <a:pt x="46094" y="6732"/>
                  <a:pt x="42630" y="9330"/>
                  <a:pt x="39069" y="20078"/>
                </a:cubicBezTo>
                <a:cubicBezTo>
                  <a:pt x="36086" y="28700"/>
                  <a:pt x="39647" y="38385"/>
                  <a:pt x="41283" y="43346"/>
                </a:cubicBezTo>
                <a:cubicBezTo>
                  <a:pt x="39069" y="54330"/>
                  <a:pt x="42052" y="57992"/>
                  <a:pt x="42052" y="57992"/>
                </a:cubicBezTo>
                <a:cubicBezTo>
                  <a:pt x="43688" y="60708"/>
                  <a:pt x="47441" y="64724"/>
                  <a:pt x="47441" y="75354"/>
                </a:cubicBezTo>
                <a:cubicBezTo>
                  <a:pt x="47441" y="87755"/>
                  <a:pt x="37722" y="90708"/>
                  <a:pt x="37722" y="90708"/>
                </a:cubicBezTo>
                <a:cubicBezTo>
                  <a:pt x="31467" y="93425"/>
                  <a:pt x="18668" y="98740"/>
                  <a:pt x="18668" y="116692"/>
                </a:cubicBezTo>
                <a:cubicBezTo>
                  <a:pt x="18668" y="116692"/>
                  <a:pt x="18668" y="120000"/>
                  <a:pt x="21459" y="120000"/>
                </a:cubicBezTo>
                <a:lnTo>
                  <a:pt x="97481" y="120000"/>
                </a:lnTo>
                <a:cubicBezTo>
                  <a:pt x="100176" y="120000"/>
                  <a:pt x="100176" y="116692"/>
                  <a:pt x="100176" y="116692"/>
                </a:cubicBezTo>
                <a:cubicBezTo>
                  <a:pt x="100465" y="98740"/>
                  <a:pt x="87377" y="93425"/>
                  <a:pt x="81411" y="90708"/>
                </a:cubicBezTo>
                <a:close/>
                <a:moveTo>
                  <a:pt x="24635" y="113385"/>
                </a:moveTo>
                <a:cubicBezTo>
                  <a:pt x="25982" y="104055"/>
                  <a:pt x="32526" y="100393"/>
                  <a:pt x="39647" y="97322"/>
                </a:cubicBezTo>
                <a:lnTo>
                  <a:pt x="39839" y="97322"/>
                </a:lnTo>
                <a:cubicBezTo>
                  <a:pt x="44747" y="95669"/>
                  <a:pt x="53504" y="89409"/>
                  <a:pt x="53504" y="75708"/>
                </a:cubicBezTo>
                <a:cubicBezTo>
                  <a:pt x="53504" y="64015"/>
                  <a:pt x="49655" y="58346"/>
                  <a:pt x="47441" y="55393"/>
                </a:cubicBezTo>
                <a:cubicBezTo>
                  <a:pt x="46960" y="54685"/>
                  <a:pt x="46672" y="54094"/>
                  <a:pt x="46672" y="54094"/>
                </a:cubicBezTo>
                <a:cubicBezTo>
                  <a:pt x="46383" y="53740"/>
                  <a:pt x="45613" y="51023"/>
                  <a:pt x="46960" y="45000"/>
                </a:cubicBezTo>
                <a:cubicBezTo>
                  <a:pt x="47441" y="42047"/>
                  <a:pt x="46672" y="40748"/>
                  <a:pt x="46672" y="40748"/>
                </a:cubicBezTo>
                <a:cubicBezTo>
                  <a:pt x="45324" y="36732"/>
                  <a:pt x="42341" y="29055"/>
                  <a:pt x="44458" y="22677"/>
                </a:cubicBezTo>
                <a:cubicBezTo>
                  <a:pt x="47249" y="14055"/>
                  <a:pt x="49655" y="12401"/>
                  <a:pt x="54274" y="10039"/>
                </a:cubicBezTo>
                <a:cubicBezTo>
                  <a:pt x="54562" y="10039"/>
                  <a:pt x="54851" y="9685"/>
                  <a:pt x="55044" y="9330"/>
                </a:cubicBezTo>
                <a:cubicBezTo>
                  <a:pt x="55910" y="8740"/>
                  <a:pt x="59470" y="6732"/>
                  <a:pt x="63512" y="6732"/>
                </a:cubicBezTo>
                <a:cubicBezTo>
                  <a:pt x="65437" y="6732"/>
                  <a:pt x="67265" y="7086"/>
                  <a:pt x="68708" y="8031"/>
                </a:cubicBezTo>
                <a:cubicBezTo>
                  <a:pt x="70344" y="9094"/>
                  <a:pt x="71884" y="11338"/>
                  <a:pt x="74097" y="18070"/>
                </a:cubicBezTo>
                <a:cubicBezTo>
                  <a:pt x="78428" y="30354"/>
                  <a:pt x="75733" y="37086"/>
                  <a:pt x="74386" y="39330"/>
                </a:cubicBezTo>
                <a:cubicBezTo>
                  <a:pt x="73520" y="40984"/>
                  <a:pt x="73039" y="42992"/>
                  <a:pt x="73520" y="44763"/>
                </a:cubicBezTo>
                <a:cubicBezTo>
                  <a:pt x="74675" y="50314"/>
                  <a:pt x="73809" y="52677"/>
                  <a:pt x="73809" y="53031"/>
                </a:cubicBezTo>
                <a:cubicBezTo>
                  <a:pt x="73809" y="53031"/>
                  <a:pt x="73039" y="54094"/>
                  <a:pt x="72750" y="54685"/>
                </a:cubicBezTo>
                <a:cubicBezTo>
                  <a:pt x="70537" y="57755"/>
                  <a:pt x="66784" y="63425"/>
                  <a:pt x="66784" y="75000"/>
                </a:cubicBezTo>
                <a:cubicBezTo>
                  <a:pt x="66784" y="88700"/>
                  <a:pt x="75445" y="95078"/>
                  <a:pt x="80352" y="96732"/>
                </a:cubicBezTo>
                <a:lnTo>
                  <a:pt x="80641" y="96732"/>
                </a:lnTo>
                <a:cubicBezTo>
                  <a:pt x="87377" y="99685"/>
                  <a:pt x="94210" y="103346"/>
                  <a:pt x="95557" y="112677"/>
                </a:cubicBezTo>
                <a:lnTo>
                  <a:pt x="24635" y="112677"/>
                </a:lnTo>
                <a:lnTo>
                  <a:pt x="24635" y="113385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1616051" y="2228450"/>
            <a:ext cx="603300" cy="537900"/>
          </a:xfrm>
          <a:custGeom>
            <a:rect b="b" l="l" r="r" t="t"/>
            <a:pathLst>
              <a:path extrusionOk="0" h="120000" w="120000">
                <a:moveTo>
                  <a:pt x="100239" y="87815"/>
                </a:moveTo>
                <a:cubicBezTo>
                  <a:pt x="100239" y="87815"/>
                  <a:pt x="90167" y="85150"/>
                  <a:pt x="90167" y="73960"/>
                </a:cubicBezTo>
                <a:cubicBezTo>
                  <a:pt x="90167" y="64049"/>
                  <a:pt x="95059" y="60746"/>
                  <a:pt x="96690" y="58294"/>
                </a:cubicBezTo>
                <a:cubicBezTo>
                  <a:pt x="96690" y="58294"/>
                  <a:pt x="99952" y="55310"/>
                  <a:pt x="97745" y="45399"/>
                </a:cubicBezTo>
                <a:cubicBezTo>
                  <a:pt x="101294" y="39964"/>
                  <a:pt x="102350" y="30373"/>
                  <a:pt x="98321" y="20142"/>
                </a:cubicBezTo>
                <a:cubicBezTo>
                  <a:pt x="95827" y="13854"/>
                  <a:pt x="92853" y="10230"/>
                  <a:pt x="89400" y="8099"/>
                </a:cubicBezTo>
                <a:cubicBezTo>
                  <a:pt x="86906" y="6607"/>
                  <a:pt x="84220" y="5968"/>
                  <a:pt x="81534" y="5968"/>
                </a:cubicBezTo>
                <a:cubicBezTo>
                  <a:pt x="77505" y="5968"/>
                  <a:pt x="73669" y="7246"/>
                  <a:pt x="71270" y="8419"/>
                </a:cubicBezTo>
                <a:cubicBezTo>
                  <a:pt x="72038" y="9911"/>
                  <a:pt x="72613" y="11403"/>
                  <a:pt x="73093" y="13214"/>
                </a:cubicBezTo>
                <a:cubicBezTo>
                  <a:pt x="73093" y="13534"/>
                  <a:pt x="73381" y="13854"/>
                  <a:pt x="73381" y="13854"/>
                </a:cubicBezTo>
                <a:cubicBezTo>
                  <a:pt x="75011" y="12895"/>
                  <a:pt x="77985" y="12042"/>
                  <a:pt x="81534" y="12042"/>
                </a:cubicBezTo>
                <a:cubicBezTo>
                  <a:pt x="83645" y="12042"/>
                  <a:pt x="85563" y="12362"/>
                  <a:pt x="86906" y="13214"/>
                </a:cubicBezTo>
                <a:cubicBezTo>
                  <a:pt x="88537" y="14174"/>
                  <a:pt x="91031" y="16198"/>
                  <a:pt x="93429" y="22273"/>
                </a:cubicBezTo>
                <a:cubicBezTo>
                  <a:pt x="96690" y="30692"/>
                  <a:pt x="95827" y="37833"/>
                  <a:pt x="93429" y="41456"/>
                </a:cubicBezTo>
                <a:cubicBezTo>
                  <a:pt x="92374" y="42948"/>
                  <a:pt x="92086" y="44760"/>
                  <a:pt x="92661" y="46571"/>
                </a:cubicBezTo>
                <a:cubicBezTo>
                  <a:pt x="93717" y="51687"/>
                  <a:pt x="92853" y="53818"/>
                  <a:pt x="92853" y="54138"/>
                </a:cubicBezTo>
                <a:cubicBezTo>
                  <a:pt x="92661" y="54458"/>
                  <a:pt x="92661" y="54458"/>
                  <a:pt x="92661" y="54777"/>
                </a:cubicBezTo>
                <a:cubicBezTo>
                  <a:pt x="92661" y="54991"/>
                  <a:pt x="92086" y="55310"/>
                  <a:pt x="91798" y="55630"/>
                </a:cubicBezTo>
                <a:cubicBezTo>
                  <a:pt x="89400" y="58294"/>
                  <a:pt x="85083" y="63730"/>
                  <a:pt x="85083" y="73960"/>
                </a:cubicBezTo>
                <a:cubicBezTo>
                  <a:pt x="85083" y="86323"/>
                  <a:pt x="94004" y="91971"/>
                  <a:pt x="98896" y="93570"/>
                </a:cubicBezTo>
                <a:cubicBezTo>
                  <a:pt x="105899" y="96234"/>
                  <a:pt x="112901" y="99857"/>
                  <a:pt x="114244" y="108277"/>
                </a:cubicBezTo>
                <a:lnTo>
                  <a:pt x="97266" y="108277"/>
                </a:lnTo>
                <a:cubicBezTo>
                  <a:pt x="97745" y="110088"/>
                  <a:pt x="98033" y="112220"/>
                  <a:pt x="98321" y="114245"/>
                </a:cubicBezTo>
                <a:lnTo>
                  <a:pt x="117505" y="114245"/>
                </a:lnTo>
                <a:cubicBezTo>
                  <a:pt x="120000" y="114245"/>
                  <a:pt x="120000" y="111580"/>
                  <a:pt x="120000" y="111580"/>
                </a:cubicBezTo>
                <a:cubicBezTo>
                  <a:pt x="120000" y="95381"/>
                  <a:pt x="106666" y="90266"/>
                  <a:pt x="100239" y="87815"/>
                </a:cubicBezTo>
                <a:close/>
                <a:moveTo>
                  <a:pt x="71270" y="90799"/>
                </a:moveTo>
                <a:cubicBezTo>
                  <a:pt x="71270" y="90799"/>
                  <a:pt x="60143" y="88134"/>
                  <a:pt x="60143" y="75452"/>
                </a:cubicBezTo>
                <a:cubicBezTo>
                  <a:pt x="60143" y="64369"/>
                  <a:pt x="64748" y="60746"/>
                  <a:pt x="66378" y="58081"/>
                </a:cubicBezTo>
                <a:cubicBezTo>
                  <a:pt x="66378" y="58081"/>
                  <a:pt x="69928" y="54777"/>
                  <a:pt x="67434" y="43587"/>
                </a:cubicBezTo>
                <a:cubicBezTo>
                  <a:pt x="71462" y="37619"/>
                  <a:pt x="72326" y="26749"/>
                  <a:pt x="67721" y="15666"/>
                </a:cubicBezTo>
                <a:cubicBezTo>
                  <a:pt x="65035" y="8419"/>
                  <a:pt x="62541" y="4476"/>
                  <a:pt x="58800" y="2344"/>
                </a:cubicBezTo>
                <a:cubicBezTo>
                  <a:pt x="56115" y="639"/>
                  <a:pt x="53141" y="0"/>
                  <a:pt x="50167" y="0"/>
                </a:cubicBezTo>
                <a:cubicBezTo>
                  <a:pt x="44700" y="0"/>
                  <a:pt x="39328" y="2131"/>
                  <a:pt x="37122" y="3623"/>
                </a:cubicBezTo>
                <a:cubicBezTo>
                  <a:pt x="30887" y="6607"/>
                  <a:pt x="26858" y="9271"/>
                  <a:pt x="23021" y="19822"/>
                </a:cubicBezTo>
                <a:cubicBezTo>
                  <a:pt x="19760" y="28241"/>
                  <a:pt x="23597" y="38152"/>
                  <a:pt x="25803" y="42948"/>
                </a:cubicBezTo>
                <a:cubicBezTo>
                  <a:pt x="23309" y="54138"/>
                  <a:pt x="26570" y="57761"/>
                  <a:pt x="26570" y="57761"/>
                </a:cubicBezTo>
                <a:cubicBezTo>
                  <a:pt x="28201" y="60426"/>
                  <a:pt x="32805" y="64369"/>
                  <a:pt x="32805" y="75133"/>
                </a:cubicBezTo>
                <a:cubicBezTo>
                  <a:pt x="32805" y="87815"/>
                  <a:pt x="21678" y="90479"/>
                  <a:pt x="21678" y="90479"/>
                </a:cubicBezTo>
                <a:cubicBezTo>
                  <a:pt x="14676" y="93250"/>
                  <a:pt x="0" y="98898"/>
                  <a:pt x="0" y="117015"/>
                </a:cubicBezTo>
                <a:cubicBezTo>
                  <a:pt x="0" y="117015"/>
                  <a:pt x="0" y="120000"/>
                  <a:pt x="2781" y="120000"/>
                </a:cubicBezTo>
                <a:lnTo>
                  <a:pt x="89400" y="120000"/>
                </a:lnTo>
                <a:cubicBezTo>
                  <a:pt x="92086" y="120000"/>
                  <a:pt x="92086" y="117015"/>
                  <a:pt x="92086" y="117015"/>
                </a:cubicBezTo>
                <a:cubicBezTo>
                  <a:pt x="92853" y="99218"/>
                  <a:pt x="78273" y="93570"/>
                  <a:pt x="71270" y="90799"/>
                </a:cubicBezTo>
                <a:close/>
                <a:moveTo>
                  <a:pt x="6522" y="114245"/>
                </a:moveTo>
                <a:cubicBezTo>
                  <a:pt x="7865" y="104014"/>
                  <a:pt x="16019" y="99857"/>
                  <a:pt x="24172" y="96554"/>
                </a:cubicBezTo>
                <a:cubicBezTo>
                  <a:pt x="29544" y="95062"/>
                  <a:pt x="39040" y="88667"/>
                  <a:pt x="39040" y="75452"/>
                </a:cubicBezTo>
                <a:cubicBezTo>
                  <a:pt x="39040" y="64049"/>
                  <a:pt x="34724" y="58294"/>
                  <a:pt x="32517" y="55310"/>
                </a:cubicBezTo>
                <a:lnTo>
                  <a:pt x="31750" y="54458"/>
                </a:lnTo>
                <a:cubicBezTo>
                  <a:pt x="31750" y="54458"/>
                  <a:pt x="31750" y="54138"/>
                  <a:pt x="31462" y="54138"/>
                </a:cubicBezTo>
                <a:cubicBezTo>
                  <a:pt x="31175" y="53818"/>
                  <a:pt x="30119" y="51154"/>
                  <a:pt x="31750" y="44547"/>
                </a:cubicBezTo>
                <a:cubicBezTo>
                  <a:pt x="31942" y="43268"/>
                  <a:pt x="31942" y="41776"/>
                  <a:pt x="31462" y="40603"/>
                </a:cubicBezTo>
                <a:cubicBezTo>
                  <a:pt x="30119" y="37300"/>
                  <a:pt x="26570" y="28561"/>
                  <a:pt x="28968" y="21953"/>
                </a:cubicBezTo>
                <a:cubicBezTo>
                  <a:pt x="32230" y="13214"/>
                  <a:pt x="35203" y="11403"/>
                  <a:pt x="40383" y="9058"/>
                </a:cubicBezTo>
                <a:cubicBezTo>
                  <a:pt x="40671" y="9058"/>
                  <a:pt x="40959" y="8738"/>
                  <a:pt x="41151" y="8738"/>
                </a:cubicBezTo>
                <a:cubicBezTo>
                  <a:pt x="42589" y="7779"/>
                  <a:pt x="46906" y="5968"/>
                  <a:pt x="51223" y="5968"/>
                </a:cubicBezTo>
                <a:cubicBezTo>
                  <a:pt x="53621" y="5968"/>
                  <a:pt x="55827" y="6607"/>
                  <a:pt x="57458" y="7460"/>
                </a:cubicBezTo>
                <a:cubicBezTo>
                  <a:pt x="59280" y="8738"/>
                  <a:pt x="61199" y="10763"/>
                  <a:pt x="63884" y="17690"/>
                </a:cubicBezTo>
                <a:cubicBezTo>
                  <a:pt x="67721" y="27708"/>
                  <a:pt x="66666" y="35808"/>
                  <a:pt x="64172" y="39964"/>
                </a:cubicBezTo>
                <a:cubicBezTo>
                  <a:pt x="63405" y="41456"/>
                  <a:pt x="62829" y="43268"/>
                  <a:pt x="63405" y="45079"/>
                </a:cubicBezTo>
                <a:cubicBezTo>
                  <a:pt x="64748" y="51154"/>
                  <a:pt x="63693" y="53499"/>
                  <a:pt x="63693" y="54138"/>
                </a:cubicBezTo>
                <a:lnTo>
                  <a:pt x="63117" y="54777"/>
                </a:lnTo>
                <a:lnTo>
                  <a:pt x="62350" y="55630"/>
                </a:lnTo>
                <a:cubicBezTo>
                  <a:pt x="60143" y="58614"/>
                  <a:pt x="55827" y="64369"/>
                  <a:pt x="55827" y="75772"/>
                </a:cubicBezTo>
                <a:cubicBezTo>
                  <a:pt x="55827" y="89307"/>
                  <a:pt x="65323" y="95381"/>
                  <a:pt x="70695" y="96873"/>
                </a:cubicBezTo>
                <a:cubicBezTo>
                  <a:pt x="78561" y="99857"/>
                  <a:pt x="86906" y="104014"/>
                  <a:pt x="88249" y="114564"/>
                </a:cubicBezTo>
                <a:lnTo>
                  <a:pt x="6522" y="114564"/>
                </a:lnTo>
                <a:lnTo>
                  <a:pt x="6522" y="114245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1542714" y="2110200"/>
            <a:ext cx="923100" cy="923100"/>
          </a:xfrm>
          <a:custGeom>
            <a:rect b="b" l="l" r="r" t="t"/>
            <a:pathLst>
              <a:path extrusionOk="0" h="120000" w="120000">
                <a:moveTo>
                  <a:pt x="119227" y="115362"/>
                </a:moveTo>
                <a:lnTo>
                  <a:pt x="90241" y="86473"/>
                </a:lnTo>
                <a:cubicBezTo>
                  <a:pt x="98454" y="77198"/>
                  <a:pt x="103671" y="65217"/>
                  <a:pt x="103671" y="51787"/>
                </a:cubicBezTo>
                <a:cubicBezTo>
                  <a:pt x="103671" y="23188"/>
                  <a:pt x="80483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217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942" y="119710"/>
                  <a:pt x="116425" y="120000"/>
                  <a:pt x="117294" y="120000"/>
                </a:cubicBezTo>
                <a:cubicBezTo>
                  <a:pt x="118937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227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507" y="77487"/>
                  <a:pt x="5507" y="51787"/>
                </a:cubicBezTo>
                <a:cubicBezTo>
                  <a:pt x="5507" y="26183"/>
                  <a:pt x="26183" y="5507"/>
                  <a:pt x="51787" y="5507"/>
                </a:cubicBezTo>
                <a:cubicBezTo>
                  <a:pt x="77487" y="5507"/>
                  <a:pt x="98164" y="26183"/>
                  <a:pt x="98164" y="51787"/>
                </a:cubicBezTo>
                <a:cubicBezTo>
                  <a:pt x="98164" y="77487"/>
                  <a:pt x="77487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1847525" y="2829850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4"/>
          <p:cNvSpPr txBox="1"/>
          <p:nvPr/>
        </p:nvSpPr>
        <p:spPr>
          <a:xfrm>
            <a:off x="3470475" y="4226100"/>
            <a:ext cx="21201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This is your text that describes the </a:t>
            </a:r>
            <a:r>
              <a:rPr b="1" lang="en" sz="1000">
                <a:latin typeface="Syncopate"/>
                <a:ea typeface="Syncopate"/>
                <a:cs typeface="Syncopate"/>
                <a:sym typeface="Syncopate"/>
              </a:rPr>
              <a:t>WHICH</a:t>
            </a: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.</a:t>
            </a:r>
            <a:endParaRPr sz="10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4590125" y="2839075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"/>
          <p:cNvSpPr txBox="1"/>
          <p:nvPr/>
        </p:nvSpPr>
        <p:spPr>
          <a:xfrm>
            <a:off x="4617772" y="28016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8" name="Google Shape;348;p34"/>
          <p:cNvSpPr/>
          <p:nvPr/>
        </p:nvSpPr>
        <p:spPr>
          <a:xfrm>
            <a:off x="6963404" y="1935111"/>
            <a:ext cx="1179900" cy="1179900"/>
          </a:xfrm>
          <a:custGeom>
            <a:rect b="b" l="l" r="r" t="t"/>
            <a:pathLst>
              <a:path extrusionOk="0" h="120000" w="12000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7433901" y="2848285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7445265" y="28016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6557825" y="3660000"/>
            <a:ext cx="2120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SHOW HOW YOU SOLVE THE PAIN</a:t>
            </a:r>
            <a:endParaRPr b="1" sz="12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6557825" y="4226100"/>
            <a:ext cx="21201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This is your text that describes the </a:t>
            </a:r>
            <a:r>
              <a:rPr b="1" lang="en" sz="1000">
                <a:latin typeface="Syncopate"/>
                <a:ea typeface="Syncopate"/>
                <a:cs typeface="Syncopate"/>
                <a:sym typeface="Syncopate"/>
              </a:rPr>
              <a:t>HOW</a:t>
            </a:r>
            <a:r>
              <a:rPr lang="en" sz="1000">
                <a:latin typeface="Syncopate"/>
                <a:ea typeface="Syncopate"/>
                <a:cs typeface="Syncopate"/>
                <a:sym typeface="Syncopate"/>
              </a:rPr>
              <a:t>.</a:t>
            </a:r>
            <a:endParaRPr sz="1000">
              <a:latin typeface="Syncopate"/>
              <a:ea typeface="Syncopate"/>
              <a:cs typeface="Syncopate"/>
              <a:sym typeface="Syncopate"/>
            </a:endParaRPr>
          </a:p>
        </p:txBody>
      </p:sp>
      <p:cxnSp>
        <p:nvCxnSpPr>
          <p:cNvPr id="353" name="Google Shape;353;p34"/>
          <p:cNvCxnSpPr/>
          <p:nvPr/>
        </p:nvCxnSpPr>
        <p:spPr>
          <a:xfrm>
            <a:off x="3087950" y="1963375"/>
            <a:ext cx="0" cy="1428900"/>
          </a:xfrm>
          <a:prstGeom prst="straightConnector1">
            <a:avLst/>
          </a:prstGeom>
          <a:noFill/>
          <a:ln cap="flat" cmpd="sng" w="28575">
            <a:solidFill>
              <a:srgbClr val="DBF7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34"/>
          <p:cNvCxnSpPr/>
          <p:nvPr/>
        </p:nvCxnSpPr>
        <p:spPr>
          <a:xfrm>
            <a:off x="6143925" y="1963375"/>
            <a:ext cx="0" cy="1428900"/>
          </a:xfrm>
          <a:prstGeom prst="straightConnector1">
            <a:avLst/>
          </a:prstGeom>
          <a:noFill/>
          <a:ln cap="flat" cmpd="sng" w="28575">
            <a:solidFill>
              <a:srgbClr val="DBF7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34"/>
          <p:cNvSpPr txBox="1"/>
          <p:nvPr/>
        </p:nvSpPr>
        <p:spPr>
          <a:xfrm>
            <a:off x="1868419" y="2792418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/>
          <p:nvPr/>
        </p:nvSpPr>
        <p:spPr>
          <a:xfrm>
            <a:off x="648037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5"/>
          <p:cNvSpPr/>
          <p:nvPr/>
        </p:nvSpPr>
        <p:spPr>
          <a:xfrm>
            <a:off x="6586425" y="1617750"/>
            <a:ext cx="1908000" cy="19080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5"/>
          <p:cNvSpPr/>
          <p:nvPr/>
        </p:nvSpPr>
        <p:spPr>
          <a:xfrm>
            <a:off x="347047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5"/>
          <p:cNvSpPr/>
          <p:nvPr/>
        </p:nvSpPr>
        <p:spPr>
          <a:xfrm>
            <a:off x="3576525" y="1617750"/>
            <a:ext cx="1908000" cy="19080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"/>
          <p:cNvSpPr txBox="1"/>
          <p:nvPr/>
        </p:nvSpPr>
        <p:spPr>
          <a:xfrm>
            <a:off x="460875" y="218900"/>
            <a:ext cx="80655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The Market </a:t>
            </a:r>
            <a:r>
              <a:rPr lang="en" sz="6000">
                <a:solidFill>
                  <a:srgbClr val="FFD966"/>
                </a:solidFill>
                <a:latin typeface="Impact"/>
                <a:ea typeface="Impact"/>
                <a:cs typeface="Impact"/>
                <a:sym typeface="Impact"/>
              </a:rPr>
              <a:t>Opportunity</a:t>
            </a:r>
            <a:endParaRPr sz="6000">
              <a:solidFill>
                <a:srgbClr val="FFD9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5" name="Google Shape;365;p35"/>
          <p:cNvSpPr/>
          <p:nvPr/>
        </p:nvSpPr>
        <p:spPr>
          <a:xfrm>
            <a:off x="543525" y="151170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649575" y="1617750"/>
            <a:ext cx="1908000" cy="19080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797325" y="2166150"/>
            <a:ext cx="16125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$ 1.2</a:t>
            </a:r>
            <a:endParaRPr sz="51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723375" y="2627050"/>
            <a:ext cx="1760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BILLION</a:t>
            </a:r>
            <a:endParaRPr sz="2300">
              <a:solidFill>
                <a:srgbClr val="FFFFFF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3712725" y="2166150"/>
            <a:ext cx="16125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$ 321</a:t>
            </a:r>
            <a:endParaRPr sz="51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0" name="Google Shape;370;p35"/>
          <p:cNvSpPr txBox="1"/>
          <p:nvPr/>
        </p:nvSpPr>
        <p:spPr>
          <a:xfrm>
            <a:off x="3638775" y="2627050"/>
            <a:ext cx="1760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MILLION</a:t>
            </a:r>
            <a:endParaRPr sz="2300">
              <a:solidFill>
                <a:srgbClr val="FFFFFF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6725175" y="2166150"/>
            <a:ext cx="16125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$ 987</a:t>
            </a:r>
            <a:endParaRPr sz="51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6651225" y="2627050"/>
            <a:ext cx="1760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Gruppo"/>
                <a:ea typeface="Gruppo"/>
                <a:cs typeface="Gruppo"/>
                <a:sym typeface="Gruppo"/>
              </a:rPr>
              <a:t>MILLION</a:t>
            </a:r>
            <a:endParaRPr sz="2300">
              <a:solidFill>
                <a:srgbClr val="FFFFFF"/>
              </a:solidFill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534850" y="4166425"/>
            <a:ext cx="8065500" cy="84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"/>
          <p:cNvSpPr/>
          <p:nvPr/>
        </p:nvSpPr>
        <p:spPr>
          <a:xfrm>
            <a:off x="956322" y="4335837"/>
            <a:ext cx="547200" cy="562200"/>
          </a:xfrm>
          <a:custGeom>
            <a:rect b="b" l="l" r="r" t="t"/>
            <a:pathLst>
              <a:path extrusionOk="0" h="120000" w="120000">
                <a:moveTo>
                  <a:pt x="49082" y="21835"/>
                </a:moveTo>
                <a:cubicBezTo>
                  <a:pt x="22125" y="21835"/>
                  <a:pt x="0" y="43864"/>
                  <a:pt x="0" y="70917"/>
                </a:cubicBezTo>
                <a:cubicBezTo>
                  <a:pt x="0" y="97874"/>
                  <a:pt x="22125" y="120000"/>
                  <a:pt x="49082" y="120000"/>
                </a:cubicBezTo>
                <a:cubicBezTo>
                  <a:pt x="76135" y="120000"/>
                  <a:pt x="98164" y="97874"/>
                  <a:pt x="98164" y="70917"/>
                </a:cubicBezTo>
                <a:cubicBezTo>
                  <a:pt x="98164" y="43864"/>
                  <a:pt x="76135" y="21835"/>
                  <a:pt x="49082" y="21835"/>
                </a:cubicBezTo>
                <a:close/>
                <a:moveTo>
                  <a:pt x="49082" y="114492"/>
                </a:moveTo>
                <a:cubicBezTo>
                  <a:pt x="25120" y="114492"/>
                  <a:pt x="5507" y="94879"/>
                  <a:pt x="5507" y="70917"/>
                </a:cubicBezTo>
                <a:cubicBezTo>
                  <a:pt x="5507" y="46956"/>
                  <a:pt x="25120" y="27246"/>
                  <a:pt x="49082" y="27246"/>
                </a:cubicBezTo>
                <a:cubicBezTo>
                  <a:pt x="73140" y="27246"/>
                  <a:pt x="92753" y="46956"/>
                  <a:pt x="92753" y="70917"/>
                </a:cubicBezTo>
                <a:cubicBezTo>
                  <a:pt x="92753" y="94879"/>
                  <a:pt x="73140" y="114492"/>
                  <a:pt x="49082" y="114492"/>
                </a:cubicBezTo>
                <a:close/>
                <a:moveTo>
                  <a:pt x="70917" y="0"/>
                </a:moveTo>
                <a:cubicBezTo>
                  <a:pt x="55072" y="0"/>
                  <a:pt x="41159" y="7632"/>
                  <a:pt x="32173" y="19130"/>
                </a:cubicBezTo>
                <a:cubicBezTo>
                  <a:pt x="35169" y="17971"/>
                  <a:pt x="38454" y="17487"/>
                  <a:pt x="41449" y="16908"/>
                </a:cubicBezTo>
                <a:cubicBezTo>
                  <a:pt x="49082" y="9855"/>
                  <a:pt x="59420" y="5507"/>
                  <a:pt x="70917" y="5507"/>
                </a:cubicBezTo>
                <a:cubicBezTo>
                  <a:pt x="94879" y="5507"/>
                  <a:pt x="114589" y="25120"/>
                  <a:pt x="114589" y="49082"/>
                </a:cubicBezTo>
                <a:cubicBezTo>
                  <a:pt x="114589" y="60579"/>
                  <a:pt x="110144" y="70628"/>
                  <a:pt x="103091" y="78550"/>
                </a:cubicBezTo>
                <a:cubicBezTo>
                  <a:pt x="102512" y="81835"/>
                  <a:pt x="102028" y="84830"/>
                  <a:pt x="100869" y="87826"/>
                </a:cubicBezTo>
                <a:cubicBezTo>
                  <a:pt x="112657" y="78840"/>
                  <a:pt x="120000" y="64927"/>
                  <a:pt x="120000" y="49082"/>
                </a:cubicBezTo>
                <a:cubicBezTo>
                  <a:pt x="120000" y="22125"/>
                  <a:pt x="97874" y="0"/>
                  <a:pt x="70917" y="0"/>
                </a:cubicBezTo>
                <a:close/>
                <a:moveTo>
                  <a:pt x="57004" y="70628"/>
                </a:moveTo>
                <a:cubicBezTo>
                  <a:pt x="56231" y="69855"/>
                  <a:pt x="55072" y="69275"/>
                  <a:pt x="53719" y="68695"/>
                </a:cubicBezTo>
                <a:cubicBezTo>
                  <a:pt x="52657" y="68212"/>
                  <a:pt x="51594" y="67922"/>
                  <a:pt x="50434" y="67632"/>
                </a:cubicBezTo>
                <a:lnTo>
                  <a:pt x="50434" y="58647"/>
                </a:lnTo>
                <a:cubicBezTo>
                  <a:pt x="52077" y="58647"/>
                  <a:pt x="52657" y="58937"/>
                  <a:pt x="53429" y="59710"/>
                </a:cubicBezTo>
                <a:cubicBezTo>
                  <a:pt x="54299" y="60579"/>
                  <a:pt x="54589" y="61642"/>
                  <a:pt x="54589" y="62995"/>
                </a:cubicBezTo>
                <a:lnTo>
                  <a:pt x="59227" y="62995"/>
                </a:lnTo>
                <a:cubicBezTo>
                  <a:pt x="59227" y="61642"/>
                  <a:pt x="58937" y="60289"/>
                  <a:pt x="58357" y="59227"/>
                </a:cubicBezTo>
                <a:cubicBezTo>
                  <a:pt x="57874" y="58067"/>
                  <a:pt x="57294" y="57294"/>
                  <a:pt x="56425" y="56425"/>
                </a:cubicBezTo>
                <a:cubicBezTo>
                  <a:pt x="55652" y="55652"/>
                  <a:pt x="54589" y="55362"/>
                  <a:pt x="53429" y="54782"/>
                </a:cubicBezTo>
                <a:cubicBezTo>
                  <a:pt x="52367" y="54589"/>
                  <a:pt x="51594" y="54299"/>
                  <a:pt x="50241" y="54299"/>
                </a:cubicBezTo>
                <a:lnTo>
                  <a:pt x="50241" y="51594"/>
                </a:lnTo>
                <a:lnTo>
                  <a:pt x="47729" y="51594"/>
                </a:lnTo>
                <a:lnTo>
                  <a:pt x="47729" y="54299"/>
                </a:lnTo>
                <a:cubicBezTo>
                  <a:pt x="46376" y="54299"/>
                  <a:pt x="45603" y="54589"/>
                  <a:pt x="44444" y="54782"/>
                </a:cubicBezTo>
                <a:cubicBezTo>
                  <a:pt x="43381" y="55072"/>
                  <a:pt x="42318" y="55652"/>
                  <a:pt x="41449" y="56425"/>
                </a:cubicBezTo>
                <a:cubicBezTo>
                  <a:pt x="40676" y="57294"/>
                  <a:pt x="39806" y="58067"/>
                  <a:pt x="39323" y="59227"/>
                </a:cubicBezTo>
                <a:cubicBezTo>
                  <a:pt x="38743" y="60289"/>
                  <a:pt x="38454" y="61352"/>
                  <a:pt x="38454" y="62705"/>
                </a:cubicBezTo>
                <a:cubicBezTo>
                  <a:pt x="38454" y="64347"/>
                  <a:pt x="38743" y="65700"/>
                  <a:pt x="39323" y="66859"/>
                </a:cubicBezTo>
                <a:cubicBezTo>
                  <a:pt x="39806" y="67922"/>
                  <a:pt x="40676" y="68695"/>
                  <a:pt x="41449" y="69565"/>
                </a:cubicBezTo>
                <a:cubicBezTo>
                  <a:pt x="42318" y="70338"/>
                  <a:pt x="43381" y="70917"/>
                  <a:pt x="44444" y="71207"/>
                </a:cubicBezTo>
                <a:cubicBezTo>
                  <a:pt x="45603" y="71690"/>
                  <a:pt x="46376" y="71980"/>
                  <a:pt x="47439" y="72270"/>
                </a:cubicBezTo>
                <a:lnTo>
                  <a:pt x="47439" y="82608"/>
                </a:lnTo>
                <a:cubicBezTo>
                  <a:pt x="45603" y="82608"/>
                  <a:pt x="44444" y="82125"/>
                  <a:pt x="43671" y="80966"/>
                </a:cubicBezTo>
                <a:cubicBezTo>
                  <a:pt x="42801" y="79903"/>
                  <a:pt x="42318" y="78260"/>
                  <a:pt x="42512" y="76618"/>
                </a:cubicBezTo>
                <a:lnTo>
                  <a:pt x="38164" y="76618"/>
                </a:lnTo>
                <a:cubicBezTo>
                  <a:pt x="38164" y="78260"/>
                  <a:pt x="38454" y="79613"/>
                  <a:pt x="39033" y="80966"/>
                </a:cubicBezTo>
                <a:cubicBezTo>
                  <a:pt x="39516" y="82318"/>
                  <a:pt x="40096" y="83188"/>
                  <a:pt x="41159" y="84251"/>
                </a:cubicBezTo>
                <a:cubicBezTo>
                  <a:pt x="42028" y="85120"/>
                  <a:pt x="43091" y="85893"/>
                  <a:pt x="44444" y="86183"/>
                </a:cubicBezTo>
                <a:cubicBezTo>
                  <a:pt x="45797" y="86763"/>
                  <a:pt x="46666" y="86956"/>
                  <a:pt x="48309" y="86956"/>
                </a:cubicBezTo>
                <a:lnTo>
                  <a:pt x="48309" y="89951"/>
                </a:lnTo>
                <a:lnTo>
                  <a:pt x="50724" y="89951"/>
                </a:lnTo>
                <a:lnTo>
                  <a:pt x="50724" y="86956"/>
                </a:lnTo>
                <a:cubicBezTo>
                  <a:pt x="52077" y="86956"/>
                  <a:pt x="53236" y="86763"/>
                  <a:pt x="54299" y="86183"/>
                </a:cubicBezTo>
                <a:cubicBezTo>
                  <a:pt x="55362" y="85603"/>
                  <a:pt x="56425" y="85120"/>
                  <a:pt x="57584" y="84251"/>
                </a:cubicBezTo>
                <a:cubicBezTo>
                  <a:pt x="58357" y="83478"/>
                  <a:pt x="59227" y="82318"/>
                  <a:pt x="59710" y="81256"/>
                </a:cubicBezTo>
                <a:cubicBezTo>
                  <a:pt x="60289" y="80193"/>
                  <a:pt x="60579" y="78550"/>
                  <a:pt x="60579" y="77198"/>
                </a:cubicBezTo>
                <a:cubicBezTo>
                  <a:pt x="60579" y="75555"/>
                  <a:pt x="60289" y="74202"/>
                  <a:pt x="59710" y="73333"/>
                </a:cubicBezTo>
                <a:lnTo>
                  <a:pt x="57004" y="70628"/>
                </a:lnTo>
                <a:close/>
                <a:moveTo>
                  <a:pt x="48019" y="67053"/>
                </a:moveTo>
                <a:cubicBezTo>
                  <a:pt x="47439" y="66859"/>
                  <a:pt x="47149" y="66859"/>
                  <a:pt x="46666" y="66570"/>
                </a:cubicBezTo>
                <a:lnTo>
                  <a:pt x="45024" y="65700"/>
                </a:lnTo>
                <a:cubicBezTo>
                  <a:pt x="44444" y="65410"/>
                  <a:pt x="44154" y="64927"/>
                  <a:pt x="43961" y="64347"/>
                </a:cubicBezTo>
                <a:cubicBezTo>
                  <a:pt x="43671" y="63864"/>
                  <a:pt x="43381" y="63285"/>
                  <a:pt x="43381" y="62415"/>
                </a:cubicBezTo>
                <a:cubicBezTo>
                  <a:pt x="43381" y="60772"/>
                  <a:pt x="43961" y="59710"/>
                  <a:pt x="44734" y="59227"/>
                </a:cubicBezTo>
                <a:cubicBezTo>
                  <a:pt x="45603" y="58647"/>
                  <a:pt x="46376" y="58067"/>
                  <a:pt x="48019" y="58067"/>
                </a:cubicBezTo>
                <a:lnTo>
                  <a:pt x="48019" y="67053"/>
                </a:lnTo>
                <a:close/>
                <a:moveTo>
                  <a:pt x="53719" y="81835"/>
                </a:moveTo>
                <a:cubicBezTo>
                  <a:pt x="52657" y="82608"/>
                  <a:pt x="51787" y="83188"/>
                  <a:pt x="50434" y="83188"/>
                </a:cubicBezTo>
                <a:lnTo>
                  <a:pt x="50434" y="73043"/>
                </a:lnTo>
                <a:cubicBezTo>
                  <a:pt x="51014" y="73333"/>
                  <a:pt x="51304" y="73333"/>
                  <a:pt x="52077" y="73623"/>
                </a:cubicBezTo>
                <a:lnTo>
                  <a:pt x="53719" y="74492"/>
                </a:lnTo>
                <a:cubicBezTo>
                  <a:pt x="54299" y="74685"/>
                  <a:pt x="54589" y="75265"/>
                  <a:pt x="54782" y="75845"/>
                </a:cubicBezTo>
                <a:cubicBezTo>
                  <a:pt x="55072" y="76328"/>
                  <a:pt x="55362" y="76908"/>
                  <a:pt x="55362" y="77681"/>
                </a:cubicBezTo>
                <a:cubicBezTo>
                  <a:pt x="55362" y="79613"/>
                  <a:pt x="54782" y="80966"/>
                  <a:pt x="53719" y="81835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1649975" y="4335837"/>
            <a:ext cx="2590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Days One"/>
                <a:ea typeface="Days One"/>
                <a:cs typeface="Days One"/>
                <a:sym typeface="Days One"/>
              </a:rPr>
              <a:t>This is a big opportunity.</a:t>
            </a:r>
            <a:endParaRPr>
              <a:solidFill>
                <a:srgbClr val="999999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5285781" y="4335837"/>
            <a:ext cx="468000" cy="456000"/>
          </a:xfrm>
          <a:custGeom>
            <a:rect b="b" l="l" r="r" t="t"/>
            <a:pathLst>
              <a:path extrusionOk="0" h="120000" w="120000">
                <a:moveTo>
                  <a:pt x="120000" y="35662"/>
                </a:moveTo>
                <a:cubicBezTo>
                  <a:pt x="120000" y="35084"/>
                  <a:pt x="119807" y="34602"/>
                  <a:pt x="119518" y="34024"/>
                </a:cubicBezTo>
                <a:lnTo>
                  <a:pt x="119518" y="34024"/>
                </a:lnTo>
                <a:lnTo>
                  <a:pt x="119230" y="33734"/>
                </a:lnTo>
                <a:cubicBezTo>
                  <a:pt x="119230" y="33734"/>
                  <a:pt x="119230" y="33445"/>
                  <a:pt x="118941" y="33445"/>
                </a:cubicBezTo>
                <a:lnTo>
                  <a:pt x="86607" y="1156"/>
                </a:lnTo>
                <a:lnTo>
                  <a:pt x="86607" y="1156"/>
                </a:lnTo>
                <a:cubicBezTo>
                  <a:pt x="86126" y="578"/>
                  <a:pt x="85260" y="0"/>
                  <a:pt x="84490" y="0"/>
                </a:cubicBezTo>
                <a:lnTo>
                  <a:pt x="35605" y="0"/>
                </a:lnTo>
                <a:cubicBezTo>
                  <a:pt x="34739" y="0"/>
                  <a:pt x="33969" y="578"/>
                  <a:pt x="33392" y="1156"/>
                </a:cubicBezTo>
                <a:lnTo>
                  <a:pt x="33392" y="1156"/>
                </a:lnTo>
                <a:lnTo>
                  <a:pt x="1058" y="33445"/>
                </a:lnTo>
                <a:cubicBezTo>
                  <a:pt x="1058" y="33445"/>
                  <a:pt x="769" y="33445"/>
                  <a:pt x="769" y="33734"/>
                </a:cubicBezTo>
                <a:lnTo>
                  <a:pt x="577" y="34024"/>
                </a:lnTo>
                <a:lnTo>
                  <a:pt x="577" y="34024"/>
                </a:lnTo>
                <a:cubicBezTo>
                  <a:pt x="288" y="34602"/>
                  <a:pt x="0" y="35084"/>
                  <a:pt x="0" y="35662"/>
                </a:cubicBezTo>
                <a:cubicBezTo>
                  <a:pt x="0" y="36240"/>
                  <a:pt x="288" y="36722"/>
                  <a:pt x="577" y="37301"/>
                </a:cubicBezTo>
                <a:lnTo>
                  <a:pt x="577" y="37301"/>
                </a:lnTo>
                <a:lnTo>
                  <a:pt x="57546" y="118939"/>
                </a:lnTo>
                <a:lnTo>
                  <a:pt x="57546" y="118939"/>
                </a:lnTo>
                <a:cubicBezTo>
                  <a:pt x="58123" y="119421"/>
                  <a:pt x="58893" y="120000"/>
                  <a:pt x="59759" y="120000"/>
                </a:cubicBezTo>
                <a:cubicBezTo>
                  <a:pt x="60529" y="120000"/>
                  <a:pt x="61395" y="119421"/>
                  <a:pt x="61876" y="118939"/>
                </a:cubicBezTo>
                <a:lnTo>
                  <a:pt x="61876" y="118939"/>
                </a:lnTo>
                <a:lnTo>
                  <a:pt x="118941" y="37301"/>
                </a:lnTo>
                <a:lnTo>
                  <a:pt x="118941" y="37301"/>
                </a:lnTo>
                <a:cubicBezTo>
                  <a:pt x="119807" y="36722"/>
                  <a:pt x="120000" y="36240"/>
                  <a:pt x="120000" y="35662"/>
                </a:cubicBezTo>
                <a:close/>
                <a:moveTo>
                  <a:pt x="83624" y="5783"/>
                </a:moveTo>
                <a:lnTo>
                  <a:pt x="110761" y="32963"/>
                </a:lnTo>
                <a:lnTo>
                  <a:pt x="86319" y="32963"/>
                </a:lnTo>
                <a:lnTo>
                  <a:pt x="72750" y="5783"/>
                </a:lnTo>
                <a:lnTo>
                  <a:pt x="83624" y="5783"/>
                </a:lnTo>
                <a:close/>
                <a:moveTo>
                  <a:pt x="66784" y="5783"/>
                </a:moveTo>
                <a:lnTo>
                  <a:pt x="80352" y="32963"/>
                </a:lnTo>
                <a:lnTo>
                  <a:pt x="40224" y="32963"/>
                </a:lnTo>
                <a:lnTo>
                  <a:pt x="53793" y="5783"/>
                </a:lnTo>
                <a:lnTo>
                  <a:pt x="66784" y="5783"/>
                </a:lnTo>
                <a:close/>
                <a:moveTo>
                  <a:pt x="36952" y="5783"/>
                </a:moveTo>
                <a:lnTo>
                  <a:pt x="47826" y="5783"/>
                </a:lnTo>
                <a:lnTo>
                  <a:pt x="34258" y="32963"/>
                </a:lnTo>
                <a:lnTo>
                  <a:pt x="9815" y="32963"/>
                </a:lnTo>
                <a:lnTo>
                  <a:pt x="36952" y="5783"/>
                </a:lnTo>
                <a:close/>
                <a:moveTo>
                  <a:pt x="8372" y="38361"/>
                </a:moveTo>
                <a:lnTo>
                  <a:pt x="33680" y="38361"/>
                </a:lnTo>
                <a:lnTo>
                  <a:pt x="52638" y="101783"/>
                </a:lnTo>
                <a:lnTo>
                  <a:pt x="8372" y="38361"/>
                </a:lnTo>
                <a:close/>
                <a:moveTo>
                  <a:pt x="60240" y="107759"/>
                </a:moveTo>
                <a:lnTo>
                  <a:pt x="39358" y="38361"/>
                </a:lnTo>
                <a:lnTo>
                  <a:pt x="80930" y="38361"/>
                </a:lnTo>
                <a:lnTo>
                  <a:pt x="60240" y="107759"/>
                </a:lnTo>
                <a:close/>
                <a:moveTo>
                  <a:pt x="67650" y="101783"/>
                </a:moveTo>
                <a:lnTo>
                  <a:pt x="86607" y="38361"/>
                </a:lnTo>
                <a:lnTo>
                  <a:pt x="111916" y="38361"/>
                </a:lnTo>
                <a:lnTo>
                  <a:pt x="67650" y="101783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5"/>
          <p:cNvSpPr txBox="1"/>
          <p:nvPr/>
        </p:nvSpPr>
        <p:spPr>
          <a:xfrm>
            <a:off x="5936175" y="4335837"/>
            <a:ext cx="2590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Days One"/>
                <a:ea typeface="Days One"/>
                <a:cs typeface="Days One"/>
                <a:sym typeface="Days One"/>
              </a:rPr>
              <a:t>No way to lose it.</a:t>
            </a:r>
            <a:endParaRPr>
              <a:solidFill>
                <a:srgbClr val="999999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/>
        </p:nvSpPr>
        <p:spPr>
          <a:xfrm>
            <a:off x="2149800" y="218900"/>
            <a:ext cx="48444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There is No</a:t>
            </a:r>
            <a:endParaRPr sz="7100">
              <a:solidFill>
                <a:srgbClr val="2CACE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83" name="Google Shape;383;p36"/>
          <p:cNvGrpSpPr/>
          <p:nvPr/>
        </p:nvGrpSpPr>
        <p:grpSpPr>
          <a:xfrm>
            <a:off x="2498044" y="1338563"/>
            <a:ext cx="700635" cy="60225"/>
            <a:chOff x="1318125" y="1398800"/>
            <a:chExt cx="1050900" cy="60225"/>
          </a:xfrm>
        </p:grpSpPr>
        <p:cxnSp>
          <p:nvCxnSpPr>
            <p:cNvPr id="384" name="Google Shape;384;p36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36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6" name="Google Shape;386;p36"/>
          <p:cNvGrpSpPr/>
          <p:nvPr/>
        </p:nvGrpSpPr>
        <p:grpSpPr>
          <a:xfrm>
            <a:off x="5941037" y="1338563"/>
            <a:ext cx="612675" cy="60225"/>
            <a:chOff x="1318125" y="1398800"/>
            <a:chExt cx="1050900" cy="60225"/>
          </a:xfrm>
        </p:grpSpPr>
        <p:cxnSp>
          <p:nvCxnSpPr>
            <p:cNvPr id="387" name="Google Shape;387;p36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36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9" name="Google Shape;389;p36"/>
          <p:cNvSpPr txBox="1"/>
          <p:nvPr/>
        </p:nvSpPr>
        <p:spPr>
          <a:xfrm>
            <a:off x="3198600" y="1138125"/>
            <a:ext cx="27426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Direct Competition</a:t>
            </a:r>
            <a:endParaRPr sz="2800">
              <a:solidFill>
                <a:srgbClr val="FFD96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606076" y="2186474"/>
            <a:ext cx="1012800" cy="1012800"/>
          </a:xfrm>
          <a:custGeom>
            <a:rect b="b" l="l" r="r" t="t"/>
            <a:pathLst>
              <a:path extrusionOk="0" h="120000" w="120000">
                <a:moveTo>
                  <a:pt x="103658" y="48910"/>
                </a:moveTo>
                <a:cubicBezTo>
                  <a:pt x="100660" y="48910"/>
                  <a:pt x="98243" y="51428"/>
                  <a:pt x="98243" y="54430"/>
                </a:cubicBezTo>
                <a:cubicBezTo>
                  <a:pt x="98243" y="57433"/>
                  <a:pt x="100660" y="59854"/>
                  <a:pt x="103658" y="59854"/>
                </a:cubicBezTo>
                <a:cubicBezTo>
                  <a:pt x="106655" y="59854"/>
                  <a:pt x="109073" y="57433"/>
                  <a:pt x="109073" y="54430"/>
                </a:cubicBezTo>
                <a:cubicBezTo>
                  <a:pt x="109073" y="51428"/>
                  <a:pt x="106655" y="48910"/>
                  <a:pt x="103658" y="48910"/>
                </a:cubicBezTo>
                <a:close/>
                <a:moveTo>
                  <a:pt x="76390" y="48910"/>
                </a:moveTo>
                <a:lnTo>
                  <a:pt x="16341" y="48910"/>
                </a:lnTo>
                <a:lnTo>
                  <a:pt x="16341" y="103631"/>
                </a:lnTo>
                <a:lnTo>
                  <a:pt x="76390" y="103631"/>
                </a:lnTo>
                <a:lnTo>
                  <a:pt x="76390" y="48910"/>
                </a:lnTo>
                <a:close/>
                <a:moveTo>
                  <a:pt x="70878" y="98111"/>
                </a:moveTo>
                <a:lnTo>
                  <a:pt x="21756" y="98111"/>
                </a:lnTo>
                <a:lnTo>
                  <a:pt x="21756" y="54430"/>
                </a:lnTo>
                <a:lnTo>
                  <a:pt x="70878" y="54430"/>
                </a:lnTo>
                <a:lnTo>
                  <a:pt x="70878" y="98111"/>
                </a:lnTo>
                <a:close/>
                <a:moveTo>
                  <a:pt x="109073" y="32542"/>
                </a:moveTo>
                <a:lnTo>
                  <a:pt x="73392" y="32542"/>
                </a:lnTo>
                <a:cubicBezTo>
                  <a:pt x="72522" y="28765"/>
                  <a:pt x="70394" y="25762"/>
                  <a:pt x="67107" y="23825"/>
                </a:cubicBezTo>
                <a:lnTo>
                  <a:pt x="80161" y="10653"/>
                </a:lnTo>
                <a:cubicBezTo>
                  <a:pt x="80741" y="10653"/>
                  <a:pt x="81031" y="10944"/>
                  <a:pt x="81514" y="10944"/>
                </a:cubicBezTo>
                <a:cubicBezTo>
                  <a:pt x="84512" y="10944"/>
                  <a:pt x="87026" y="8523"/>
                  <a:pt x="87026" y="5520"/>
                </a:cubicBezTo>
                <a:cubicBezTo>
                  <a:pt x="87026" y="2518"/>
                  <a:pt x="84512" y="0"/>
                  <a:pt x="81514" y="0"/>
                </a:cubicBezTo>
                <a:cubicBezTo>
                  <a:pt x="78517" y="0"/>
                  <a:pt x="76099" y="2518"/>
                  <a:pt x="76099" y="5520"/>
                </a:cubicBezTo>
                <a:cubicBezTo>
                  <a:pt x="76099" y="6004"/>
                  <a:pt x="76099" y="6295"/>
                  <a:pt x="76390" y="6876"/>
                </a:cubicBezTo>
                <a:lnTo>
                  <a:pt x="61402" y="21888"/>
                </a:lnTo>
                <a:cubicBezTo>
                  <a:pt x="60821" y="21888"/>
                  <a:pt x="60241" y="21598"/>
                  <a:pt x="59951" y="21598"/>
                </a:cubicBezTo>
                <a:cubicBezTo>
                  <a:pt x="59468" y="21598"/>
                  <a:pt x="58887" y="21598"/>
                  <a:pt x="58597" y="21888"/>
                </a:cubicBezTo>
                <a:lnTo>
                  <a:pt x="43609" y="6876"/>
                </a:lnTo>
                <a:cubicBezTo>
                  <a:pt x="43609" y="6295"/>
                  <a:pt x="43900" y="6004"/>
                  <a:pt x="43900" y="5520"/>
                </a:cubicBezTo>
                <a:cubicBezTo>
                  <a:pt x="43900" y="2518"/>
                  <a:pt x="41482" y="0"/>
                  <a:pt x="38388" y="0"/>
                </a:cubicBezTo>
                <a:cubicBezTo>
                  <a:pt x="35390" y="0"/>
                  <a:pt x="32973" y="2518"/>
                  <a:pt x="32973" y="5520"/>
                </a:cubicBezTo>
                <a:cubicBezTo>
                  <a:pt x="32973" y="8523"/>
                  <a:pt x="35390" y="10944"/>
                  <a:pt x="38388" y="10944"/>
                </a:cubicBezTo>
                <a:cubicBezTo>
                  <a:pt x="38968" y="10944"/>
                  <a:pt x="39258" y="10944"/>
                  <a:pt x="39838" y="10653"/>
                </a:cubicBezTo>
                <a:lnTo>
                  <a:pt x="52892" y="23825"/>
                </a:lnTo>
                <a:cubicBezTo>
                  <a:pt x="49895" y="25762"/>
                  <a:pt x="47477" y="28958"/>
                  <a:pt x="46607" y="32542"/>
                </a:cubicBezTo>
                <a:lnTo>
                  <a:pt x="10829" y="32542"/>
                </a:lnTo>
                <a:cubicBezTo>
                  <a:pt x="4834" y="32542"/>
                  <a:pt x="0" y="37481"/>
                  <a:pt x="0" y="43486"/>
                </a:cubicBezTo>
                <a:lnTo>
                  <a:pt x="0" y="109055"/>
                </a:lnTo>
                <a:cubicBezTo>
                  <a:pt x="0" y="115060"/>
                  <a:pt x="4834" y="120000"/>
                  <a:pt x="10829" y="120000"/>
                </a:cubicBezTo>
                <a:lnTo>
                  <a:pt x="109073" y="120000"/>
                </a:lnTo>
                <a:cubicBezTo>
                  <a:pt x="115165" y="120000"/>
                  <a:pt x="120000" y="115060"/>
                  <a:pt x="120000" y="109055"/>
                </a:cubicBezTo>
                <a:lnTo>
                  <a:pt x="120000" y="43486"/>
                </a:lnTo>
                <a:cubicBezTo>
                  <a:pt x="120000" y="37481"/>
                  <a:pt x="115165" y="32542"/>
                  <a:pt x="109073" y="32542"/>
                </a:cubicBezTo>
                <a:close/>
                <a:moveTo>
                  <a:pt x="87316" y="114576"/>
                </a:moveTo>
                <a:lnTo>
                  <a:pt x="10829" y="114576"/>
                </a:lnTo>
                <a:cubicBezTo>
                  <a:pt x="7832" y="114576"/>
                  <a:pt x="5414" y="112058"/>
                  <a:pt x="5414" y="109055"/>
                </a:cubicBezTo>
                <a:lnTo>
                  <a:pt x="5414" y="43486"/>
                </a:lnTo>
                <a:cubicBezTo>
                  <a:pt x="5414" y="40484"/>
                  <a:pt x="7832" y="38062"/>
                  <a:pt x="10829" y="38062"/>
                </a:cubicBezTo>
                <a:lnTo>
                  <a:pt x="87316" y="38062"/>
                </a:lnTo>
                <a:lnTo>
                  <a:pt x="87316" y="114576"/>
                </a:lnTo>
                <a:close/>
                <a:moveTo>
                  <a:pt x="114585" y="109055"/>
                </a:moveTo>
                <a:cubicBezTo>
                  <a:pt x="114585" y="112058"/>
                  <a:pt x="112070" y="114576"/>
                  <a:pt x="109073" y="114576"/>
                </a:cubicBezTo>
                <a:lnTo>
                  <a:pt x="92731" y="114576"/>
                </a:lnTo>
                <a:lnTo>
                  <a:pt x="92731" y="38062"/>
                </a:lnTo>
                <a:lnTo>
                  <a:pt x="109073" y="38062"/>
                </a:lnTo>
                <a:cubicBezTo>
                  <a:pt x="112070" y="38062"/>
                  <a:pt x="114585" y="40484"/>
                  <a:pt x="114585" y="43486"/>
                </a:cubicBezTo>
                <a:lnTo>
                  <a:pt x="114585" y="109055"/>
                </a:lnTo>
                <a:close/>
                <a:moveTo>
                  <a:pt x="103658" y="76319"/>
                </a:moveTo>
                <a:cubicBezTo>
                  <a:pt x="102014" y="76319"/>
                  <a:pt x="100950" y="77384"/>
                  <a:pt x="100950" y="79031"/>
                </a:cubicBezTo>
                <a:cubicBezTo>
                  <a:pt x="100950" y="80677"/>
                  <a:pt x="102014" y="81743"/>
                  <a:pt x="103658" y="81743"/>
                </a:cubicBezTo>
                <a:cubicBezTo>
                  <a:pt x="105302" y="81743"/>
                  <a:pt x="106365" y="80677"/>
                  <a:pt x="106365" y="79031"/>
                </a:cubicBezTo>
                <a:cubicBezTo>
                  <a:pt x="106365" y="77384"/>
                  <a:pt x="105302" y="76319"/>
                  <a:pt x="103658" y="76319"/>
                </a:cubicBezTo>
                <a:close/>
                <a:moveTo>
                  <a:pt x="103658" y="65375"/>
                </a:moveTo>
                <a:cubicBezTo>
                  <a:pt x="102014" y="65375"/>
                  <a:pt x="100950" y="66440"/>
                  <a:pt x="100950" y="68087"/>
                </a:cubicBezTo>
                <a:cubicBezTo>
                  <a:pt x="100950" y="69733"/>
                  <a:pt x="102014" y="70799"/>
                  <a:pt x="103658" y="70799"/>
                </a:cubicBezTo>
                <a:cubicBezTo>
                  <a:pt x="105302" y="70799"/>
                  <a:pt x="106365" y="69733"/>
                  <a:pt x="106365" y="68087"/>
                </a:cubicBezTo>
                <a:cubicBezTo>
                  <a:pt x="106365" y="66440"/>
                  <a:pt x="105302" y="65375"/>
                  <a:pt x="103658" y="65375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2874225" y="2282324"/>
            <a:ext cx="1012800" cy="821100"/>
          </a:xfrm>
          <a:custGeom>
            <a:rect b="b" l="l" r="r" t="t"/>
            <a:pathLst>
              <a:path extrusionOk="0" h="120000" w="120000">
                <a:moveTo>
                  <a:pt x="98164" y="26574"/>
                </a:moveTo>
                <a:lnTo>
                  <a:pt x="5410" y="26574"/>
                </a:lnTo>
                <a:cubicBezTo>
                  <a:pt x="2415" y="26574"/>
                  <a:pt x="0" y="29645"/>
                  <a:pt x="0" y="33307"/>
                </a:cubicBezTo>
                <a:lnTo>
                  <a:pt x="0" y="63307"/>
                </a:lnTo>
                <a:cubicBezTo>
                  <a:pt x="0" y="65314"/>
                  <a:pt x="1062" y="66614"/>
                  <a:pt x="2705" y="66614"/>
                </a:cubicBezTo>
                <a:cubicBezTo>
                  <a:pt x="4347" y="66614"/>
                  <a:pt x="5410" y="69685"/>
                  <a:pt x="5410" y="73346"/>
                </a:cubicBezTo>
                <a:cubicBezTo>
                  <a:pt x="5410" y="77007"/>
                  <a:pt x="4347" y="79960"/>
                  <a:pt x="2705" y="79960"/>
                </a:cubicBezTo>
                <a:cubicBezTo>
                  <a:pt x="1062" y="79960"/>
                  <a:pt x="0" y="81259"/>
                  <a:pt x="0" y="83267"/>
                </a:cubicBezTo>
                <a:lnTo>
                  <a:pt x="0" y="113267"/>
                </a:lnTo>
                <a:cubicBezTo>
                  <a:pt x="0" y="116929"/>
                  <a:pt x="2415" y="120000"/>
                  <a:pt x="5410" y="120000"/>
                </a:cubicBezTo>
                <a:lnTo>
                  <a:pt x="98164" y="120000"/>
                </a:lnTo>
                <a:cubicBezTo>
                  <a:pt x="101159" y="120000"/>
                  <a:pt x="103574" y="116929"/>
                  <a:pt x="103574" y="113267"/>
                </a:cubicBezTo>
                <a:lnTo>
                  <a:pt x="103574" y="83267"/>
                </a:lnTo>
                <a:cubicBezTo>
                  <a:pt x="103574" y="81259"/>
                  <a:pt x="102512" y="79960"/>
                  <a:pt x="100869" y="79960"/>
                </a:cubicBezTo>
                <a:cubicBezTo>
                  <a:pt x="99227" y="79960"/>
                  <a:pt x="98164" y="77007"/>
                  <a:pt x="98164" y="73346"/>
                </a:cubicBezTo>
                <a:cubicBezTo>
                  <a:pt x="98164" y="69685"/>
                  <a:pt x="99227" y="66614"/>
                  <a:pt x="100869" y="66614"/>
                </a:cubicBezTo>
                <a:cubicBezTo>
                  <a:pt x="102512" y="66614"/>
                  <a:pt x="103574" y="65314"/>
                  <a:pt x="103574" y="63307"/>
                </a:cubicBezTo>
                <a:lnTo>
                  <a:pt x="103574" y="33307"/>
                </a:lnTo>
                <a:cubicBezTo>
                  <a:pt x="103574" y="29645"/>
                  <a:pt x="101159" y="26574"/>
                  <a:pt x="98164" y="26574"/>
                </a:cubicBezTo>
                <a:close/>
                <a:moveTo>
                  <a:pt x="5410" y="33307"/>
                </a:moveTo>
                <a:lnTo>
                  <a:pt x="87246" y="33307"/>
                </a:lnTo>
                <a:lnTo>
                  <a:pt x="87246" y="39921"/>
                </a:lnTo>
                <a:lnTo>
                  <a:pt x="5410" y="39921"/>
                </a:lnTo>
                <a:lnTo>
                  <a:pt x="5410" y="33307"/>
                </a:lnTo>
                <a:close/>
                <a:moveTo>
                  <a:pt x="87246" y="113267"/>
                </a:moveTo>
                <a:lnTo>
                  <a:pt x="5410" y="113267"/>
                </a:lnTo>
                <a:lnTo>
                  <a:pt x="5410" y="106653"/>
                </a:lnTo>
                <a:lnTo>
                  <a:pt x="87246" y="106653"/>
                </a:lnTo>
                <a:lnTo>
                  <a:pt x="87246" y="113267"/>
                </a:lnTo>
                <a:close/>
                <a:moveTo>
                  <a:pt x="98164" y="113267"/>
                </a:moveTo>
                <a:lnTo>
                  <a:pt x="92657" y="113267"/>
                </a:lnTo>
                <a:lnTo>
                  <a:pt x="92657" y="106653"/>
                </a:lnTo>
                <a:lnTo>
                  <a:pt x="98164" y="106653"/>
                </a:lnTo>
                <a:lnTo>
                  <a:pt x="98164" y="113267"/>
                </a:lnTo>
                <a:close/>
                <a:moveTo>
                  <a:pt x="98164" y="60590"/>
                </a:moveTo>
                <a:cubicBezTo>
                  <a:pt x="94879" y="62598"/>
                  <a:pt x="92657" y="67322"/>
                  <a:pt x="92657" y="73346"/>
                </a:cubicBezTo>
                <a:cubicBezTo>
                  <a:pt x="92657" y="79015"/>
                  <a:pt x="94879" y="83976"/>
                  <a:pt x="98164" y="85984"/>
                </a:cubicBezTo>
                <a:lnTo>
                  <a:pt x="98164" y="99921"/>
                </a:lnTo>
                <a:lnTo>
                  <a:pt x="5410" y="99921"/>
                </a:lnTo>
                <a:lnTo>
                  <a:pt x="5410" y="85984"/>
                </a:lnTo>
                <a:cubicBezTo>
                  <a:pt x="8695" y="83976"/>
                  <a:pt x="10917" y="79251"/>
                  <a:pt x="10917" y="73346"/>
                </a:cubicBezTo>
                <a:cubicBezTo>
                  <a:pt x="10917" y="67677"/>
                  <a:pt x="8695" y="62598"/>
                  <a:pt x="5410" y="60590"/>
                </a:cubicBezTo>
                <a:lnTo>
                  <a:pt x="5410" y="46653"/>
                </a:lnTo>
                <a:lnTo>
                  <a:pt x="98164" y="46653"/>
                </a:lnTo>
                <a:lnTo>
                  <a:pt x="98164" y="60590"/>
                </a:lnTo>
                <a:close/>
                <a:moveTo>
                  <a:pt x="98164" y="39921"/>
                </a:moveTo>
                <a:lnTo>
                  <a:pt x="92657" y="39921"/>
                </a:lnTo>
                <a:lnTo>
                  <a:pt x="92657" y="33307"/>
                </a:lnTo>
                <a:lnTo>
                  <a:pt x="98164" y="33307"/>
                </a:lnTo>
                <a:lnTo>
                  <a:pt x="98164" y="39921"/>
                </a:lnTo>
                <a:close/>
                <a:moveTo>
                  <a:pt x="28309" y="72992"/>
                </a:moveTo>
                <a:lnTo>
                  <a:pt x="34299" y="77598"/>
                </a:lnTo>
                <a:lnTo>
                  <a:pt x="32173" y="86574"/>
                </a:lnTo>
                <a:lnTo>
                  <a:pt x="32173" y="87283"/>
                </a:lnTo>
                <a:cubicBezTo>
                  <a:pt x="32173" y="88937"/>
                  <a:pt x="33236" y="90000"/>
                  <a:pt x="34299" y="90000"/>
                </a:cubicBezTo>
                <a:cubicBezTo>
                  <a:pt x="34879" y="90000"/>
                  <a:pt x="35169" y="89645"/>
                  <a:pt x="35748" y="89291"/>
                </a:cubicBezTo>
                <a:lnTo>
                  <a:pt x="41159" y="84921"/>
                </a:lnTo>
                <a:lnTo>
                  <a:pt x="46570" y="89645"/>
                </a:lnTo>
                <a:cubicBezTo>
                  <a:pt x="46570" y="89645"/>
                  <a:pt x="46859" y="90000"/>
                  <a:pt x="48019" y="90000"/>
                </a:cubicBezTo>
                <a:cubicBezTo>
                  <a:pt x="49371" y="90000"/>
                  <a:pt x="50144" y="88582"/>
                  <a:pt x="50144" y="87283"/>
                </a:cubicBezTo>
                <a:cubicBezTo>
                  <a:pt x="50144" y="86929"/>
                  <a:pt x="50144" y="86929"/>
                  <a:pt x="49855" y="86574"/>
                </a:cubicBezTo>
                <a:lnTo>
                  <a:pt x="47729" y="77598"/>
                </a:lnTo>
                <a:lnTo>
                  <a:pt x="53719" y="72992"/>
                </a:lnTo>
                <a:cubicBezTo>
                  <a:pt x="53719" y="72992"/>
                  <a:pt x="54782" y="72637"/>
                  <a:pt x="54782" y="70629"/>
                </a:cubicBezTo>
                <a:cubicBezTo>
                  <a:pt x="54782" y="68976"/>
                  <a:pt x="53719" y="67913"/>
                  <a:pt x="52657" y="67913"/>
                </a:cubicBezTo>
                <a:lnTo>
                  <a:pt x="47149" y="67913"/>
                </a:lnTo>
                <a:lnTo>
                  <a:pt x="43381" y="58346"/>
                </a:lnTo>
                <a:lnTo>
                  <a:pt x="43381" y="58346"/>
                </a:lnTo>
                <a:cubicBezTo>
                  <a:pt x="43091" y="57283"/>
                  <a:pt x="42222" y="56574"/>
                  <a:pt x="41449" y="56574"/>
                </a:cubicBezTo>
                <a:cubicBezTo>
                  <a:pt x="40579" y="56574"/>
                  <a:pt x="39806" y="57283"/>
                  <a:pt x="39516" y="58346"/>
                </a:cubicBezTo>
                <a:lnTo>
                  <a:pt x="39516" y="58346"/>
                </a:lnTo>
                <a:lnTo>
                  <a:pt x="35748" y="67913"/>
                </a:lnTo>
                <a:lnTo>
                  <a:pt x="30241" y="67913"/>
                </a:lnTo>
                <a:cubicBezTo>
                  <a:pt x="28888" y="67913"/>
                  <a:pt x="28115" y="69330"/>
                  <a:pt x="28115" y="70629"/>
                </a:cubicBezTo>
                <a:cubicBezTo>
                  <a:pt x="27246" y="72283"/>
                  <a:pt x="28309" y="72992"/>
                  <a:pt x="28309" y="72992"/>
                </a:cubicBezTo>
                <a:close/>
                <a:moveTo>
                  <a:pt x="114492" y="0"/>
                </a:moveTo>
                <a:lnTo>
                  <a:pt x="21835" y="0"/>
                </a:lnTo>
                <a:cubicBezTo>
                  <a:pt x="18840" y="0"/>
                  <a:pt x="16328" y="2952"/>
                  <a:pt x="16328" y="6614"/>
                </a:cubicBezTo>
                <a:lnTo>
                  <a:pt x="16328" y="16653"/>
                </a:lnTo>
                <a:cubicBezTo>
                  <a:pt x="16328" y="18661"/>
                  <a:pt x="17487" y="19960"/>
                  <a:pt x="19033" y="19960"/>
                </a:cubicBezTo>
                <a:cubicBezTo>
                  <a:pt x="20676" y="19960"/>
                  <a:pt x="21835" y="18661"/>
                  <a:pt x="21835" y="16653"/>
                </a:cubicBezTo>
                <a:lnTo>
                  <a:pt x="21835" y="6614"/>
                </a:lnTo>
                <a:lnTo>
                  <a:pt x="114492" y="6614"/>
                </a:lnTo>
                <a:lnTo>
                  <a:pt x="114492" y="86574"/>
                </a:lnTo>
                <a:lnTo>
                  <a:pt x="111787" y="86574"/>
                </a:lnTo>
                <a:cubicBezTo>
                  <a:pt x="110144" y="86574"/>
                  <a:pt x="109082" y="87992"/>
                  <a:pt x="109082" y="90000"/>
                </a:cubicBezTo>
                <a:cubicBezTo>
                  <a:pt x="109082" y="92007"/>
                  <a:pt x="110144" y="93307"/>
                  <a:pt x="111787" y="93307"/>
                </a:cubicBezTo>
                <a:lnTo>
                  <a:pt x="114492" y="93307"/>
                </a:lnTo>
                <a:cubicBezTo>
                  <a:pt x="117487" y="93307"/>
                  <a:pt x="120000" y="90236"/>
                  <a:pt x="120000" y="86574"/>
                </a:cubicBezTo>
                <a:lnTo>
                  <a:pt x="120000" y="6614"/>
                </a:lnTo>
                <a:cubicBezTo>
                  <a:pt x="120000" y="2952"/>
                  <a:pt x="117487" y="0"/>
                  <a:pt x="114492" y="0"/>
                </a:cubicBezTo>
                <a:close/>
                <a:moveTo>
                  <a:pt x="62705" y="86574"/>
                </a:moveTo>
                <a:lnTo>
                  <a:pt x="73623" y="86574"/>
                </a:lnTo>
                <a:cubicBezTo>
                  <a:pt x="75265" y="86574"/>
                  <a:pt x="76328" y="85275"/>
                  <a:pt x="76328" y="83267"/>
                </a:cubicBezTo>
                <a:cubicBezTo>
                  <a:pt x="76328" y="81259"/>
                  <a:pt x="75265" y="79960"/>
                  <a:pt x="73623" y="79960"/>
                </a:cubicBezTo>
                <a:lnTo>
                  <a:pt x="62705" y="79960"/>
                </a:lnTo>
                <a:cubicBezTo>
                  <a:pt x="61062" y="79960"/>
                  <a:pt x="60000" y="81259"/>
                  <a:pt x="60000" y="83267"/>
                </a:cubicBezTo>
                <a:cubicBezTo>
                  <a:pt x="60000" y="85275"/>
                  <a:pt x="61062" y="86574"/>
                  <a:pt x="62705" y="86574"/>
                </a:cubicBezTo>
                <a:close/>
                <a:moveTo>
                  <a:pt x="62705" y="76653"/>
                </a:moveTo>
                <a:lnTo>
                  <a:pt x="68115" y="76653"/>
                </a:lnTo>
                <a:cubicBezTo>
                  <a:pt x="69758" y="76653"/>
                  <a:pt x="70917" y="75236"/>
                  <a:pt x="70917" y="73346"/>
                </a:cubicBezTo>
                <a:cubicBezTo>
                  <a:pt x="70917" y="71338"/>
                  <a:pt x="69758" y="69921"/>
                  <a:pt x="68115" y="69921"/>
                </a:cubicBezTo>
                <a:lnTo>
                  <a:pt x="62705" y="69921"/>
                </a:lnTo>
                <a:cubicBezTo>
                  <a:pt x="61062" y="69921"/>
                  <a:pt x="60000" y="71338"/>
                  <a:pt x="60000" y="73346"/>
                </a:cubicBezTo>
                <a:cubicBezTo>
                  <a:pt x="60000" y="75236"/>
                  <a:pt x="61062" y="76653"/>
                  <a:pt x="62705" y="76653"/>
                </a:cubicBezTo>
                <a:close/>
                <a:moveTo>
                  <a:pt x="62705" y="66614"/>
                </a:moveTo>
                <a:lnTo>
                  <a:pt x="73623" y="66614"/>
                </a:lnTo>
                <a:cubicBezTo>
                  <a:pt x="75265" y="66614"/>
                  <a:pt x="76328" y="65314"/>
                  <a:pt x="76328" y="63307"/>
                </a:cubicBezTo>
                <a:cubicBezTo>
                  <a:pt x="76328" y="61299"/>
                  <a:pt x="75265" y="60000"/>
                  <a:pt x="73623" y="60000"/>
                </a:cubicBezTo>
                <a:lnTo>
                  <a:pt x="62705" y="60000"/>
                </a:lnTo>
                <a:cubicBezTo>
                  <a:pt x="61062" y="60000"/>
                  <a:pt x="60000" y="61299"/>
                  <a:pt x="60000" y="63307"/>
                </a:cubicBezTo>
                <a:cubicBezTo>
                  <a:pt x="60000" y="65314"/>
                  <a:pt x="61062" y="66614"/>
                  <a:pt x="62705" y="6661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5142374" y="2241824"/>
            <a:ext cx="1113900" cy="902100"/>
          </a:xfrm>
          <a:custGeom>
            <a:rect b="b" l="l" r="r" t="t"/>
            <a:pathLst>
              <a:path extrusionOk="0" h="120000" w="120000">
                <a:moveTo>
                  <a:pt x="57294" y="26692"/>
                </a:moveTo>
                <a:lnTo>
                  <a:pt x="79130" y="26692"/>
                </a:lnTo>
                <a:cubicBezTo>
                  <a:pt x="80772" y="26692"/>
                  <a:pt x="81835" y="25275"/>
                  <a:pt x="81835" y="23385"/>
                </a:cubicBezTo>
                <a:cubicBezTo>
                  <a:pt x="81835" y="21377"/>
                  <a:pt x="80772" y="19960"/>
                  <a:pt x="79130" y="19960"/>
                </a:cubicBezTo>
                <a:lnTo>
                  <a:pt x="57294" y="19960"/>
                </a:lnTo>
                <a:cubicBezTo>
                  <a:pt x="55652" y="19960"/>
                  <a:pt x="54589" y="21377"/>
                  <a:pt x="54589" y="23385"/>
                </a:cubicBezTo>
                <a:cubicBezTo>
                  <a:pt x="54589" y="25275"/>
                  <a:pt x="55652" y="26692"/>
                  <a:pt x="57294" y="26692"/>
                </a:cubicBezTo>
                <a:close/>
                <a:moveTo>
                  <a:pt x="90048" y="26692"/>
                </a:moveTo>
                <a:cubicBezTo>
                  <a:pt x="91594" y="26692"/>
                  <a:pt x="92753" y="25275"/>
                  <a:pt x="92753" y="23385"/>
                </a:cubicBezTo>
                <a:cubicBezTo>
                  <a:pt x="92753" y="21377"/>
                  <a:pt x="91594" y="19960"/>
                  <a:pt x="90048" y="19960"/>
                </a:cubicBezTo>
                <a:cubicBezTo>
                  <a:pt x="88405" y="19960"/>
                  <a:pt x="87246" y="21377"/>
                  <a:pt x="87246" y="23385"/>
                </a:cubicBezTo>
                <a:cubicBezTo>
                  <a:pt x="87246" y="25275"/>
                  <a:pt x="88405" y="26692"/>
                  <a:pt x="90048" y="26692"/>
                </a:cubicBezTo>
                <a:close/>
                <a:moveTo>
                  <a:pt x="100869" y="26692"/>
                </a:moveTo>
                <a:cubicBezTo>
                  <a:pt x="102512" y="26692"/>
                  <a:pt x="103671" y="25275"/>
                  <a:pt x="103671" y="23385"/>
                </a:cubicBezTo>
                <a:cubicBezTo>
                  <a:pt x="103671" y="21377"/>
                  <a:pt x="102512" y="19960"/>
                  <a:pt x="100869" y="19960"/>
                </a:cubicBezTo>
                <a:cubicBezTo>
                  <a:pt x="99323" y="19960"/>
                  <a:pt x="98164" y="21377"/>
                  <a:pt x="98164" y="23385"/>
                </a:cubicBezTo>
                <a:cubicBezTo>
                  <a:pt x="98164" y="25275"/>
                  <a:pt x="99323" y="26692"/>
                  <a:pt x="100869" y="26692"/>
                </a:cubicBezTo>
                <a:close/>
                <a:moveTo>
                  <a:pt x="100869" y="53385"/>
                </a:moveTo>
                <a:lnTo>
                  <a:pt x="79130" y="53385"/>
                </a:lnTo>
                <a:cubicBezTo>
                  <a:pt x="77487" y="53385"/>
                  <a:pt x="76328" y="54685"/>
                  <a:pt x="76328" y="56692"/>
                </a:cubicBezTo>
                <a:cubicBezTo>
                  <a:pt x="76328" y="58700"/>
                  <a:pt x="77487" y="60000"/>
                  <a:pt x="79130" y="60000"/>
                </a:cubicBezTo>
                <a:lnTo>
                  <a:pt x="100869" y="60000"/>
                </a:lnTo>
                <a:cubicBezTo>
                  <a:pt x="102512" y="60000"/>
                  <a:pt x="103671" y="58700"/>
                  <a:pt x="103671" y="56692"/>
                </a:cubicBezTo>
                <a:cubicBezTo>
                  <a:pt x="103671" y="54685"/>
                  <a:pt x="102512" y="53385"/>
                  <a:pt x="100869" y="53385"/>
                </a:cubicBezTo>
                <a:close/>
                <a:moveTo>
                  <a:pt x="100869" y="66614"/>
                </a:moveTo>
                <a:lnTo>
                  <a:pt x="79130" y="66614"/>
                </a:lnTo>
                <a:cubicBezTo>
                  <a:pt x="77487" y="66614"/>
                  <a:pt x="76328" y="68031"/>
                  <a:pt x="76328" y="70039"/>
                </a:cubicBezTo>
                <a:cubicBezTo>
                  <a:pt x="76328" y="72047"/>
                  <a:pt x="77487" y="73346"/>
                  <a:pt x="79130" y="73346"/>
                </a:cubicBezTo>
                <a:lnTo>
                  <a:pt x="100869" y="73346"/>
                </a:lnTo>
                <a:cubicBezTo>
                  <a:pt x="102512" y="73346"/>
                  <a:pt x="103671" y="72047"/>
                  <a:pt x="103671" y="70039"/>
                </a:cubicBezTo>
                <a:cubicBezTo>
                  <a:pt x="103671" y="68031"/>
                  <a:pt x="102512" y="66614"/>
                  <a:pt x="100869" y="66614"/>
                </a:cubicBezTo>
                <a:close/>
                <a:moveTo>
                  <a:pt x="100869" y="40039"/>
                </a:moveTo>
                <a:lnTo>
                  <a:pt x="79130" y="40039"/>
                </a:lnTo>
                <a:cubicBezTo>
                  <a:pt x="77487" y="40039"/>
                  <a:pt x="76328" y="41338"/>
                  <a:pt x="76328" y="43346"/>
                </a:cubicBezTo>
                <a:cubicBezTo>
                  <a:pt x="76328" y="45354"/>
                  <a:pt x="77487" y="46653"/>
                  <a:pt x="79130" y="46653"/>
                </a:cubicBezTo>
                <a:lnTo>
                  <a:pt x="100869" y="46653"/>
                </a:lnTo>
                <a:cubicBezTo>
                  <a:pt x="102512" y="46653"/>
                  <a:pt x="103671" y="45354"/>
                  <a:pt x="103671" y="43346"/>
                </a:cubicBezTo>
                <a:cubicBezTo>
                  <a:pt x="103671" y="41338"/>
                  <a:pt x="102512" y="40039"/>
                  <a:pt x="100869" y="40039"/>
                </a:cubicBezTo>
                <a:close/>
                <a:moveTo>
                  <a:pt x="46376" y="26692"/>
                </a:moveTo>
                <a:cubicBezTo>
                  <a:pt x="48019" y="26692"/>
                  <a:pt x="49082" y="25275"/>
                  <a:pt x="49082" y="23385"/>
                </a:cubicBezTo>
                <a:cubicBezTo>
                  <a:pt x="49082" y="21377"/>
                  <a:pt x="48019" y="19960"/>
                  <a:pt x="46376" y="19960"/>
                </a:cubicBezTo>
                <a:cubicBezTo>
                  <a:pt x="44734" y="19960"/>
                  <a:pt x="43671" y="21377"/>
                  <a:pt x="43671" y="23385"/>
                </a:cubicBezTo>
                <a:cubicBezTo>
                  <a:pt x="43671" y="25275"/>
                  <a:pt x="44734" y="26692"/>
                  <a:pt x="46376" y="26692"/>
                </a:cubicBezTo>
                <a:close/>
                <a:moveTo>
                  <a:pt x="35458" y="86692"/>
                </a:moveTo>
                <a:lnTo>
                  <a:pt x="100869" y="86692"/>
                </a:lnTo>
                <a:cubicBezTo>
                  <a:pt x="102512" y="86692"/>
                  <a:pt x="103671" y="85275"/>
                  <a:pt x="103671" y="83385"/>
                </a:cubicBezTo>
                <a:cubicBezTo>
                  <a:pt x="103671" y="81377"/>
                  <a:pt x="102512" y="79960"/>
                  <a:pt x="100869" y="79960"/>
                </a:cubicBezTo>
                <a:lnTo>
                  <a:pt x="35458" y="79960"/>
                </a:lnTo>
                <a:cubicBezTo>
                  <a:pt x="33816" y="79960"/>
                  <a:pt x="32753" y="81377"/>
                  <a:pt x="32753" y="83385"/>
                </a:cubicBezTo>
                <a:cubicBezTo>
                  <a:pt x="32753" y="85275"/>
                  <a:pt x="33816" y="86692"/>
                  <a:pt x="35458" y="86692"/>
                </a:cubicBezTo>
                <a:close/>
                <a:moveTo>
                  <a:pt x="35458" y="100039"/>
                </a:moveTo>
                <a:lnTo>
                  <a:pt x="100869" y="100039"/>
                </a:lnTo>
                <a:cubicBezTo>
                  <a:pt x="102512" y="100039"/>
                  <a:pt x="103671" y="98622"/>
                  <a:pt x="103671" y="96614"/>
                </a:cubicBezTo>
                <a:cubicBezTo>
                  <a:pt x="103671" y="94724"/>
                  <a:pt x="102512" y="93307"/>
                  <a:pt x="100869" y="93307"/>
                </a:cubicBezTo>
                <a:lnTo>
                  <a:pt x="35458" y="93307"/>
                </a:lnTo>
                <a:cubicBezTo>
                  <a:pt x="33816" y="93307"/>
                  <a:pt x="32753" y="94724"/>
                  <a:pt x="32753" y="96614"/>
                </a:cubicBezTo>
                <a:cubicBezTo>
                  <a:pt x="32753" y="98622"/>
                  <a:pt x="33816" y="100039"/>
                  <a:pt x="35458" y="100039"/>
                </a:cubicBezTo>
                <a:close/>
                <a:moveTo>
                  <a:pt x="114589" y="0"/>
                </a:moveTo>
                <a:lnTo>
                  <a:pt x="21835" y="0"/>
                </a:lnTo>
                <a:cubicBezTo>
                  <a:pt x="18840" y="0"/>
                  <a:pt x="16425" y="2952"/>
                  <a:pt x="16425" y="6614"/>
                </a:cubicBezTo>
                <a:lnTo>
                  <a:pt x="16425" y="19960"/>
                </a:lnTo>
                <a:lnTo>
                  <a:pt x="5507" y="19960"/>
                </a:lnTo>
                <a:cubicBezTo>
                  <a:pt x="2512" y="19960"/>
                  <a:pt x="0" y="23031"/>
                  <a:pt x="0" y="26692"/>
                </a:cubicBezTo>
                <a:lnTo>
                  <a:pt x="0" y="100039"/>
                </a:lnTo>
                <a:cubicBezTo>
                  <a:pt x="0" y="111023"/>
                  <a:pt x="7342" y="120000"/>
                  <a:pt x="16425" y="120000"/>
                </a:cubicBezTo>
                <a:lnTo>
                  <a:pt x="114589" y="120000"/>
                </a:lnTo>
                <a:cubicBezTo>
                  <a:pt x="117584" y="120000"/>
                  <a:pt x="120000" y="117047"/>
                  <a:pt x="120000" y="113385"/>
                </a:cubicBezTo>
                <a:lnTo>
                  <a:pt x="120000" y="6614"/>
                </a:lnTo>
                <a:cubicBezTo>
                  <a:pt x="120000" y="2952"/>
                  <a:pt x="117584" y="0"/>
                  <a:pt x="114589" y="0"/>
                </a:cubicBezTo>
                <a:close/>
                <a:moveTo>
                  <a:pt x="114589" y="113385"/>
                </a:moveTo>
                <a:lnTo>
                  <a:pt x="16425" y="113385"/>
                </a:lnTo>
                <a:cubicBezTo>
                  <a:pt x="10338" y="113385"/>
                  <a:pt x="5507" y="107362"/>
                  <a:pt x="5507" y="100039"/>
                </a:cubicBezTo>
                <a:lnTo>
                  <a:pt x="5507" y="26692"/>
                </a:lnTo>
                <a:lnTo>
                  <a:pt x="16425" y="26692"/>
                </a:lnTo>
                <a:lnTo>
                  <a:pt x="16425" y="96614"/>
                </a:lnTo>
                <a:cubicBezTo>
                  <a:pt x="16425" y="98622"/>
                  <a:pt x="17487" y="100039"/>
                  <a:pt x="19130" y="100039"/>
                </a:cubicBezTo>
                <a:cubicBezTo>
                  <a:pt x="20772" y="100039"/>
                  <a:pt x="21835" y="98622"/>
                  <a:pt x="21835" y="96614"/>
                </a:cubicBezTo>
                <a:lnTo>
                  <a:pt x="21835" y="6614"/>
                </a:lnTo>
                <a:lnTo>
                  <a:pt x="114589" y="6614"/>
                </a:lnTo>
                <a:lnTo>
                  <a:pt x="114589" y="113385"/>
                </a:lnTo>
                <a:close/>
                <a:moveTo>
                  <a:pt x="35458" y="26692"/>
                </a:moveTo>
                <a:cubicBezTo>
                  <a:pt x="37101" y="26692"/>
                  <a:pt x="38164" y="25275"/>
                  <a:pt x="38164" y="23385"/>
                </a:cubicBezTo>
                <a:cubicBezTo>
                  <a:pt x="38164" y="21377"/>
                  <a:pt x="37101" y="19960"/>
                  <a:pt x="35458" y="19960"/>
                </a:cubicBezTo>
                <a:cubicBezTo>
                  <a:pt x="33816" y="19960"/>
                  <a:pt x="32753" y="21377"/>
                  <a:pt x="32753" y="23385"/>
                </a:cubicBezTo>
                <a:cubicBezTo>
                  <a:pt x="32753" y="25275"/>
                  <a:pt x="33816" y="26692"/>
                  <a:pt x="35458" y="26692"/>
                </a:cubicBezTo>
                <a:close/>
                <a:moveTo>
                  <a:pt x="35458" y="73346"/>
                </a:moveTo>
                <a:lnTo>
                  <a:pt x="62705" y="73346"/>
                </a:lnTo>
                <a:cubicBezTo>
                  <a:pt x="64347" y="73346"/>
                  <a:pt x="65507" y="72047"/>
                  <a:pt x="65507" y="70039"/>
                </a:cubicBezTo>
                <a:lnTo>
                  <a:pt x="65507" y="43346"/>
                </a:lnTo>
                <a:cubicBezTo>
                  <a:pt x="65507" y="41338"/>
                  <a:pt x="64347" y="40039"/>
                  <a:pt x="62705" y="40039"/>
                </a:cubicBezTo>
                <a:lnTo>
                  <a:pt x="35458" y="40039"/>
                </a:lnTo>
                <a:cubicBezTo>
                  <a:pt x="33816" y="40039"/>
                  <a:pt x="32753" y="41338"/>
                  <a:pt x="32753" y="43346"/>
                </a:cubicBezTo>
                <a:lnTo>
                  <a:pt x="32753" y="70039"/>
                </a:lnTo>
                <a:cubicBezTo>
                  <a:pt x="32753" y="72047"/>
                  <a:pt x="33816" y="73346"/>
                  <a:pt x="35458" y="73346"/>
                </a:cubicBezTo>
                <a:close/>
                <a:moveTo>
                  <a:pt x="38164" y="46653"/>
                </a:moveTo>
                <a:lnTo>
                  <a:pt x="60000" y="46653"/>
                </a:lnTo>
                <a:lnTo>
                  <a:pt x="60000" y="66614"/>
                </a:lnTo>
                <a:lnTo>
                  <a:pt x="38164" y="66614"/>
                </a:lnTo>
                <a:lnTo>
                  <a:pt x="38164" y="46653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7562325" y="2241825"/>
            <a:ext cx="902100" cy="902100"/>
          </a:xfrm>
          <a:custGeom>
            <a:rect b="b" l="l" r="r" t="t"/>
            <a:pathLst>
              <a:path extrusionOk="0" h="120000" w="120000">
                <a:moveTo>
                  <a:pt x="109082" y="0"/>
                </a:moveTo>
                <a:lnTo>
                  <a:pt x="10917" y="0"/>
                </a:lnTo>
                <a:cubicBezTo>
                  <a:pt x="4927" y="0"/>
                  <a:pt x="0" y="4927"/>
                  <a:pt x="0" y="10917"/>
                </a:cubicBezTo>
                <a:lnTo>
                  <a:pt x="0" y="92657"/>
                </a:lnTo>
                <a:cubicBezTo>
                  <a:pt x="0" y="98647"/>
                  <a:pt x="4927" y="103574"/>
                  <a:pt x="10917" y="103574"/>
                </a:cubicBezTo>
                <a:lnTo>
                  <a:pt x="49082" y="103574"/>
                </a:lnTo>
                <a:lnTo>
                  <a:pt x="49082" y="114492"/>
                </a:lnTo>
                <a:lnTo>
                  <a:pt x="40869" y="114492"/>
                </a:lnTo>
                <a:cubicBezTo>
                  <a:pt x="39227" y="114492"/>
                  <a:pt x="38164" y="115555"/>
                  <a:pt x="38164" y="117198"/>
                </a:cubicBezTo>
                <a:cubicBezTo>
                  <a:pt x="38164" y="118840"/>
                  <a:pt x="39227" y="120000"/>
                  <a:pt x="40869" y="120000"/>
                </a:cubicBezTo>
                <a:lnTo>
                  <a:pt x="79033" y="120000"/>
                </a:lnTo>
                <a:cubicBezTo>
                  <a:pt x="80676" y="120000"/>
                  <a:pt x="81835" y="118840"/>
                  <a:pt x="81835" y="117198"/>
                </a:cubicBezTo>
                <a:cubicBezTo>
                  <a:pt x="81835" y="115555"/>
                  <a:pt x="80676" y="114492"/>
                  <a:pt x="79033" y="114492"/>
                </a:cubicBezTo>
                <a:lnTo>
                  <a:pt x="70917" y="114492"/>
                </a:lnTo>
                <a:lnTo>
                  <a:pt x="70917" y="103574"/>
                </a:lnTo>
                <a:lnTo>
                  <a:pt x="109082" y="103574"/>
                </a:lnTo>
                <a:cubicBezTo>
                  <a:pt x="115072" y="103574"/>
                  <a:pt x="120000" y="98647"/>
                  <a:pt x="120000" y="92657"/>
                </a:cubicBezTo>
                <a:lnTo>
                  <a:pt x="120000" y="10917"/>
                </a:lnTo>
                <a:cubicBezTo>
                  <a:pt x="120000" y="4927"/>
                  <a:pt x="115072" y="0"/>
                  <a:pt x="109082" y="0"/>
                </a:cubicBezTo>
                <a:close/>
                <a:moveTo>
                  <a:pt x="65410" y="114492"/>
                </a:moveTo>
                <a:lnTo>
                  <a:pt x="54492" y="114492"/>
                </a:lnTo>
                <a:lnTo>
                  <a:pt x="54492" y="103574"/>
                </a:lnTo>
                <a:lnTo>
                  <a:pt x="65410" y="103574"/>
                </a:lnTo>
                <a:lnTo>
                  <a:pt x="65410" y="114492"/>
                </a:lnTo>
                <a:close/>
                <a:moveTo>
                  <a:pt x="114492" y="92657"/>
                </a:moveTo>
                <a:cubicBezTo>
                  <a:pt x="114492" y="95652"/>
                  <a:pt x="112077" y="98164"/>
                  <a:pt x="109082" y="98164"/>
                </a:cubicBezTo>
                <a:lnTo>
                  <a:pt x="10917" y="98164"/>
                </a:lnTo>
                <a:cubicBezTo>
                  <a:pt x="7922" y="98164"/>
                  <a:pt x="5410" y="95652"/>
                  <a:pt x="5410" y="92657"/>
                </a:cubicBezTo>
                <a:lnTo>
                  <a:pt x="5410" y="87246"/>
                </a:lnTo>
                <a:lnTo>
                  <a:pt x="114492" y="87246"/>
                </a:lnTo>
                <a:lnTo>
                  <a:pt x="114492" y="92657"/>
                </a:lnTo>
                <a:close/>
                <a:moveTo>
                  <a:pt x="114492" y="81739"/>
                </a:moveTo>
                <a:lnTo>
                  <a:pt x="5410" y="81739"/>
                </a:lnTo>
                <a:lnTo>
                  <a:pt x="5410" y="10917"/>
                </a:lnTo>
                <a:cubicBezTo>
                  <a:pt x="5410" y="7922"/>
                  <a:pt x="7922" y="5410"/>
                  <a:pt x="10917" y="5410"/>
                </a:cubicBezTo>
                <a:lnTo>
                  <a:pt x="109082" y="5410"/>
                </a:lnTo>
                <a:cubicBezTo>
                  <a:pt x="112077" y="5410"/>
                  <a:pt x="114492" y="7922"/>
                  <a:pt x="114492" y="10917"/>
                </a:cubicBezTo>
                <a:lnTo>
                  <a:pt x="114492" y="81739"/>
                </a:lnTo>
                <a:close/>
                <a:moveTo>
                  <a:pt x="80966" y="41739"/>
                </a:moveTo>
                <a:lnTo>
                  <a:pt x="70048" y="30821"/>
                </a:lnTo>
                <a:cubicBezTo>
                  <a:pt x="69565" y="30241"/>
                  <a:pt x="68985" y="29951"/>
                  <a:pt x="68115" y="29951"/>
                </a:cubicBezTo>
                <a:cubicBezTo>
                  <a:pt x="66570" y="29951"/>
                  <a:pt x="65410" y="31111"/>
                  <a:pt x="65410" y="32657"/>
                </a:cubicBezTo>
                <a:cubicBezTo>
                  <a:pt x="65410" y="33526"/>
                  <a:pt x="65700" y="34106"/>
                  <a:pt x="66280" y="34589"/>
                </a:cubicBezTo>
                <a:lnTo>
                  <a:pt x="72560" y="40869"/>
                </a:lnTo>
                <a:lnTo>
                  <a:pt x="40869" y="40869"/>
                </a:lnTo>
                <a:lnTo>
                  <a:pt x="40869" y="40869"/>
                </a:lnTo>
                <a:cubicBezTo>
                  <a:pt x="39227" y="40869"/>
                  <a:pt x="38164" y="41932"/>
                  <a:pt x="38164" y="43574"/>
                </a:cubicBezTo>
                <a:cubicBezTo>
                  <a:pt x="38164" y="45217"/>
                  <a:pt x="39227" y="46376"/>
                  <a:pt x="40869" y="46376"/>
                </a:cubicBezTo>
                <a:lnTo>
                  <a:pt x="72560" y="46376"/>
                </a:lnTo>
                <a:lnTo>
                  <a:pt x="66280" y="52560"/>
                </a:lnTo>
                <a:cubicBezTo>
                  <a:pt x="65700" y="53140"/>
                  <a:pt x="65410" y="53719"/>
                  <a:pt x="65410" y="54492"/>
                </a:cubicBezTo>
                <a:cubicBezTo>
                  <a:pt x="65410" y="56135"/>
                  <a:pt x="66570" y="57198"/>
                  <a:pt x="68115" y="57198"/>
                </a:cubicBezTo>
                <a:cubicBezTo>
                  <a:pt x="68985" y="57198"/>
                  <a:pt x="69565" y="57004"/>
                  <a:pt x="70048" y="56425"/>
                </a:cubicBezTo>
                <a:lnTo>
                  <a:pt x="80966" y="45507"/>
                </a:lnTo>
                <a:cubicBezTo>
                  <a:pt x="81545" y="44927"/>
                  <a:pt x="81835" y="44444"/>
                  <a:pt x="81835" y="43574"/>
                </a:cubicBezTo>
                <a:cubicBezTo>
                  <a:pt x="81835" y="42801"/>
                  <a:pt x="81545" y="42222"/>
                  <a:pt x="80966" y="41739"/>
                </a:cubicBezTo>
                <a:lnTo>
                  <a:pt x="80966" y="41739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4" name="Google Shape;394;p36"/>
          <p:cNvCxnSpPr/>
          <p:nvPr/>
        </p:nvCxnSpPr>
        <p:spPr>
          <a:xfrm>
            <a:off x="2246550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36"/>
          <p:cNvCxnSpPr/>
          <p:nvPr/>
        </p:nvCxnSpPr>
        <p:spPr>
          <a:xfrm>
            <a:off x="4514700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36"/>
          <p:cNvCxnSpPr/>
          <p:nvPr/>
        </p:nvCxnSpPr>
        <p:spPr>
          <a:xfrm>
            <a:off x="6883949" y="2282325"/>
            <a:ext cx="0" cy="9021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7" name="Google Shape;397;p36"/>
          <p:cNvSpPr/>
          <p:nvPr/>
        </p:nvSpPr>
        <p:spPr>
          <a:xfrm>
            <a:off x="95572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974154" y="30195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322387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559777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7856625" y="3056963"/>
            <a:ext cx="313500" cy="3135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3239990" y="3010318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5615299" y="3019535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7866048" y="3008439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126050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ThiS IS A SUBSTITUTE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06" name="Google Shape;406;p36"/>
          <p:cNvSpPr txBox="1"/>
          <p:nvPr/>
        </p:nvSpPr>
        <p:spPr>
          <a:xfrm>
            <a:off x="2320575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ThiS IS A SUBSTITUTE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07" name="Google Shape;407;p36"/>
          <p:cNvSpPr txBox="1"/>
          <p:nvPr/>
        </p:nvSpPr>
        <p:spPr>
          <a:xfrm>
            <a:off x="4767200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ThiS IS A SUBSTITUTE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6953325" y="3370475"/>
            <a:ext cx="212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ThiS IS A SUBSTITUTE</a:t>
            </a:r>
            <a:endParaRPr b="1" sz="1000">
              <a:solidFill>
                <a:srgbClr val="2CACE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235700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2430225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11" name="Google Shape;411;p36"/>
          <p:cNvSpPr txBox="1"/>
          <p:nvPr/>
        </p:nvSpPr>
        <p:spPr>
          <a:xfrm>
            <a:off x="4876850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7062975" y="3583250"/>
            <a:ext cx="1900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ruppo"/>
                <a:ea typeface="Gruppo"/>
                <a:cs typeface="Gruppo"/>
                <a:sym typeface="Gruppo"/>
              </a:rPr>
              <a:t>This is a description.</a:t>
            </a:r>
            <a:endParaRPr>
              <a:latin typeface="Gruppo"/>
              <a:ea typeface="Gruppo"/>
              <a:cs typeface="Gruppo"/>
              <a:sym typeface="Gruppo"/>
            </a:endParaRPr>
          </a:p>
        </p:txBody>
      </p:sp>
      <p:sp>
        <p:nvSpPr>
          <p:cNvPr id="413" name="Google Shape;413;p36"/>
          <p:cNvSpPr txBox="1"/>
          <p:nvPr/>
        </p:nvSpPr>
        <p:spPr>
          <a:xfrm>
            <a:off x="1618875" y="4335825"/>
            <a:ext cx="59433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9999"/>
                </a:solidFill>
                <a:latin typeface="Syncopate"/>
                <a:ea typeface="Syncopate"/>
                <a:cs typeface="Syncopate"/>
                <a:sym typeface="Syncopate"/>
              </a:rPr>
              <a:t>...need to overcome several </a:t>
            </a:r>
            <a:r>
              <a:rPr b="1" lang="en" sz="13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alternatives</a:t>
            </a:r>
            <a:r>
              <a:rPr b="1" lang="en" sz="1300">
                <a:solidFill>
                  <a:srgbClr val="999999"/>
                </a:solidFill>
                <a:latin typeface="Syncopate"/>
                <a:ea typeface="Syncopate"/>
                <a:cs typeface="Syncopate"/>
                <a:sym typeface="Syncopate"/>
              </a:rPr>
              <a:t> </a:t>
            </a:r>
            <a:endParaRPr b="1" sz="1300">
              <a:solidFill>
                <a:srgbClr val="999999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/>
          <p:nvPr/>
        </p:nvSpPr>
        <p:spPr>
          <a:xfrm>
            <a:off x="6648503" y="3529942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7"/>
          <p:cNvSpPr/>
          <p:nvPr/>
        </p:nvSpPr>
        <p:spPr>
          <a:xfrm>
            <a:off x="6249078" y="1993592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7"/>
          <p:cNvSpPr/>
          <p:nvPr/>
        </p:nvSpPr>
        <p:spPr>
          <a:xfrm>
            <a:off x="4389528" y="3529342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7"/>
          <p:cNvSpPr/>
          <p:nvPr/>
        </p:nvSpPr>
        <p:spPr>
          <a:xfrm>
            <a:off x="3988278" y="2003467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7"/>
          <p:cNvSpPr/>
          <p:nvPr/>
        </p:nvSpPr>
        <p:spPr>
          <a:xfrm>
            <a:off x="2032178" y="3539667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7"/>
          <p:cNvSpPr/>
          <p:nvPr/>
        </p:nvSpPr>
        <p:spPr>
          <a:xfrm>
            <a:off x="1637128" y="2002867"/>
            <a:ext cx="716400" cy="716400"/>
          </a:xfrm>
          <a:prstGeom prst="ellipse">
            <a:avLst/>
          </a:prstGeom>
          <a:solidFill>
            <a:srgbClr val="EEEEEE">
              <a:alpha val="6154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7"/>
          <p:cNvSpPr/>
          <p:nvPr/>
        </p:nvSpPr>
        <p:spPr>
          <a:xfrm>
            <a:off x="75" y="0"/>
            <a:ext cx="9144000" cy="1398900"/>
          </a:xfrm>
          <a:prstGeom prst="rect">
            <a:avLst/>
          </a:prstGeom>
          <a:solidFill>
            <a:srgbClr val="2CAC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37"/>
          <p:cNvGrpSpPr/>
          <p:nvPr/>
        </p:nvGrpSpPr>
        <p:grpSpPr>
          <a:xfrm>
            <a:off x="642778" y="163575"/>
            <a:ext cx="7858443" cy="1179900"/>
            <a:chOff x="571450" y="163575"/>
            <a:chExt cx="7858443" cy="1179900"/>
          </a:xfrm>
        </p:grpSpPr>
        <p:sp>
          <p:nvSpPr>
            <p:cNvPr id="426" name="Google Shape;426;p37"/>
            <p:cNvSpPr txBox="1"/>
            <p:nvPr/>
          </p:nvSpPr>
          <p:spPr>
            <a:xfrm>
              <a:off x="1788238" y="163575"/>
              <a:ext cx="5452500" cy="11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8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rPr>
                <a:t>This is The Plan</a:t>
              </a:r>
              <a:endParaRPr sz="5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427" name="Google Shape;427;p37"/>
            <p:cNvGrpSpPr/>
            <p:nvPr/>
          </p:nvGrpSpPr>
          <p:grpSpPr>
            <a:xfrm>
              <a:off x="571450" y="639213"/>
              <a:ext cx="1189093" cy="60225"/>
              <a:chOff x="1318125" y="1398800"/>
              <a:chExt cx="1050900" cy="60225"/>
            </a:xfrm>
          </p:grpSpPr>
          <p:cxnSp>
            <p:nvCxnSpPr>
              <p:cNvPr id="428" name="Google Shape;428;p37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9" name="Google Shape;429;p37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0" name="Google Shape;430;p37"/>
            <p:cNvGrpSpPr/>
            <p:nvPr/>
          </p:nvGrpSpPr>
          <p:grpSpPr>
            <a:xfrm>
              <a:off x="7240800" y="639213"/>
              <a:ext cx="1189093" cy="60225"/>
              <a:chOff x="1318125" y="1398800"/>
              <a:chExt cx="1050900" cy="60225"/>
            </a:xfrm>
          </p:grpSpPr>
          <p:cxnSp>
            <p:nvCxnSpPr>
              <p:cNvPr id="431" name="Google Shape;431;p37"/>
              <p:cNvCxnSpPr/>
              <p:nvPr/>
            </p:nvCxnSpPr>
            <p:spPr>
              <a:xfrm>
                <a:off x="1318125" y="1398800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2" name="Google Shape;432;p37"/>
              <p:cNvCxnSpPr/>
              <p:nvPr/>
            </p:nvCxnSpPr>
            <p:spPr>
              <a:xfrm>
                <a:off x="1318125" y="1459025"/>
                <a:ext cx="1050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33" name="Google Shape;433;p37"/>
          <p:cNvSpPr/>
          <p:nvPr/>
        </p:nvSpPr>
        <p:spPr>
          <a:xfrm>
            <a:off x="1167375" y="2922025"/>
            <a:ext cx="2269800" cy="414900"/>
          </a:xfrm>
          <a:prstGeom prst="rect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"/>
          <p:cNvSpPr/>
          <p:nvPr/>
        </p:nvSpPr>
        <p:spPr>
          <a:xfrm>
            <a:off x="3437175" y="2922025"/>
            <a:ext cx="2269800" cy="414900"/>
          </a:xfrm>
          <a:prstGeom prst="rect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7"/>
          <p:cNvSpPr/>
          <p:nvPr/>
        </p:nvSpPr>
        <p:spPr>
          <a:xfrm>
            <a:off x="5706975" y="2922025"/>
            <a:ext cx="2269800" cy="414900"/>
          </a:xfrm>
          <a:prstGeom prst="rect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6" name="Google Shape;436;p37"/>
          <p:cNvCxnSpPr>
            <a:stCxn id="433" idx="1"/>
            <a:endCxn id="435" idx="3"/>
          </p:cNvCxnSpPr>
          <p:nvPr/>
        </p:nvCxnSpPr>
        <p:spPr>
          <a:xfrm>
            <a:off x="1167375" y="3129475"/>
            <a:ext cx="6809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37"/>
          <p:cNvCxnSpPr/>
          <p:nvPr/>
        </p:nvCxnSpPr>
        <p:spPr>
          <a:xfrm>
            <a:off x="1989175" y="2682375"/>
            <a:ext cx="0" cy="4884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8" name="Google Shape;438;p37"/>
          <p:cNvCxnSpPr/>
          <p:nvPr/>
        </p:nvCxnSpPr>
        <p:spPr>
          <a:xfrm rot="10800000">
            <a:off x="2390364" y="3055741"/>
            <a:ext cx="0" cy="4932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9" name="Google Shape;439;p37"/>
          <p:cNvCxnSpPr/>
          <p:nvPr/>
        </p:nvCxnSpPr>
        <p:spPr>
          <a:xfrm>
            <a:off x="4342157" y="2691593"/>
            <a:ext cx="0" cy="4884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0" name="Google Shape;440;p37"/>
          <p:cNvCxnSpPr/>
          <p:nvPr/>
        </p:nvCxnSpPr>
        <p:spPr>
          <a:xfrm rot="10800000">
            <a:off x="4743346" y="3064959"/>
            <a:ext cx="0" cy="4932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1" name="Google Shape;441;p37"/>
          <p:cNvCxnSpPr/>
          <p:nvPr/>
        </p:nvCxnSpPr>
        <p:spPr>
          <a:xfrm>
            <a:off x="6607264" y="2691593"/>
            <a:ext cx="0" cy="4884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2" name="Google Shape;442;p37"/>
          <p:cNvCxnSpPr/>
          <p:nvPr/>
        </p:nvCxnSpPr>
        <p:spPr>
          <a:xfrm rot="10800000">
            <a:off x="7008452" y="3064959"/>
            <a:ext cx="0" cy="493200"/>
          </a:xfrm>
          <a:prstGeom prst="straightConnector1">
            <a:avLst/>
          </a:prstGeom>
          <a:noFill/>
          <a:ln cap="flat" cmpd="sng" w="28575">
            <a:solidFill>
              <a:srgbClr val="D9D9D9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3" name="Google Shape;443;p37"/>
          <p:cNvSpPr/>
          <p:nvPr/>
        </p:nvSpPr>
        <p:spPr>
          <a:xfrm>
            <a:off x="1655575" y="2024400"/>
            <a:ext cx="667200" cy="6672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7"/>
          <p:cNvSpPr/>
          <p:nvPr/>
        </p:nvSpPr>
        <p:spPr>
          <a:xfrm>
            <a:off x="2056775" y="3548950"/>
            <a:ext cx="667200" cy="6672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7"/>
          <p:cNvSpPr/>
          <p:nvPr/>
        </p:nvSpPr>
        <p:spPr>
          <a:xfrm>
            <a:off x="4008550" y="2024400"/>
            <a:ext cx="667200" cy="6672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7"/>
          <p:cNvSpPr/>
          <p:nvPr/>
        </p:nvSpPr>
        <p:spPr>
          <a:xfrm>
            <a:off x="4409750" y="3548950"/>
            <a:ext cx="667200" cy="6672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7"/>
          <p:cNvSpPr/>
          <p:nvPr/>
        </p:nvSpPr>
        <p:spPr>
          <a:xfrm>
            <a:off x="6273675" y="2024400"/>
            <a:ext cx="667200" cy="667200"/>
          </a:xfrm>
          <a:prstGeom prst="ellipse">
            <a:avLst/>
          </a:prstGeom>
          <a:solidFill>
            <a:srgbClr val="2CAC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7"/>
          <p:cNvSpPr/>
          <p:nvPr/>
        </p:nvSpPr>
        <p:spPr>
          <a:xfrm>
            <a:off x="6674850" y="3548950"/>
            <a:ext cx="667200" cy="6672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7"/>
          <p:cNvSpPr/>
          <p:nvPr/>
        </p:nvSpPr>
        <p:spPr>
          <a:xfrm>
            <a:off x="1806175" y="2175001"/>
            <a:ext cx="366000" cy="366000"/>
          </a:xfrm>
          <a:custGeom>
            <a:rect b="b" l="l" r="r" t="t"/>
            <a:pathLst>
              <a:path extrusionOk="0" h="120000" w="120000">
                <a:moveTo>
                  <a:pt x="29975" y="89951"/>
                </a:moveTo>
                <a:lnTo>
                  <a:pt x="53182" y="85893"/>
                </a:lnTo>
                <a:lnTo>
                  <a:pt x="115938" y="23188"/>
                </a:lnTo>
                <a:cubicBezTo>
                  <a:pt x="118356" y="20676"/>
                  <a:pt x="120000" y="17198"/>
                  <a:pt x="120000" y="13623"/>
                </a:cubicBezTo>
                <a:cubicBezTo>
                  <a:pt x="120000" y="5990"/>
                  <a:pt x="114004" y="0"/>
                  <a:pt x="106365" y="0"/>
                </a:cubicBezTo>
                <a:cubicBezTo>
                  <a:pt x="102594" y="0"/>
                  <a:pt x="99307" y="1642"/>
                  <a:pt x="96792" y="4057"/>
                </a:cubicBezTo>
                <a:lnTo>
                  <a:pt x="34037" y="66763"/>
                </a:lnTo>
                <a:lnTo>
                  <a:pt x="29975" y="89951"/>
                </a:lnTo>
                <a:close/>
                <a:moveTo>
                  <a:pt x="100660" y="7922"/>
                </a:moveTo>
                <a:cubicBezTo>
                  <a:pt x="102014" y="6570"/>
                  <a:pt x="104238" y="5410"/>
                  <a:pt x="106365" y="5410"/>
                </a:cubicBezTo>
                <a:cubicBezTo>
                  <a:pt x="111007" y="5410"/>
                  <a:pt x="114585" y="8985"/>
                  <a:pt x="114585" y="13623"/>
                </a:cubicBezTo>
                <a:cubicBezTo>
                  <a:pt x="114585" y="15748"/>
                  <a:pt x="113714" y="17971"/>
                  <a:pt x="112070" y="19323"/>
                </a:cubicBezTo>
                <a:lnTo>
                  <a:pt x="108589" y="22898"/>
                </a:lnTo>
                <a:lnTo>
                  <a:pt x="97082" y="11400"/>
                </a:lnTo>
                <a:lnTo>
                  <a:pt x="100660" y="7922"/>
                </a:lnTo>
                <a:close/>
                <a:moveTo>
                  <a:pt x="93311" y="15265"/>
                </a:moveTo>
                <a:lnTo>
                  <a:pt x="104721" y="26666"/>
                </a:lnTo>
                <a:lnTo>
                  <a:pt x="54536" y="76908"/>
                </a:lnTo>
                <a:lnTo>
                  <a:pt x="54536" y="65410"/>
                </a:lnTo>
                <a:lnTo>
                  <a:pt x="43029" y="65410"/>
                </a:lnTo>
                <a:lnTo>
                  <a:pt x="93311" y="15265"/>
                </a:lnTo>
                <a:close/>
                <a:moveTo>
                  <a:pt x="38968" y="70917"/>
                </a:moveTo>
                <a:lnTo>
                  <a:pt x="49121" y="70917"/>
                </a:lnTo>
                <a:lnTo>
                  <a:pt x="49121" y="80966"/>
                </a:lnTo>
                <a:lnTo>
                  <a:pt x="36841" y="83188"/>
                </a:lnTo>
                <a:lnTo>
                  <a:pt x="38968" y="70917"/>
                </a:lnTo>
                <a:close/>
                <a:moveTo>
                  <a:pt x="117292" y="40869"/>
                </a:moveTo>
                <a:cubicBezTo>
                  <a:pt x="115648" y="40869"/>
                  <a:pt x="114585" y="41932"/>
                  <a:pt x="114585" y="43574"/>
                </a:cubicBezTo>
                <a:lnTo>
                  <a:pt x="114585" y="103574"/>
                </a:lnTo>
                <a:cubicBezTo>
                  <a:pt x="114585" y="109565"/>
                  <a:pt x="109653" y="114492"/>
                  <a:pt x="103658" y="114492"/>
                </a:cubicBezTo>
                <a:lnTo>
                  <a:pt x="16341" y="114492"/>
                </a:lnTo>
                <a:cubicBezTo>
                  <a:pt x="10346" y="114492"/>
                  <a:pt x="5414" y="109565"/>
                  <a:pt x="5414" y="103574"/>
                </a:cubicBezTo>
                <a:lnTo>
                  <a:pt x="5414" y="16328"/>
                </a:lnTo>
                <a:cubicBezTo>
                  <a:pt x="5414" y="10338"/>
                  <a:pt x="10346" y="5410"/>
                  <a:pt x="16341" y="5410"/>
                </a:cubicBezTo>
                <a:lnTo>
                  <a:pt x="76390" y="5410"/>
                </a:lnTo>
                <a:cubicBezTo>
                  <a:pt x="78033" y="5410"/>
                  <a:pt x="79097" y="4347"/>
                  <a:pt x="79097" y="2705"/>
                </a:cubicBezTo>
                <a:cubicBezTo>
                  <a:pt x="79097" y="1062"/>
                  <a:pt x="78033" y="0"/>
                  <a:pt x="76390" y="0"/>
                </a:cubicBezTo>
                <a:lnTo>
                  <a:pt x="16341" y="0"/>
                </a:lnTo>
                <a:cubicBezTo>
                  <a:pt x="7348" y="0"/>
                  <a:pt x="0" y="7342"/>
                  <a:pt x="0" y="16328"/>
                </a:cubicBezTo>
                <a:lnTo>
                  <a:pt x="0" y="103574"/>
                </a:lnTo>
                <a:cubicBezTo>
                  <a:pt x="0" y="112560"/>
                  <a:pt x="7348" y="120000"/>
                  <a:pt x="16341" y="120000"/>
                </a:cubicBezTo>
                <a:lnTo>
                  <a:pt x="103658" y="120000"/>
                </a:lnTo>
                <a:cubicBezTo>
                  <a:pt x="112651" y="120000"/>
                  <a:pt x="120000" y="112560"/>
                  <a:pt x="120000" y="103574"/>
                </a:cubicBezTo>
                <a:lnTo>
                  <a:pt x="120000" y="43574"/>
                </a:lnTo>
                <a:cubicBezTo>
                  <a:pt x="120000" y="41932"/>
                  <a:pt x="118936" y="40869"/>
                  <a:pt x="117292" y="408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2207377" y="3699551"/>
            <a:ext cx="366000" cy="366000"/>
          </a:xfrm>
          <a:custGeom>
            <a:rect b="b" l="l" r="r" t="t"/>
            <a:pathLst>
              <a:path extrusionOk="0" h="120000" w="120000">
                <a:moveTo>
                  <a:pt x="109073" y="0"/>
                </a:moveTo>
                <a:lnTo>
                  <a:pt x="10829" y="0"/>
                </a:lnTo>
                <a:cubicBezTo>
                  <a:pt x="4834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4834" y="120000"/>
                  <a:pt x="10829" y="120000"/>
                </a:cubicBezTo>
                <a:lnTo>
                  <a:pt x="109073" y="120000"/>
                </a:lnTo>
                <a:cubicBezTo>
                  <a:pt x="115165" y="120000"/>
                  <a:pt x="120000" y="115072"/>
                  <a:pt x="120000" y="109082"/>
                </a:cubicBezTo>
                <a:lnTo>
                  <a:pt x="120000" y="10917"/>
                </a:lnTo>
                <a:cubicBezTo>
                  <a:pt x="120000" y="4927"/>
                  <a:pt x="115165" y="0"/>
                  <a:pt x="109073" y="0"/>
                </a:cubicBezTo>
                <a:close/>
                <a:moveTo>
                  <a:pt x="5414" y="10917"/>
                </a:moveTo>
                <a:cubicBezTo>
                  <a:pt x="5414" y="7922"/>
                  <a:pt x="7832" y="5507"/>
                  <a:pt x="10829" y="5507"/>
                </a:cubicBezTo>
                <a:lnTo>
                  <a:pt x="24270" y="5507"/>
                </a:lnTo>
                <a:cubicBezTo>
                  <a:pt x="22917" y="15265"/>
                  <a:pt x="15278" y="23188"/>
                  <a:pt x="5414" y="24347"/>
                </a:cubicBezTo>
                <a:lnTo>
                  <a:pt x="5414" y="10917"/>
                </a:lnTo>
                <a:close/>
                <a:moveTo>
                  <a:pt x="5414" y="30048"/>
                </a:moveTo>
                <a:cubicBezTo>
                  <a:pt x="18275" y="28695"/>
                  <a:pt x="28622" y="18550"/>
                  <a:pt x="29685" y="5507"/>
                </a:cubicBezTo>
                <a:lnTo>
                  <a:pt x="57244" y="5507"/>
                </a:lnTo>
                <a:lnTo>
                  <a:pt x="57244" y="9565"/>
                </a:lnTo>
                <a:lnTo>
                  <a:pt x="57244" y="9565"/>
                </a:lnTo>
                <a:lnTo>
                  <a:pt x="51829" y="10917"/>
                </a:lnTo>
                <a:cubicBezTo>
                  <a:pt x="49895" y="11497"/>
                  <a:pt x="48251" y="12850"/>
                  <a:pt x="47961" y="14782"/>
                </a:cubicBezTo>
                <a:cubicBezTo>
                  <a:pt x="46897" y="18550"/>
                  <a:pt x="45253" y="22415"/>
                  <a:pt x="43319" y="25990"/>
                </a:cubicBezTo>
                <a:cubicBezTo>
                  <a:pt x="42256" y="27536"/>
                  <a:pt x="42256" y="29758"/>
                  <a:pt x="43319" y="31400"/>
                </a:cubicBezTo>
                <a:lnTo>
                  <a:pt x="46317" y="36328"/>
                </a:lnTo>
                <a:lnTo>
                  <a:pt x="36841" y="45893"/>
                </a:lnTo>
                <a:lnTo>
                  <a:pt x="36841" y="45893"/>
                </a:lnTo>
                <a:lnTo>
                  <a:pt x="31909" y="42898"/>
                </a:lnTo>
                <a:cubicBezTo>
                  <a:pt x="31039" y="42318"/>
                  <a:pt x="29975" y="42028"/>
                  <a:pt x="29202" y="42028"/>
                </a:cubicBezTo>
                <a:cubicBezTo>
                  <a:pt x="28331" y="42028"/>
                  <a:pt x="27268" y="42318"/>
                  <a:pt x="26398" y="42898"/>
                </a:cubicBezTo>
                <a:cubicBezTo>
                  <a:pt x="22917" y="44734"/>
                  <a:pt x="19049" y="46376"/>
                  <a:pt x="15278" y="47536"/>
                </a:cubicBezTo>
                <a:cubicBezTo>
                  <a:pt x="13344" y="48019"/>
                  <a:pt x="11990" y="49371"/>
                  <a:pt x="11410" y="51304"/>
                </a:cubicBezTo>
                <a:lnTo>
                  <a:pt x="10056" y="57004"/>
                </a:lnTo>
                <a:lnTo>
                  <a:pt x="10056" y="57004"/>
                </a:lnTo>
                <a:lnTo>
                  <a:pt x="5414" y="57004"/>
                </a:lnTo>
                <a:lnTo>
                  <a:pt x="5414" y="30048"/>
                </a:lnTo>
                <a:close/>
                <a:moveTo>
                  <a:pt x="95439" y="114589"/>
                </a:moveTo>
                <a:lnTo>
                  <a:pt x="76390" y="114589"/>
                </a:lnTo>
                <a:cubicBezTo>
                  <a:pt x="72812" y="109951"/>
                  <a:pt x="70878" y="104444"/>
                  <a:pt x="70878" y="98164"/>
                </a:cubicBezTo>
                <a:cubicBezTo>
                  <a:pt x="70878" y="94396"/>
                  <a:pt x="71748" y="90821"/>
                  <a:pt x="73102" y="87342"/>
                </a:cubicBezTo>
                <a:lnTo>
                  <a:pt x="87510" y="95458"/>
                </a:lnTo>
                <a:cubicBezTo>
                  <a:pt x="87316" y="96328"/>
                  <a:pt x="87316" y="97391"/>
                  <a:pt x="87316" y="98164"/>
                </a:cubicBezTo>
                <a:cubicBezTo>
                  <a:pt x="87316" y="103381"/>
                  <a:pt x="90797" y="107439"/>
                  <a:pt x="95439" y="108888"/>
                </a:cubicBezTo>
                <a:lnTo>
                  <a:pt x="95439" y="114589"/>
                </a:lnTo>
                <a:close/>
                <a:moveTo>
                  <a:pt x="92731" y="98164"/>
                </a:moveTo>
                <a:cubicBezTo>
                  <a:pt x="92731" y="95169"/>
                  <a:pt x="95245" y="92753"/>
                  <a:pt x="98243" y="92753"/>
                </a:cubicBezTo>
                <a:cubicBezTo>
                  <a:pt x="101240" y="92753"/>
                  <a:pt x="103658" y="95169"/>
                  <a:pt x="103658" y="98164"/>
                </a:cubicBezTo>
                <a:cubicBezTo>
                  <a:pt x="103658" y="101159"/>
                  <a:pt x="101240" y="103671"/>
                  <a:pt x="98243" y="103671"/>
                </a:cubicBezTo>
                <a:cubicBezTo>
                  <a:pt x="95245" y="103671"/>
                  <a:pt x="92731" y="101159"/>
                  <a:pt x="92731" y="98164"/>
                </a:cubicBezTo>
                <a:close/>
                <a:moveTo>
                  <a:pt x="114585" y="109082"/>
                </a:moveTo>
                <a:cubicBezTo>
                  <a:pt x="114585" y="112077"/>
                  <a:pt x="112070" y="114589"/>
                  <a:pt x="109073" y="114589"/>
                </a:cubicBezTo>
                <a:lnTo>
                  <a:pt x="100950" y="114589"/>
                </a:lnTo>
                <a:lnTo>
                  <a:pt x="100950" y="108888"/>
                </a:lnTo>
                <a:cubicBezTo>
                  <a:pt x="105592" y="107729"/>
                  <a:pt x="109073" y="103381"/>
                  <a:pt x="109073" y="98164"/>
                </a:cubicBezTo>
                <a:cubicBezTo>
                  <a:pt x="109073" y="97391"/>
                  <a:pt x="108879" y="96328"/>
                  <a:pt x="108879" y="95458"/>
                </a:cubicBezTo>
                <a:lnTo>
                  <a:pt x="114585" y="92173"/>
                </a:lnTo>
                <a:lnTo>
                  <a:pt x="114585" y="109082"/>
                </a:lnTo>
                <a:close/>
                <a:moveTo>
                  <a:pt x="114585" y="85893"/>
                </a:moveTo>
                <a:lnTo>
                  <a:pt x="106075" y="90531"/>
                </a:lnTo>
                <a:cubicBezTo>
                  <a:pt x="104238" y="88405"/>
                  <a:pt x="101240" y="87342"/>
                  <a:pt x="98243" y="87342"/>
                </a:cubicBezTo>
                <a:cubicBezTo>
                  <a:pt x="95245" y="87342"/>
                  <a:pt x="92151" y="88695"/>
                  <a:pt x="90314" y="90531"/>
                </a:cubicBezTo>
                <a:lnTo>
                  <a:pt x="75809" y="82415"/>
                </a:lnTo>
                <a:cubicBezTo>
                  <a:pt x="80741" y="75265"/>
                  <a:pt x="88960" y="70628"/>
                  <a:pt x="98243" y="70628"/>
                </a:cubicBezTo>
                <a:cubicBezTo>
                  <a:pt x="104431" y="70628"/>
                  <a:pt x="109943" y="72850"/>
                  <a:pt x="114585" y="76135"/>
                </a:cubicBezTo>
                <a:lnTo>
                  <a:pt x="114585" y="85893"/>
                </a:lnTo>
                <a:close/>
                <a:moveTo>
                  <a:pt x="114585" y="70144"/>
                </a:moveTo>
                <a:cubicBezTo>
                  <a:pt x="109653" y="67439"/>
                  <a:pt x="104238" y="65507"/>
                  <a:pt x="98243" y="65507"/>
                </a:cubicBezTo>
                <a:cubicBezTo>
                  <a:pt x="80161" y="65507"/>
                  <a:pt x="65463" y="80193"/>
                  <a:pt x="65463" y="98164"/>
                </a:cubicBezTo>
                <a:cubicBezTo>
                  <a:pt x="65463" y="104251"/>
                  <a:pt x="67107" y="109661"/>
                  <a:pt x="70104" y="114589"/>
                </a:cubicBezTo>
                <a:lnTo>
                  <a:pt x="46124" y="114589"/>
                </a:lnTo>
                <a:lnTo>
                  <a:pt x="43609" y="105797"/>
                </a:lnTo>
                <a:lnTo>
                  <a:pt x="48831" y="103091"/>
                </a:lnTo>
                <a:cubicBezTo>
                  <a:pt x="50475" y="102028"/>
                  <a:pt x="51539" y="100386"/>
                  <a:pt x="51539" y="98164"/>
                </a:cubicBezTo>
                <a:cubicBezTo>
                  <a:pt x="51539" y="94106"/>
                  <a:pt x="52119" y="90048"/>
                  <a:pt x="53182" y="86183"/>
                </a:cubicBezTo>
                <a:cubicBezTo>
                  <a:pt x="53763" y="84347"/>
                  <a:pt x="53182" y="82125"/>
                  <a:pt x="51829" y="80772"/>
                </a:cubicBezTo>
                <a:lnTo>
                  <a:pt x="47671" y="76618"/>
                </a:lnTo>
                <a:lnTo>
                  <a:pt x="47671" y="76618"/>
                </a:lnTo>
                <a:lnTo>
                  <a:pt x="54536" y="64927"/>
                </a:lnTo>
                <a:lnTo>
                  <a:pt x="60241" y="66570"/>
                </a:lnTo>
                <a:cubicBezTo>
                  <a:pt x="62175" y="67149"/>
                  <a:pt x="64399" y="66570"/>
                  <a:pt x="65753" y="65217"/>
                </a:cubicBezTo>
                <a:cubicBezTo>
                  <a:pt x="68751" y="62222"/>
                  <a:pt x="71748" y="59806"/>
                  <a:pt x="75229" y="57874"/>
                </a:cubicBezTo>
                <a:cubicBezTo>
                  <a:pt x="76873" y="56714"/>
                  <a:pt x="78033" y="55169"/>
                  <a:pt x="78033" y="52946"/>
                </a:cubicBezTo>
                <a:lnTo>
                  <a:pt x="78033" y="47246"/>
                </a:lnTo>
                <a:lnTo>
                  <a:pt x="78033" y="47246"/>
                </a:lnTo>
                <a:lnTo>
                  <a:pt x="91087" y="43671"/>
                </a:lnTo>
                <a:lnTo>
                  <a:pt x="93795" y="48888"/>
                </a:lnTo>
                <a:cubicBezTo>
                  <a:pt x="94375" y="49661"/>
                  <a:pt x="94955" y="50531"/>
                  <a:pt x="95729" y="51014"/>
                </a:cubicBezTo>
                <a:cubicBezTo>
                  <a:pt x="96599" y="51594"/>
                  <a:pt x="97373" y="51884"/>
                  <a:pt x="98436" y="51884"/>
                </a:cubicBezTo>
                <a:cubicBezTo>
                  <a:pt x="102594" y="51884"/>
                  <a:pt x="106655" y="52367"/>
                  <a:pt x="110523" y="53526"/>
                </a:cubicBezTo>
                <a:cubicBezTo>
                  <a:pt x="111877" y="53719"/>
                  <a:pt x="113521" y="53526"/>
                  <a:pt x="114875" y="52657"/>
                </a:cubicBezTo>
                <a:lnTo>
                  <a:pt x="114875" y="70144"/>
                </a:lnTo>
                <a:lnTo>
                  <a:pt x="114585" y="70144"/>
                </a:lnTo>
                <a:close/>
                <a:moveTo>
                  <a:pt x="114585" y="45024"/>
                </a:moveTo>
                <a:lnTo>
                  <a:pt x="111587" y="48019"/>
                </a:lnTo>
                <a:cubicBezTo>
                  <a:pt x="107236" y="46956"/>
                  <a:pt x="102594" y="46376"/>
                  <a:pt x="98243" y="46376"/>
                </a:cubicBezTo>
                <a:lnTo>
                  <a:pt x="95245" y="41256"/>
                </a:lnTo>
                <a:cubicBezTo>
                  <a:pt x="94665" y="40096"/>
                  <a:pt x="93795" y="39323"/>
                  <a:pt x="93021" y="38743"/>
                </a:cubicBezTo>
                <a:cubicBezTo>
                  <a:pt x="92151" y="38260"/>
                  <a:pt x="91377" y="38260"/>
                  <a:pt x="90314" y="38454"/>
                </a:cubicBezTo>
                <a:lnTo>
                  <a:pt x="74746" y="42608"/>
                </a:lnTo>
                <a:cubicBezTo>
                  <a:pt x="72522" y="43091"/>
                  <a:pt x="72038" y="45314"/>
                  <a:pt x="72038" y="47536"/>
                </a:cubicBezTo>
                <a:lnTo>
                  <a:pt x="72038" y="53526"/>
                </a:lnTo>
                <a:cubicBezTo>
                  <a:pt x="68170" y="55652"/>
                  <a:pt x="64399" y="58357"/>
                  <a:pt x="61112" y="61642"/>
                </a:cubicBezTo>
                <a:lnTo>
                  <a:pt x="55310" y="60000"/>
                </a:lnTo>
                <a:cubicBezTo>
                  <a:pt x="53473" y="59516"/>
                  <a:pt x="50958" y="59516"/>
                  <a:pt x="49895" y="61352"/>
                </a:cubicBezTo>
                <a:lnTo>
                  <a:pt x="41966" y="75265"/>
                </a:lnTo>
                <a:cubicBezTo>
                  <a:pt x="40902" y="77198"/>
                  <a:pt x="41966" y="79130"/>
                  <a:pt x="43319" y="80772"/>
                </a:cubicBezTo>
                <a:lnTo>
                  <a:pt x="47671" y="84830"/>
                </a:lnTo>
                <a:cubicBezTo>
                  <a:pt x="46607" y="89178"/>
                  <a:pt x="46124" y="93816"/>
                  <a:pt x="46124" y="98164"/>
                </a:cubicBezTo>
                <a:lnTo>
                  <a:pt x="40902" y="101159"/>
                </a:lnTo>
                <a:cubicBezTo>
                  <a:pt x="39258" y="102318"/>
                  <a:pt x="37614" y="103961"/>
                  <a:pt x="38195" y="106086"/>
                </a:cubicBezTo>
                <a:lnTo>
                  <a:pt x="40322" y="114589"/>
                </a:lnTo>
                <a:lnTo>
                  <a:pt x="10829" y="114589"/>
                </a:lnTo>
                <a:cubicBezTo>
                  <a:pt x="7832" y="114589"/>
                  <a:pt x="5414" y="112077"/>
                  <a:pt x="5414" y="109082"/>
                </a:cubicBezTo>
                <a:lnTo>
                  <a:pt x="5414" y="62801"/>
                </a:lnTo>
                <a:lnTo>
                  <a:pt x="10636" y="62801"/>
                </a:lnTo>
                <a:cubicBezTo>
                  <a:pt x="12763" y="62801"/>
                  <a:pt x="13827" y="60869"/>
                  <a:pt x="14697" y="58647"/>
                </a:cubicBezTo>
                <a:lnTo>
                  <a:pt x="16051" y="52946"/>
                </a:lnTo>
                <a:cubicBezTo>
                  <a:pt x="20402" y="51884"/>
                  <a:pt x="24754" y="49951"/>
                  <a:pt x="28622" y="47729"/>
                </a:cubicBezTo>
                <a:lnTo>
                  <a:pt x="33843" y="50724"/>
                </a:lnTo>
                <a:cubicBezTo>
                  <a:pt x="34907" y="51304"/>
                  <a:pt x="35970" y="51594"/>
                  <a:pt x="37034" y="51594"/>
                </a:cubicBezTo>
                <a:cubicBezTo>
                  <a:pt x="37904" y="51594"/>
                  <a:pt x="38678" y="51304"/>
                  <a:pt x="39548" y="50724"/>
                </a:cubicBezTo>
                <a:lnTo>
                  <a:pt x="50668" y="39613"/>
                </a:lnTo>
                <a:cubicBezTo>
                  <a:pt x="52312" y="37971"/>
                  <a:pt x="51829" y="35748"/>
                  <a:pt x="50668" y="33816"/>
                </a:cubicBezTo>
                <a:lnTo>
                  <a:pt x="47671" y="28695"/>
                </a:lnTo>
                <a:cubicBezTo>
                  <a:pt x="49895" y="24830"/>
                  <a:pt x="51829" y="20483"/>
                  <a:pt x="52892" y="16135"/>
                </a:cubicBezTo>
                <a:lnTo>
                  <a:pt x="58597" y="14782"/>
                </a:lnTo>
                <a:cubicBezTo>
                  <a:pt x="60531" y="14202"/>
                  <a:pt x="62755" y="12850"/>
                  <a:pt x="62755" y="10724"/>
                </a:cubicBezTo>
                <a:lnTo>
                  <a:pt x="62755" y="5507"/>
                </a:lnTo>
                <a:lnTo>
                  <a:pt x="109073" y="5507"/>
                </a:lnTo>
                <a:cubicBezTo>
                  <a:pt x="112070" y="5507"/>
                  <a:pt x="114585" y="7922"/>
                  <a:pt x="114585" y="10917"/>
                </a:cubicBezTo>
                <a:lnTo>
                  <a:pt x="114585" y="450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4134699" y="2150547"/>
            <a:ext cx="414900" cy="414900"/>
          </a:xfrm>
          <a:custGeom>
            <a:rect b="b" l="l" r="r" t="t"/>
            <a:pathLst>
              <a:path extrusionOk="0" h="120000" w="120000">
                <a:moveTo>
                  <a:pt x="65278" y="5493"/>
                </a:moveTo>
                <a:cubicBezTo>
                  <a:pt x="92397" y="5493"/>
                  <a:pt x="114479" y="27469"/>
                  <a:pt x="114479" y="54457"/>
                </a:cubicBezTo>
                <a:cubicBezTo>
                  <a:pt x="114479" y="56000"/>
                  <a:pt x="115641" y="57156"/>
                  <a:pt x="117191" y="57156"/>
                </a:cubicBezTo>
                <a:cubicBezTo>
                  <a:pt x="118837" y="57156"/>
                  <a:pt x="120000" y="56000"/>
                  <a:pt x="120000" y="54457"/>
                </a:cubicBezTo>
                <a:cubicBezTo>
                  <a:pt x="120000" y="24481"/>
                  <a:pt x="95399" y="0"/>
                  <a:pt x="65278" y="0"/>
                </a:cubicBezTo>
                <a:cubicBezTo>
                  <a:pt x="63631" y="0"/>
                  <a:pt x="62566" y="1060"/>
                  <a:pt x="62566" y="2698"/>
                </a:cubicBezTo>
                <a:cubicBezTo>
                  <a:pt x="62566" y="4337"/>
                  <a:pt x="63631" y="5493"/>
                  <a:pt x="65278" y="5493"/>
                </a:cubicBezTo>
                <a:close/>
                <a:moveTo>
                  <a:pt x="65278" y="32674"/>
                </a:moveTo>
                <a:cubicBezTo>
                  <a:pt x="77288" y="32674"/>
                  <a:pt x="87167" y="42409"/>
                  <a:pt x="87167" y="54457"/>
                </a:cubicBezTo>
                <a:cubicBezTo>
                  <a:pt x="87167" y="56000"/>
                  <a:pt x="88232" y="57156"/>
                  <a:pt x="89878" y="57156"/>
                </a:cubicBezTo>
                <a:cubicBezTo>
                  <a:pt x="91525" y="57156"/>
                  <a:pt x="92590" y="56000"/>
                  <a:pt x="92590" y="54457"/>
                </a:cubicBezTo>
                <a:cubicBezTo>
                  <a:pt x="92590" y="39421"/>
                  <a:pt x="80290" y="27180"/>
                  <a:pt x="65278" y="27180"/>
                </a:cubicBezTo>
                <a:cubicBezTo>
                  <a:pt x="63631" y="27180"/>
                  <a:pt x="62566" y="28337"/>
                  <a:pt x="62566" y="29975"/>
                </a:cubicBezTo>
                <a:cubicBezTo>
                  <a:pt x="62566" y="31518"/>
                  <a:pt x="63631" y="32674"/>
                  <a:pt x="65278" y="32674"/>
                </a:cubicBezTo>
                <a:close/>
                <a:moveTo>
                  <a:pt x="65278" y="59855"/>
                </a:moveTo>
                <a:cubicBezTo>
                  <a:pt x="68280" y="59855"/>
                  <a:pt x="70799" y="57445"/>
                  <a:pt x="70799" y="54457"/>
                </a:cubicBezTo>
                <a:cubicBezTo>
                  <a:pt x="70799" y="51469"/>
                  <a:pt x="68280" y="48963"/>
                  <a:pt x="65278" y="48963"/>
                </a:cubicBezTo>
                <a:cubicBezTo>
                  <a:pt x="62276" y="48963"/>
                  <a:pt x="59854" y="51469"/>
                  <a:pt x="59854" y="54457"/>
                </a:cubicBezTo>
                <a:cubicBezTo>
                  <a:pt x="59854" y="57445"/>
                  <a:pt x="62276" y="59855"/>
                  <a:pt x="65278" y="59855"/>
                </a:cubicBezTo>
                <a:close/>
                <a:moveTo>
                  <a:pt x="120000" y="95228"/>
                </a:moveTo>
                <a:cubicBezTo>
                  <a:pt x="120000" y="93012"/>
                  <a:pt x="119128" y="90891"/>
                  <a:pt x="117481" y="89542"/>
                </a:cubicBezTo>
                <a:cubicBezTo>
                  <a:pt x="116997" y="88963"/>
                  <a:pt x="116707" y="88674"/>
                  <a:pt x="116125" y="88385"/>
                </a:cubicBezTo>
                <a:lnTo>
                  <a:pt x="92881" y="70457"/>
                </a:lnTo>
                <a:cubicBezTo>
                  <a:pt x="91525" y="69108"/>
                  <a:pt x="89394" y="68048"/>
                  <a:pt x="87167" y="68048"/>
                </a:cubicBezTo>
                <a:cubicBezTo>
                  <a:pt x="85230" y="68048"/>
                  <a:pt x="83583" y="68530"/>
                  <a:pt x="82227" y="69686"/>
                </a:cubicBezTo>
                <a:lnTo>
                  <a:pt x="75641" y="76144"/>
                </a:lnTo>
                <a:lnTo>
                  <a:pt x="75641" y="76144"/>
                </a:lnTo>
                <a:cubicBezTo>
                  <a:pt x="74576" y="77301"/>
                  <a:pt x="73220" y="78072"/>
                  <a:pt x="71573" y="78072"/>
                </a:cubicBezTo>
                <a:cubicBezTo>
                  <a:pt x="69636" y="78072"/>
                  <a:pt x="67990" y="77301"/>
                  <a:pt x="67215" y="75662"/>
                </a:cubicBezTo>
                <a:lnTo>
                  <a:pt x="67215" y="75951"/>
                </a:lnTo>
                <a:cubicBezTo>
                  <a:pt x="58208" y="69397"/>
                  <a:pt x="50266" y="61783"/>
                  <a:pt x="43970" y="52819"/>
                </a:cubicBezTo>
                <a:lnTo>
                  <a:pt x="44261" y="52819"/>
                </a:lnTo>
                <a:cubicBezTo>
                  <a:pt x="42905" y="51662"/>
                  <a:pt x="41840" y="50024"/>
                  <a:pt x="41840" y="48192"/>
                </a:cubicBezTo>
                <a:cubicBezTo>
                  <a:pt x="41840" y="46554"/>
                  <a:pt x="42615" y="44915"/>
                  <a:pt x="43680" y="44048"/>
                </a:cubicBezTo>
                <a:lnTo>
                  <a:pt x="43680" y="44048"/>
                </a:lnTo>
                <a:lnTo>
                  <a:pt x="50266" y="37783"/>
                </a:lnTo>
                <a:cubicBezTo>
                  <a:pt x="51331" y="36433"/>
                  <a:pt x="51912" y="34795"/>
                  <a:pt x="51912" y="32963"/>
                </a:cubicBezTo>
                <a:cubicBezTo>
                  <a:pt x="51912" y="30746"/>
                  <a:pt x="51041" y="28530"/>
                  <a:pt x="49491" y="27180"/>
                </a:cubicBezTo>
                <a:lnTo>
                  <a:pt x="31380" y="4048"/>
                </a:lnTo>
                <a:cubicBezTo>
                  <a:pt x="31089" y="3566"/>
                  <a:pt x="30605" y="2987"/>
                  <a:pt x="30314" y="2698"/>
                </a:cubicBezTo>
                <a:cubicBezTo>
                  <a:pt x="28958" y="1349"/>
                  <a:pt x="26731" y="289"/>
                  <a:pt x="24600" y="289"/>
                </a:cubicBezTo>
                <a:cubicBezTo>
                  <a:pt x="13656" y="289"/>
                  <a:pt x="0" y="13108"/>
                  <a:pt x="0" y="28819"/>
                </a:cubicBezTo>
                <a:cubicBezTo>
                  <a:pt x="0" y="33156"/>
                  <a:pt x="1065" y="37301"/>
                  <a:pt x="2711" y="41060"/>
                </a:cubicBezTo>
                <a:lnTo>
                  <a:pt x="2711" y="41060"/>
                </a:lnTo>
                <a:cubicBezTo>
                  <a:pt x="19079" y="73734"/>
                  <a:pt x="46392" y="100915"/>
                  <a:pt x="79225" y="117204"/>
                </a:cubicBezTo>
                <a:lnTo>
                  <a:pt x="79225" y="117204"/>
                </a:lnTo>
                <a:cubicBezTo>
                  <a:pt x="83099" y="118843"/>
                  <a:pt x="87167" y="120000"/>
                  <a:pt x="91525" y="120000"/>
                </a:cubicBezTo>
                <a:cubicBezTo>
                  <a:pt x="107118" y="119710"/>
                  <a:pt x="120000" y="106120"/>
                  <a:pt x="120000" y="95228"/>
                </a:cubicBezTo>
                <a:lnTo>
                  <a:pt x="120000" y="95228"/>
                </a:lnTo>
                <a:lnTo>
                  <a:pt x="120000" y="95228"/>
                </a:lnTo>
                <a:close/>
                <a:moveTo>
                  <a:pt x="91234" y="114216"/>
                </a:moveTo>
                <a:cubicBezTo>
                  <a:pt x="87748" y="114216"/>
                  <a:pt x="84455" y="113445"/>
                  <a:pt x="81452" y="112096"/>
                </a:cubicBezTo>
                <a:cubicBezTo>
                  <a:pt x="81162" y="111807"/>
                  <a:pt x="80871" y="111807"/>
                  <a:pt x="80581" y="111807"/>
                </a:cubicBezTo>
                <a:cubicBezTo>
                  <a:pt x="49491" y="96000"/>
                  <a:pt x="23728" y="70457"/>
                  <a:pt x="7941" y="39421"/>
                </a:cubicBezTo>
                <a:cubicBezTo>
                  <a:pt x="7941" y="39228"/>
                  <a:pt x="7651" y="38939"/>
                  <a:pt x="7651" y="38650"/>
                </a:cubicBezTo>
                <a:cubicBezTo>
                  <a:pt x="6295" y="35373"/>
                  <a:pt x="5423" y="32096"/>
                  <a:pt x="5423" y="28819"/>
                </a:cubicBezTo>
                <a:cubicBezTo>
                  <a:pt x="5423" y="15807"/>
                  <a:pt x="16949" y="5686"/>
                  <a:pt x="24600" y="5686"/>
                </a:cubicBezTo>
                <a:cubicBezTo>
                  <a:pt x="25665" y="5686"/>
                  <a:pt x="26246" y="6265"/>
                  <a:pt x="26440" y="6554"/>
                </a:cubicBezTo>
                <a:cubicBezTo>
                  <a:pt x="26440" y="6554"/>
                  <a:pt x="26731" y="6843"/>
                  <a:pt x="26731" y="7036"/>
                </a:cubicBezTo>
                <a:cubicBezTo>
                  <a:pt x="26731" y="7325"/>
                  <a:pt x="27021" y="7325"/>
                  <a:pt x="27021" y="7614"/>
                </a:cubicBezTo>
                <a:lnTo>
                  <a:pt x="45036" y="30746"/>
                </a:lnTo>
                <a:lnTo>
                  <a:pt x="45617" y="31325"/>
                </a:lnTo>
                <a:cubicBezTo>
                  <a:pt x="45907" y="31518"/>
                  <a:pt x="46392" y="32096"/>
                  <a:pt x="46392" y="33156"/>
                </a:cubicBezTo>
                <a:cubicBezTo>
                  <a:pt x="46392" y="33734"/>
                  <a:pt x="46392" y="34024"/>
                  <a:pt x="46198" y="34602"/>
                </a:cubicBezTo>
                <a:lnTo>
                  <a:pt x="40193" y="40578"/>
                </a:lnTo>
                <a:lnTo>
                  <a:pt x="40193" y="40578"/>
                </a:lnTo>
                <a:cubicBezTo>
                  <a:pt x="37966" y="42698"/>
                  <a:pt x="36610" y="45397"/>
                  <a:pt x="36610" y="48385"/>
                </a:cubicBezTo>
                <a:cubicBezTo>
                  <a:pt x="36610" y="51180"/>
                  <a:pt x="37675" y="53879"/>
                  <a:pt x="39612" y="56000"/>
                </a:cubicBezTo>
                <a:lnTo>
                  <a:pt x="39903" y="56289"/>
                </a:lnTo>
                <a:cubicBezTo>
                  <a:pt x="46682" y="65542"/>
                  <a:pt x="54915" y="73734"/>
                  <a:pt x="64503" y="80481"/>
                </a:cubicBezTo>
                <a:cubicBezTo>
                  <a:pt x="64503" y="80481"/>
                  <a:pt x="64794" y="80481"/>
                  <a:pt x="64794" y="80771"/>
                </a:cubicBezTo>
                <a:cubicBezTo>
                  <a:pt x="66634" y="82698"/>
                  <a:pt x="69443" y="83759"/>
                  <a:pt x="72445" y="83759"/>
                </a:cubicBezTo>
                <a:cubicBezTo>
                  <a:pt x="75157" y="83759"/>
                  <a:pt x="78159" y="82698"/>
                  <a:pt x="80096" y="80481"/>
                </a:cubicBezTo>
                <a:lnTo>
                  <a:pt x="80290" y="80289"/>
                </a:lnTo>
                <a:lnTo>
                  <a:pt x="86392" y="74024"/>
                </a:lnTo>
                <a:cubicBezTo>
                  <a:pt x="86876" y="73734"/>
                  <a:pt x="87167" y="73734"/>
                  <a:pt x="87748" y="73734"/>
                </a:cubicBezTo>
                <a:cubicBezTo>
                  <a:pt x="88813" y="73734"/>
                  <a:pt x="89394" y="74313"/>
                  <a:pt x="89588" y="74506"/>
                </a:cubicBezTo>
                <a:lnTo>
                  <a:pt x="90169" y="75084"/>
                </a:lnTo>
                <a:lnTo>
                  <a:pt x="113414" y="93012"/>
                </a:lnTo>
                <a:cubicBezTo>
                  <a:pt x="113704" y="93012"/>
                  <a:pt x="113704" y="93301"/>
                  <a:pt x="113995" y="93301"/>
                </a:cubicBezTo>
                <a:cubicBezTo>
                  <a:pt x="114188" y="93590"/>
                  <a:pt x="114479" y="93590"/>
                  <a:pt x="114479" y="93590"/>
                </a:cubicBezTo>
                <a:cubicBezTo>
                  <a:pt x="114769" y="93879"/>
                  <a:pt x="115351" y="94361"/>
                  <a:pt x="115351" y="95518"/>
                </a:cubicBezTo>
                <a:lnTo>
                  <a:pt x="115351" y="96000"/>
                </a:lnTo>
                <a:cubicBezTo>
                  <a:pt x="113995" y="103132"/>
                  <a:pt x="104116" y="114216"/>
                  <a:pt x="91234" y="114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7"/>
          <p:cNvSpPr/>
          <p:nvPr/>
        </p:nvSpPr>
        <p:spPr>
          <a:xfrm>
            <a:off x="4551132" y="3681114"/>
            <a:ext cx="366000" cy="366000"/>
          </a:xfrm>
          <a:custGeom>
            <a:rect b="b" l="l" r="r" t="t"/>
            <a:pathLst>
              <a:path extrusionOk="0" h="120000" w="120000">
                <a:moveTo>
                  <a:pt x="73682" y="73623"/>
                </a:moveTo>
                <a:lnTo>
                  <a:pt x="62755" y="73623"/>
                </a:lnTo>
                <a:lnTo>
                  <a:pt x="62755" y="84541"/>
                </a:lnTo>
                <a:lnTo>
                  <a:pt x="73682" y="84541"/>
                </a:lnTo>
                <a:lnTo>
                  <a:pt x="73682" y="73623"/>
                </a:lnTo>
                <a:close/>
                <a:moveTo>
                  <a:pt x="73682" y="54589"/>
                </a:moveTo>
                <a:lnTo>
                  <a:pt x="62755" y="54589"/>
                </a:lnTo>
                <a:lnTo>
                  <a:pt x="62755" y="65507"/>
                </a:lnTo>
                <a:lnTo>
                  <a:pt x="73682" y="65507"/>
                </a:lnTo>
                <a:lnTo>
                  <a:pt x="73682" y="54589"/>
                </a:lnTo>
                <a:close/>
                <a:moveTo>
                  <a:pt x="73682" y="92753"/>
                </a:moveTo>
                <a:lnTo>
                  <a:pt x="62755" y="92753"/>
                </a:lnTo>
                <a:lnTo>
                  <a:pt x="62755" y="103671"/>
                </a:lnTo>
                <a:lnTo>
                  <a:pt x="73682" y="103671"/>
                </a:lnTo>
                <a:lnTo>
                  <a:pt x="73682" y="92753"/>
                </a:lnTo>
                <a:close/>
                <a:moveTo>
                  <a:pt x="90024" y="54589"/>
                </a:moveTo>
                <a:lnTo>
                  <a:pt x="79097" y="54589"/>
                </a:lnTo>
                <a:lnTo>
                  <a:pt x="79097" y="65507"/>
                </a:lnTo>
                <a:lnTo>
                  <a:pt x="90024" y="65507"/>
                </a:lnTo>
                <a:lnTo>
                  <a:pt x="90024" y="54589"/>
                </a:lnTo>
                <a:close/>
                <a:moveTo>
                  <a:pt x="106365" y="54589"/>
                </a:moveTo>
                <a:lnTo>
                  <a:pt x="95439" y="54589"/>
                </a:lnTo>
                <a:lnTo>
                  <a:pt x="95439" y="65507"/>
                </a:lnTo>
                <a:lnTo>
                  <a:pt x="106365" y="65507"/>
                </a:lnTo>
                <a:lnTo>
                  <a:pt x="106365" y="54589"/>
                </a:lnTo>
                <a:close/>
                <a:moveTo>
                  <a:pt x="90024" y="73623"/>
                </a:moveTo>
                <a:lnTo>
                  <a:pt x="79097" y="73623"/>
                </a:lnTo>
                <a:lnTo>
                  <a:pt x="79097" y="84541"/>
                </a:lnTo>
                <a:lnTo>
                  <a:pt x="90024" y="84541"/>
                </a:lnTo>
                <a:lnTo>
                  <a:pt x="90024" y="73623"/>
                </a:lnTo>
                <a:close/>
                <a:moveTo>
                  <a:pt x="106365" y="73623"/>
                </a:moveTo>
                <a:lnTo>
                  <a:pt x="95439" y="73623"/>
                </a:lnTo>
                <a:lnTo>
                  <a:pt x="95439" y="84541"/>
                </a:lnTo>
                <a:lnTo>
                  <a:pt x="106365" y="84541"/>
                </a:lnTo>
                <a:lnTo>
                  <a:pt x="106365" y="73623"/>
                </a:lnTo>
                <a:close/>
                <a:moveTo>
                  <a:pt x="57244" y="73623"/>
                </a:moveTo>
                <a:lnTo>
                  <a:pt x="46317" y="73623"/>
                </a:lnTo>
                <a:lnTo>
                  <a:pt x="46317" y="84541"/>
                </a:lnTo>
                <a:lnTo>
                  <a:pt x="57244" y="84541"/>
                </a:lnTo>
                <a:lnTo>
                  <a:pt x="57244" y="73623"/>
                </a:lnTo>
                <a:close/>
                <a:moveTo>
                  <a:pt x="57244" y="54589"/>
                </a:moveTo>
                <a:lnTo>
                  <a:pt x="46317" y="54589"/>
                </a:lnTo>
                <a:lnTo>
                  <a:pt x="46317" y="65507"/>
                </a:lnTo>
                <a:lnTo>
                  <a:pt x="57244" y="65507"/>
                </a:lnTo>
                <a:lnTo>
                  <a:pt x="57244" y="54589"/>
                </a:lnTo>
                <a:close/>
                <a:moveTo>
                  <a:pt x="57244" y="92753"/>
                </a:moveTo>
                <a:lnTo>
                  <a:pt x="46317" y="92753"/>
                </a:lnTo>
                <a:lnTo>
                  <a:pt x="46317" y="103671"/>
                </a:lnTo>
                <a:lnTo>
                  <a:pt x="57244" y="103671"/>
                </a:lnTo>
                <a:lnTo>
                  <a:pt x="57244" y="92753"/>
                </a:lnTo>
                <a:close/>
                <a:moveTo>
                  <a:pt x="24560" y="73623"/>
                </a:moveTo>
                <a:lnTo>
                  <a:pt x="13634" y="73623"/>
                </a:lnTo>
                <a:lnTo>
                  <a:pt x="13634" y="84541"/>
                </a:lnTo>
                <a:lnTo>
                  <a:pt x="24560" y="84541"/>
                </a:lnTo>
                <a:lnTo>
                  <a:pt x="24560" y="73623"/>
                </a:lnTo>
                <a:close/>
                <a:moveTo>
                  <a:pt x="24560" y="54589"/>
                </a:moveTo>
                <a:lnTo>
                  <a:pt x="13634" y="54589"/>
                </a:lnTo>
                <a:lnTo>
                  <a:pt x="13634" y="65507"/>
                </a:lnTo>
                <a:lnTo>
                  <a:pt x="24560" y="65507"/>
                </a:lnTo>
                <a:lnTo>
                  <a:pt x="24560" y="54589"/>
                </a:lnTo>
                <a:close/>
                <a:moveTo>
                  <a:pt x="109073" y="10917"/>
                </a:moveTo>
                <a:lnTo>
                  <a:pt x="98243" y="10917"/>
                </a:lnTo>
                <a:lnTo>
                  <a:pt x="98243" y="2801"/>
                </a:lnTo>
                <a:cubicBezTo>
                  <a:pt x="98243" y="1159"/>
                  <a:pt x="97082" y="0"/>
                  <a:pt x="95439" y="0"/>
                </a:cubicBezTo>
                <a:cubicBezTo>
                  <a:pt x="93795" y="0"/>
                  <a:pt x="92731" y="1159"/>
                  <a:pt x="92731" y="2801"/>
                </a:cubicBezTo>
                <a:lnTo>
                  <a:pt x="92731" y="10917"/>
                </a:lnTo>
                <a:lnTo>
                  <a:pt x="27268" y="10917"/>
                </a:lnTo>
                <a:lnTo>
                  <a:pt x="27268" y="2801"/>
                </a:lnTo>
                <a:cubicBezTo>
                  <a:pt x="27268" y="1159"/>
                  <a:pt x="26107" y="0"/>
                  <a:pt x="24560" y="0"/>
                </a:cubicBezTo>
                <a:cubicBezTo>
                  <a:pt x="22917" y="0"/>
                  <a:pt x="21756" y="1159"/>
                  <a:pt x="21756" y="2801"/>
                </a:cubicBezTo>
                <a:lnTo>
                  <a:pt x="21756" y="10917"/>
                </a:lnTo>
                <a:lnTo>
                  <a:pt x="10829" y="10917"/>
                </a:lnTo>
                <a:cubicBezTo>
                  <a:pt x="4834" y="10917"/>
                  <a:pt x="0" y="15845"/>
                  <a:pt x="0" y="21835"/>
                </a:cubicBezTo>
                <a:lnTo>
                  <a:pt x="0" y="109082"/>
                </a:lnTo>
                <a:cubicBezTo>
                  <a:pt x="0" y="115072"/>
                  <a:pt x="4834" y="120000"/>
                  <a:pt x="10829" y="120000"/>
                </a:cubicBezTo>
                <a:lnTo>
                  <a:pt x="109073" y="120000"/>
                </a:lnTo>
                <a:cubicBezTo>
                  <a:pt x="115165" y="120000"/>
                  <a:pt x="120000" y="115072"/>
                  <a:pt x="120000" y="109082"/>
                </a:cubicBezTo>
                <a:lnTo>
                  <a:pt x="120000" y="21835"/>
                </a:lnTo>
                <a:cubicBezTo>
                  <a:pt x="120000" y="15845"/>
                  <a:pt x="115165" y="10917"/>
                  <a:pt x="109073" y="10917"/>
                </a:cubicBezTo>
                <a:close/>
                <a:moveTo>
                  <a:pt x="114585" y="109082"/>
                </a:moveTo>
                <a:cubicBezTo>
                  <a:pt x="114585" y="112077"/>
                  <a:pt x="112070" y="114589"/>
                  <a:pt x="109073" y="114589"/>
                </a:cubicBezTo>
                <a:lnTo>
                  <a:pt x="10829" y="114589"/>
                </a:lnTo>
                <a:cubicBezTo>
                  <a:pt x="7832" y="114589"/>
                  <a:pt x="5414" y="112077"/>
                  <a:pt x="5414" y="109082"/>
                </a:cubicBezTo>
                <a:lnTo>
                  <a:pt x="5414" y="43671"/>
                </a:lnTo>
                <a:lnTo>
                  <a:pt x="114585" y="43671"/>
                </a:lnTo>
                <a:lnTo>
                  <a:pt x="114585" y="109082"/>
                </a:lnTo>
                <a:close/>
                <a:moveTo>
                  <a:pt x="114585" y="38260"/>
                </a:moveTo>
                <a:lnTo>
                  <a:pt x="5414" y="38260"/>
                </a:lnTo>
                <a:lnTo>
                  <a:pt x="5414" y="21835"/>
                </a:lnTo>
                <a:cubicBezTo>
                  <a:pt x="5414" y="18840"/>
                  <a:pt x="7832" y="16425"/>
                  <a:pt x="10829" y="16425"/>
                </a:cubicBezTo>
                <a:lnTo>
                  <a:pt x="21756" y="16425"/>
                </a:lnTo>
                <a:lnTo>
                  <a:pt x="21756" y="24541"/>
                </a:lnTo>
                <a:cubicBezTo>
                  <a:pt x="21756" y="26183"/>
                  <a:pt x="22917" y="27342"/>
                  <a:pt x="24560" y="27342"/>
                </a:cubicBezTo>
                <a:cubicBezTo>
                  <a:pt x="26107" y="27342"/>
                  <a:pt x="27268" y="26183"/>
                  <a:pt x="27268" y="24541"/>
                </a:cubicBezTo>
                <a:lnTo>
                  <a:pt x="27268" y="16425"/>
                </a:lnTo>
                <a:lnTo>
                  <a:pt x="92731" y="16425"/>
                </a:lnTo>
                <a:lnTo>
                  <a:pt x="92731" y="24541"/>
                </a:lnTo>
                <a:cubicBezTo>
                  <a:pt x="92731" y="26183"/>
                  <a:pt x="93795" y="27342"/>
                  <a:pt x="95439" y="27342"/>
                </a:cubicBezTo>
                <a:cubicBezTo>
                  <a:pt x="97082" y="27342"/>
                  <a:pt x="98243" y="26183"/>
                  <a:pt x="98243" y="24541"/>
                </a:cubicBezTo>
                <a:lnTo>
                  <a:pt x="98243" y="16425"/>
                </a:lnTo>
                <a:lnTo>
                  <a:pt x="109073" y="16425"/>
                </a:lnTo>
                <a:cubicBezTo>
                  <a:pt x="112070" y="16425"/>
                  <a:pt x="114585" y="18840"/>
                  <a:pt x="114585" y="21835"/>
                </a:cubicBezTo>
                <a:lnTo>
                  <a:pt x="114585" y="38260"/>
                </a:lnTo>
                <a:close/>
                <a:moveTo>
                  <a:pt x="24560" y="92753"/>
                </a:moveTo>
                <a:lnTo>
                  <a:pt x="13634" y="92753"/>
                </a:lnTo>
                <a:lnTo>
                  <a:pt x="13634" y="103671"/>
                </a:lnTo>
                <a:lnTo>
                  <a:pt x="24560" y="103671"/>
                </a:lnTo>
                <a:lnTo>
                  <a:pt x="24560" y="92753"/>
                </a:lnTo>
                <a:close/>
                <a:moveTo>
                  <a:pt x="40902" y="54589"/>
                </a:moveTo>
                <a:lnTo>
                  <a:pt x="29975" y="54589"/>
                </a:lnTo>
                <a:lnTo>
                  <a:pt x="29975" y="65507"/>
                </a:lnTo>
                <a:lnTo>
                  <a:pt x="40902" y="65507"/>
                </a:lnTo>
                <a:lnTo>
                  <a:pt x="40902" y="54589"/>
                </a:lnTo>
                <a:close/>
                <a:moveTo>
                  <a:pt x="40902" y="92753"/>
                </a:moveTo>
                <a:lnTo>
                  <a:pt x="29975" y="92753"/>
                </a:lnTo>
                <a:lnTo>
                  <a:pt x="29975" y="103671"/>
                </a:lnTo>
                <a:lnTo>
                  <a:pt x="40902" y="103671"/>
                </a:lnTo>
                <a:lnTo>
                  <a:pt x="40902" y="92753"/>
                </a:lnTo>
                <a:close/>
                <a:moveTo>
                  <a:pt x="40902" y="73623"/>
                </a:moveTo>
                <a:lnTo>
                  <a:pt x="29975" y="73623"/>
                </a:lnTo>
                <a:lnTo>
                  <a:pt x="29975" y="84541"/>
                </a:lnTo>
                <a:lnTo>
                  <a:pt x="40902" y="84541"/>
                </a:lnTo>
                <a:lnTo>
                  <a:pt x="40902" y="73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7"/>
          <p:cNvSpPr/>
          <p:nvPr/>
        </p:nvSpPr>
        <p:spPr>
          <a:xfrm>
            <a:off x="6399823" y="2150548"/>
            <a:ext cx="414900" cy="414900"/>
          </a:xfrm>
          <a:custGeom>
            <a:rect b="b" l="l" r="r" t="t"/>
            <a:pathLst>
              <a:path extrusionOk="0" h="120000" w="120000">
                <a:moveTo>
                  <a:pt x="103658" y="35373"/>
                </a:moveTo>
                <a:lnTo>
                  <a:pt x="103658" y="8192"/>
                </a:lnTo>
                <a:cubicBezTo>
                  <a:pt x="103658" y="3566"/>
                  <a:pt x="100080" y="0"/>
                  <a:pt x="95439" y="0"/>
                </a:cubicBezTo>
                <a:cubicBezTo>
                  <a:pt x="90797" y="0"/>
                  <a:pt x="87316" y="3566"/>
                  <a:pt x="87316" y="8192"/>
                </a:cubicBezTo>
                <a:lnTo>
                  <a:pt x="87316" y="10409"/>
                </a:lnTo>
                <a:lnTo>
                  <a:pt x="45543" y="22939"/>
                </a:lnTo>
                <a:lnTo>
                  <a:pt x="5414" y="27277"/>
                </a:lnTo>
                <a:cubicBezTo>
                  <a:pt x="2417" y="27277"/>
                  <a:pt x="0" y="29686"/>
                  <a:pt x="0" y="32674"/>
                </a:cubicBezTo>
                <a:lnTo>
                  <a:pt x="0" y="70746"/>
                </a:lnTo>
                <a:cubicBezTo>
                  <a:pt x="0" y="73734"/>
                  <a:pt x="2417" y="76240"/>
                  <a:pt x="5414" y="76240"/>
                </a:cubicBezTo>
                <a:lnTo>
                  <a:pt x="23980" y="78361"/>
                </a:lnTo>
                <a:lnTo>
                  <a:pt x="32683" y="117783"/>
                </a:lnTo>
                <a:lnTo>
                  <a:pt x="32683" y="117783"/>
                </a:lnTo>
                <a:cubicBezTo>
                  <a:pt x="32973" y="118939"/>
                  <a:pt x="34037" y="120000"/>
                  <a:pt x="35390" y="120000"/>
                </a:cubicBezTo>
                <a:lnTo>
                  <a:pt x="57244" y="120000"/>
                </a:lnTo>
                <a:cubicBezTo>
                  <a:pt x="58887" y="120000"/>
                  <a:pt x="59951" y="118939"/>
                  <a:pt x="59951" y="117301"/>
                </a:cubicBezTo>
                <a:lnTo>
                  <a:pt x="59951" y="116722"/>
                </a:lnTo>
                <a:lnTo>
                  <a:pt x="59951" y="116722"/>
                </a:lnTo>
                <a:lnTo>
                  <a:pt x="52312" y="82987"/>
                </a:lnTo>
                <a:lnTo>
                  <a:pt x="87316" y="93301"/>
                </a:lnTo>
                <a:lnTo>
                  <a:pt x="87316" y="95518"/>
                </a:lnTo>
                <a:cubicBezTo>
                  <a:pt x="87316" y="100144"/>
                  <a:pt x="90797" y="103710"/>
                  <a:pt x="95439" y="103710"/>
                </a:cubicBezTo>
                <a:cubicBezTo>
                  <a:pt x="100080" y="103710"/>
                  <a:pt x="103658" y="100144"/>
                  <a:pt x="103658" y="95518"/>
                </a:cubicBezTo>
                <a:lnTo>
                  <a:pt x="103658" y="68337"/>
                </a:lnTo>
                <a:cubicBezTo>
                  <a:pt x="112651" y="68337"/>
                  <a:pt x="120000" y="61012"/>
                  <a:pt x="120000" y="51951"/>
                </a:cubicBezTo>
                <a:cubicBezTo>
                  <a:pt x="120000" y="42987"/>
                  <a:pt x="112651" y="35373"/>
                  <a:pt x="103658" y="35373"/>
                </a:cubicBezTo>
                <a:close/>
                <a:moveTo>
                  <a:pt x="5414" y="70746"/>
                </a:moveTo>
                <a:lnTo>
                  <a:pt x="5414" y="59855"/>
                </a:lnTo>
                <a:lnTo>
                  <a:pt x="19049" y="59855"/>
                </a:lnTo>
                <a:cubicBezTo>
                  <a:pt x="20692" y="59855"/>
                  <a:pt x="21756" y="58795"/>
                  <a:pt x="21756" y="57156"/>
                </a:cubicBezTo>
                <a:cubicBezTo>
                  <a:pt x="21756" y="55518"/>
                  <a:pt x="20692" y="54457"/>
                  <a:pt x="19049" y="54457"/>
                </a:cubicBezTo>
                <a:lnTo>
                  <a:pt x="5414" y="54457"/>
                </a:lnTo>
                <a:lnTo>
                  <a:pt x="5414" y="48963"/>
                </a:lnTo>
                <a:lnTo>
                  <a:pt x="13634" y="48963"/>
                </a:lnTo>
                <a:cubicBezTo>
                  <a:pt x="15278" y="48963"/>
                  <a:pt x="16341" y="47903"/>
                  <a:pt x="16341" y="46265"/>
                </a:cubicBezTo>
                <a:cubicBezTo>
                  <a:pt x="16341" y="44626"/>
                  <a:pt x="15278" y="43566"/>
                  <a:pt x="13634" y="43566"/>
                </a:cubicBezTo>
                <a:lnTo>
                  <a:pt x="5414" y="43566"/>
                </a:lnTo>
                <a:lnTo>
                  <a:pt x="5414" y="32674"/>
                </a:lnTo>
                <a:lnTo>
                  <a:pt x="43609" y="28337"/>
                </a:lnTo>
                <a:lnTo>
                  <a:pt x="43609" y="74891"/>
                </a:lnTo>
                <a:lnTo>
                  <a:pt x="5414" y="70746"/>
                </a:lnTo>
                <a:close/>
                <a:moveTo>
                  <a:pt x="35197" y="103421"/>
                </a:moveTo>
                <a:lnTo>
                  <a:pt x="29685" y="78939"/>
                </a:lnTo>
                <a:lnTo>
                  <a:pt x="45253" y="80578"/>
                </a:lnTo>
                <a:lnTo>
                  <a:pt x="46317" y="80867"/>
                </a:lnTo>
                <a:lnTo>
                  <a:pt x="51248" y="103421"/>
                </a:lnTo>
                <a:lnTo>
                  <a:pt x="35197" y="103421"/>
                </a:lnTo>
                <a:close/>
                <a:moveTo>
                  <a:pt x="52602" y="108819"/>
                </a:moveTo>
                <a:lnTo>
                  <a:pt x="53763" y="114313"/>
                </a:lnTo>
                <a:lnTo>
                  <a:pt x="37324" y="114313"/>
                </a:lnTo>
                <a:lnTo>
                  <a:pt x="36261" y="108819"/>
                </a:lnTo>
                <a:lnTo>
                  <a:pt x="52602" y="108819"/>
                </a:lnTo>
                <a:close/>
                <a:moveTo>
                  <a:pt x="87316" y="87325"/>
                </a:moveTo>
                <a:lnTo>
                  <a:pt x="49121" y="75951"/>
                </a:lnTo>
                <a:lnTo>
                  <a:pt x="49121" y="27277"/>
                </a:lnTo>
                <a:lnTo>
                  <a:pt x="87316" y="15807"/>
                </a:lnTo>
                <a:lnTo>
                  <a:pt x="87316" y="87325"/>
                </a:lnTo>
                <a:close/>
                <a:moveTo>
                  <a:pt x="98243" y="95228"/>
                </a:moveTo>
                <a:cubicBezTo>
                  <a:pt x="98243" y="96867"/>
                  <a:pt x="97082" y="97927"/>
                  <a:pt x="95439" y="97927"/>
                </a:cubicBezTo>
                <a:cubicBezTo>
                  <a:pt x="93795" y="97927"/>
                  <a:pt x="92731" y="96867"/>
                  <a:pt x="92731" y="95228"/>
                </a:cubicBezTo>
                <a:lnTo>
                  <a:pt x="92731" y="8192"/>
                </a:lnTo>
                <a:cubicBezTo>
                  <a:pt x="92731" y="6554"/>
                  <a:pt x="93795" y="5493"/>
                  <a:pt x="95439" y="5493"/>
                </a:cubicBezTo>
                <a:cubicBezTo>
                  <a:pt x="97082" y="5493"/>
                  <a:pt x="98243" y="6554"/>
                  <a:pt x="98243" y="8192"/>
                </a:cubicBezTo>
                <a:lnTo>
                  <a:pt x="98243" y="95228"/>
                </a:lnTo>
                <a:close/>
                <a:moveTo>
                  <a:pt x="103658" y="62650"/>
                </a:moveTo>
                <a:lnTo>
                  <a:pt x="103658" y="40867"/>
                </a:lnTo>
                <a:cubicBezTo>
                  <a:pt x="109653" y="40867"/>
                  <a:pt x="114585" y="45783"/>
                  <a:pt x="114585" y="51759"/>
                </a:cubicBezTo>
                <a:cubicBezTo>
                  <a:pt x="114585" y="57734"/>
                  <a:pt x="109653" y="62650"/>
                  <a:pt x="103658" y="626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7"/>
          <p:cNvSpPr/>
          <p:nvPr/>
        </p:nvSpPr>
        <p:spPr>
          <a:xfrm>
            <a:off x="6801001" y="3638223"/>
            <a:ext cx="414900" cy="451800"/>
          </a:xfrm>
          <a:custGeom>
            <a:rect b="b" l="l" r="r" t="t"/>
            <a:pathLst>
              <a:path extrusionOk="0" h="120000" w="120000">
                <a:moveTo>
                  <a:pt x="32949" y="92753"/>
                </a:moveTo>
                <a:cubicBezTo>
                  <a:pt x="31142" y="92753"/>
                  <a:pt x="29973" y="93816"/>
                  <a:pt x="29973" y="95458"/>
                </a:cubicBezTo>
                <a:cubicBezTo>
                  <a:pt x="29973" y="97101"/>
                  <a:pt x="31142" y="98164"/>
                  <a:pt x="32949" y="98164"/>
                </a:cubicBezTo>
                <a:cubicBezTo>
                  <a:pt x="34756" y="98164"/>
                  <a:pt x="35925" y="97101"/>
                  <a:pt x="35925" y="95458"/>
                </a:cubicBezTo>
                <a:cubicBezTo>
                  <a:pt x="35925" y="93816"/>
                  <a:pt x="34756" y="92753"/>
                  <a:pt x="32949" y="92753"/>
                </a:cubicBezTo>
                <a:close/>
                <a:moveTo>
                  <a:pt x="83968" y="32753"/>
                </a:moveTo>
                <a:lnTo>
                  <a:pt x="83968" y="16328"/>
                </a:lnTo>
                <a:lnTo>
                  <a:pt x="89920" y="16328"/>
                </a:lnTo>
                <a:cubicBezTo>
                  <a:pt x="93215" y="16328"/>
                  <a:pt x="95978" y="13913"/>
                  <a:pt x="95978" y="10917"/>
                </a:cubicBezTo>
                <a:lnTo>
                  <a:pt x="95978" y="5507"/>
                </a:lnTo>
                <a:cubicBezTo>
                  <a:pt x="95978" y="2512"/>
                  <a:pt x="93215" y="0"/>
                  <a:pt x="89920" y="0"/>
                </a:cubicBezTo>
                <a:lnTo>
                  <a:pt x="29973" y="0"/>
                </a:lnTo>
                <a:cubicBezTo>
                  <a:pt x="26678" y="0"/>
                  <a:pt x="23914" y="2512"/>
                  <a:pt x="23914" y="5507"/>
                </a:cubicBezTo>
                <a:lnTo>
                  <a:pt x="23914" y="10917"/>
                </a:lnTo>
                <a:cubicBezTo>
                  <a:pt x="23914" y="13913"/>
                  <a:pt x="26678" y="16328"/>
                  <a:pt x="29973" y="16328"/>
                </a:cubicBezTo>
                <a:lnTo>
                  <a:pt x="35925" y="16328"/>
                </a:lnTo>
                <a:lnTo>
                  <a:pt x="35925" y="32753"/>
                </a:lnTo>
                <a:cubicBezTo>
                  <a:pt x="35925" y="49082"/>
                  <a:pt x="0" y="54589"/>
                  <a:pt x="0" y="92753"/>
                </a:cubicBezTo>
                <a:cubicBezTo>
                  <a:pt x="0" y="120000"/>
                  <a:pt x="29973" y="120000"/>
                  <a:pt x="29973" y="120000"/>
                </a:cubicBezTo>
                <a:lnTo>
                  <a:pt x="89920" y="120000"/>
                </a:lnTo>
                <a:cubicBezTo>
                  <a:pt x="89920" y="120000"/>
                  <a:pt x="120000" y="120000"/>
                  <a:pt x="120000" y="92753"/>
                </a:cubicBezTo>
                <a:cubicBezTo>
                  <a:pt x="120000" y="54589"/>
                  <a:pt x="83968" y="49082"/>
                  <a:pt x="83968" y="32753"/>
                </a:cubicBezTo>
                <a:close/>
                <a:moveTo>
                  <a:pt x="29973" y="10917"/>
                </a:moveTo>
                <a:lnTo>
                  <a:pt x="29973" y="5507"/>
                </a:lnTo>
                <a:lnTo>
                  <a:pt x="89920" y="5507"/>
                </a:lnTo>
                <a:lnTo>
                  <a:pt x="89920" y="10917"/>
                </a:lnTo>
                <a:lnTo>
                  <a:pt x="29973" y="10917"/>
                </a:lnTo>
                <a:close/>
                <a:moveTo>
                  <a:pt x="77909" y="16328"/>
                </a:moveTo>
                <a:lnTo>
                  <a:pt x="77909" y="24541"/>
                </a:lnTo>
                <a:cubicBezTo>
                  <a:pt x="72595" y="24830"/>
                  <a:pt x="66217" y="26183"/>
                  <a:pt x="59096" y="29758"/>
                </a:cubicBezTo>
                <a:cubicBezTo>
                  <a:pt x="52719" y="32753"/>
                  <a:pt x="47085" y="33236"/>
                  <a:pt x="41984" y="32753"/>
                </a:cubicBezTo>
                <a:lnTo>
                  <a:pt x="41984" y="32753"/>
                </a:lnTo>
                <a:lnTo>
                  <a:pt x="41984" y="16328"/>
                </a:lnTo>
                <a:lnTo>
                  <a:pt x="77909" y="16328"/>
                </a:lnTo>
                <a:close/>
                <a:moveTo>
                  <a:pt x="89920" y="114492"/>
                </a:moveTo>
                <a:lnTo>
                  <a:pt x="29973" y="114492"/>
                </a:lnTo>
                <a:cubicBezTo>
                  <a:pt x="29016" y="114492"/>
                  <a:pt x="5952" y="114299"/>
                  <a:pt x="5952" y="92753"/>
                </a:cubicBezTo>
                <a:cubicBezTo>
                  <a:pt x="5952" y="71980"/>
                  <a:pt x="17325" y="62222"/>
                  <a:pt x="27528" y="53719"/>
                </a:cubicBezTo>
                <a:cubicBezTo>
                  <a:pt x="33587" y="48792"/>
                  <a:pt x="39007" y="43864"/>
                  <a:pt x="41027" y="37874"/>
                </a:cubicBezTo>
                <a:cubicBezTo>
                  <a:pt x="42515" y="38164"/>
                  <a:pt x="44322" y="38164"/>
                  <a:pt x="45810" y="38164"/>
                </a:cubicBezTo>
                <a:cubicBezTo>
                  <a:pt x="50912" y="38164"/>
                  <a:pt x="56333" y="37101"/>
                  <a:pt x="62072" y="34396"/>
                </a:cubicBezTo>
                <a:cubicBezTo>
                  <a:pt x="68024" y="31400"/>
                  <a:pt x="73445" y="30241"/>
                  <a:pt x="77909" y="29758"/>
                </a:cubicBezTo>
                <a:lnTo>
                  <a:pt x="77909" y="32753"/>
                </a:lnTo>
                <a:cubicBezTo>
                  <a:pt x="77909" y="41449"/>
                  <a:pt x="84818" y="47439"/>
                  <a:pt x="92364" y="53719"/>
                </a:cubicBezTo>
                <a:cubicBezTo>
                  <a:pt x="102568" y="62222"/>
                  <a:pt x="113941" y="71980"/>
                  <a:pt x="113941" y="92753"/>
                </a:cubicBezTo>
                <a:cubicBezTo>
                  <a:pt x="113941" y="113719"/>
                  <a:pt x="92364" y="114492"/>
                  <a:pt x="89920" y="114492"/>
                </a:cubicBezTo>
                <a:close/>
                <a:moveTo>
                  <a:pt x="39007" y="65410"/>
                </a:moveTo>
                <a:cubicBezTo>
                  <a:pt x="33906" y="65410"/>
                  <a:pt x="29973" y="68985"/>
                  <a:pt x="29973" y="73623"/>
                </a:cubicBezTo>
                <a:cubicBezTo>
                  <a:pt x="29973" y="78260"/>
                  <a:pt x="33906" y="81835"/>
                  <a:pt x="39007" y="81835"/>
                </a:cubicBezTo>
                <a:cubicBezTo>
                  <a:pt x="44109" y="81835"/>
                  <a:pt x="47936" y="78260"/>
                  <a:pt x="47936" y="73623"/>
                </a:cubicBezTo>
                <a:cubicBezTo>
                  <a:pt x="47936" y="68985"/>
                  <a:pt x="44109" y="65410"/>
                  <a:pt x="39007" y="65410"/>
                </a:cubicBezTo>
                <a:close/>
                <a:moveTo>
                  <a:pt x="39007" y="76328"/>
                </a:moveTo>
                <a:cubicBezTo>
                  <a:pt x="37201" y="76328"/>
                  <a:pt x="35925" y="75265"/>
                  <a:pt x="35925" y="73623"/>
                </a:cubicBezTo>
                <a:cubicBezTo>
                  <a:pt x="35925" y="71980"/>
                  <a:pt x="37201" y="70917"/>
                  <a:pt x="39007" y="70917"/>
                </a:cubicBezTo>
                <a:cubicBezTo>
                  <a:pt x="40708" y="70917"/>
                  <a:pt x="41984" y="71980"/>
                  <a:pt x="41984" y="73623"/>
                </a:cubicBezTo>
                <a:cubicBezTo>
                  <a:pt x="41984" y="75265"/>
                  <a:pt x="40708" y="76328"/>
                  <a:pt x="39007" y="76328"/>
                </a:cubicBezTo>
                <a:close/>
                <a:moveTo>
                  <a:pt x="93002" y="98164"/>
                </a:moveTo>
                <a:cubicBezTo>
                  <a:pt x="91195" y="98164"/>
                  <a:pt x="89920" y="99227"/>
                  <a:pt x="89920" y="100869"/>
                </a:cubicBezTo>
                <a:cubicBezTo>
                  <a:pt x="89920" y="102512"/>
                  <a:pt x="91195" y="103671"/>
                  <a:pt x="93002" y="103671"/>
                </a:cubicBezTo>
                <a:cubicBezTo>
                  <a:pt x="94703" y="103671"/>
                  <a:pt x="95978" y="102512"/>
                  <a:pt x="95978" y="100869"/>
                </a:cubicBezTo>
                <a:cubicBezTo>
                  <a:pt x="95978" y="99227"/>
                  <a:pt x="94703" y="98164"/>
                  <a:pt x="93002" y="98164"/>
                </a:cubicBezTo>
                <a:close/>
                <a:moveTo>
                  <a:pt x="86944" y="81835"/>
                </a:moveTo>
                <a:cubicBezTo>
                  <a:pt x="85137" y="81835"/>
                  <a:pt x="83968" y="82898"/>
                  <a:pt x="83968" y="84541"/>
                </a:cubicBezTo>
                <a:cubicBezTo>
                  <a:pt x="83968" y="86183"/>
                  <a:pt x="85137" y="87246"/>
                  <a:pt x="86944" y="87246"/>
                </a:cubicBezTo>
                <a:cubicBezTo>
                  <a:pt x="88751" y="87246"/>
                  <a:pt x="89920" y="86183"/>
                  <a:pt x="89920" y="84541"/>
                </a:cubicBezTo>
                <a:cubicBezTo>
                  <a:pt x="89920" y="82898"/>
                  <a:pt x="88751" y="81835"/>
                  <a:pt x="86944" y="81835"/>
                </a:cubicBezTo>
                <a:close/>
                <a:moveTo>
                  <a:pt x="71957" y="60000"/>
                </a:moveTo>
                <a:cubicBezTo>
                  <a:pt x="68662" y="60000"/>
                  <a:pt x="66005" y="62415"/>
                  <a:pt x="66005" y="65410"/>
                </a:cubicBezTo>
                <a:cubicBezTo>
                  <a:pt x="66005" y="68405"/>
                  <a:pt x="68662" y="70917"/>
                  <a:pt x="71957" y="70917"/>
                </a:cubicBezTo>
                <a:cubicBezTo>
                  <a:pt x="75252" y="70917"/>
                  <a:pt x="77909" y="68405"/>
                  <a:pt x="77909" y="65410"/>
                </a:cubicBezTo>
                <a:cubicBezTo>
                  <a:pt x="77909" y="62415"/>
                  <a:pt x="75252" y="60000"/>
                  <a:pt x="71957" y="60000"/>
                </a:cubicBezTo>
                <a:close/>
                <a:moveTo>
                  <a:pt x="59946" y="87246"/>
                </a:moveTo>
                <a:cubicBezTo>
                  <a:pt x="56651" y="87246"/>
                  <a:pt x="53994" y="89758"/>
                  <a:pt x="53994" y="92753"/>
                </a:cubicBezTo>
                <a:cubicBezTo>
                  <a:pt x="53994" y="95748"/>
                  <a:pt x="56651" y="98164"/>
                  <a:pt x="59946" y="98164"/>
                </a:cubicBezTo>
                <a:cubicBezTo>
                  <a:pt x="63241" y="98164"/>
                  <a:pt x="66005" y="95748"/>
                  <a:pt x="66005" y="92753"/>
                </a:cubicBezTo>
                <a:cubicBezTo>
                  <a:pt x="66005" y="89758"/>
                  <a:pt x="63241" y="87246"/>
                  <a:pt x="59946" y="87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7"/>
          <p:cNvSpPr txBox="1"/>
          <p:nvPr/>
        </p:nvSpPr>
        <p:spPr>
          <a:xfrm>
            <a:off x="7976775" y="2946475"/>
            <a:ext cx="7164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ACE9"/>
                </a:solidFill>
                <a:latin typeface="Anton"/>
                <a:ea typeface="Anton"/>
                <a:cs typeface="Anton"/>
                <a:sym typeface="Anton"/>
              </a:rPr>
              <a:t>2017</a:t>
            </a:r>
            <a:endParaRPr sz="2000">
              <a:solidFill>
                <a:srgbClr val="2CACE9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56" name="Google Shape;456;p37"/>
          <p:cNvSpPr txBox="1"/>
          <p:nvPr/>
        </p:nvSpPr>
        <p:spPr>
          <a:xfrm>
            <a:off x="935275" y="1594325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1330325" y="4309250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3687675" y="4309250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5547225" y="1594325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FFD966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3286425" y="1594325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461" name="Google Shape;461;p37"/>
          <p:cNvSpPr txBox="1"/>
          <p:nvPr/>
        </p:nvSpPr>
        <p:spPr>
          <a:xfrm>
            <a:off x="5946650" y="4309250"/>
            <a:ext cx="2120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This is your text that describes </a:t>
            </a:r>
            <a:r>
              <a:rPr b="1" lang="en" sz="800">
                <a:solidFill>
                  <a:srgbClr val="2CACE9"/>
                </a:solidFill>
                <a:latin typeface="Syncopate"/>
                <a:ea typeface="Syncopate"/>
                <a:cs typeface="Syncopate"/>
                <a:sym typeface="Syncopate"/>
              </a:rPr>
              <a:t>SOMETHING</a:t>
            </a:r>
            <a:r>
              <a:rPr lang="en" sz="800">
                <a:latin typeface="Syncopate"/>
                <a:ea typeface="Syncopate"/>
                <a:cs typeface="Syncopate"/>
                <a:sym typeface="Syncopate"/>
              </a:rPr>
              <a:t>..</a:t>
            </a:r>
            <a:endParaRPr sz="800"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