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g8ad748ebb9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390" name="Google Shape;390;g8ad748ebb9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5" name="Shape 375"/>
        <p:cNvGrpSpPr/>
        <p:nvPr/>
      </p:nvGrpSpPr>
      <p:grpSpPr>
        <a:xfrm>
          <a:off x="0" y="0"/>
          <a:ext cx="0" cy="0"/>
          <a:chOff x="0" y="0"/>
          <a:chExt cx="0" cy="0"/>
        </a:xfrm>
      </p:grpSpPr>
      <p:sp>
        <p:nvSpPr>
          <p:cNvPr id="376" name="Google Shape;37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5.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4.png"/><Relationship Id="rId12" Type="http://schemas.openxmlformats.org/officeDocument/2006/relationships/image" Target="../media/image3.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6.png"/><Relationship Id="rId7" Type="http://schemas.openxmlformats.org/officeDocument/2006/relationships/hyperlink" Target="https://twitter.com/SlidesManiaSM/" TargetMode="External"/><Relationship Id="rId8"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60_Foster_Template_SlidesMania_1">
  <p:cSld name="0060_Foster_Template_SlidesMania_1">
    <p:spTree>
      <p:nvGrpSpPr>
        <p:cNvPr id="7" name="Shape 7"/>
        <p:cNvGrpSpPr/>
        <p:nvPr/>
      </p:nvGrpSpPr>
      <p:grpSpPr>
        <a:xfrm>
          <a:off x="0" y="0"/>
          <a:ext cx="0" cy="0"/>
          <a:chOff x="0" y="0"/>
          <a:chExt cx="0" cy="0"/>
        </a:xfrm>
      </p:grpSpPr>
      <p:pic>
        <p:nvPicPr>
          <p:cNvPr id="8" name="Google Shape;8;p2"/>
          <p:cNvPicPr preferRelativeResize="0"/>
          <p:nvPr/>
        </p:nvPicPr>
        <p:blipFill rotWithShape="1">
          <a:blip r:embed="rId2">
            <a:alphaModFix/>
          </a:blip>
          <a:srcRect b="0" l="0" r="0" t="0"/>
          <a:stretch/>
        </p:blipFill>
        <p:spPr>
          <a:xfrm>
            <a:off x="1107609" y="320463"/>
            <a:ext cx="9821638" cy="6022085"/>
          </a:xfrm>
          <a:prstGeom prst="rect">
            <a:avLst/>
          </a:prstGeom>
          <a:noFill/>
          <a:ln>
            <a:noFill/>
          </a:ln>
        </p:spPr>
      </p:pic>
      <p:sp>
        <p:nvSpPr>
          <p:cNvPr id="9" name="Google Shape;9;p2"/>
          <p:cNvSpPr/>
          <p:nvPr/>
        </p:nvSpPr>
        <p:spPr>
          <a:xfrm rot="-2874134">
            <a:off x="-590770" y="3308172"/>
            <a:ext cx="2212419" cy="609600"/>
          </a:xfrm>
          <a:custGeom>
            <a:rect b="b" l="l" r="r" t="t"/>
            <a:pathLst>
              <a:path extrusionOk="0" h="609600" w="2212419">
                <a:moveTo>
                  <a:pt x="2212419" y="0"/>
                </a:moveTo>
                <a:lnTo>
                  <a:pt x="2212419" y="609600"/>
                </a:lnTo>
                <a:lnTo>
                  <a:pt x="0" y="609600"/>
                </a:lnTo>
                <a:lnTo>
                  <a:pt x="674710" y="0"/>
                </a:lnTo>
                <a:close/>
              </a:path>
            </a:pathLst>
          </a:custGeom>
          <a:solidFill>
            <a:srgbClr val="EEE13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 name="Google Shape;10;p2"/>
          <p:cNvSpPr/>
          <p:nvPr/>
        </p:nvSpPr>
        <p:spPr>
          <a:xfrm rot="2525866">
            <a:off x="1161625" y="2248082"/>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 name="Google Shape;11;p2"/>
          <p:cNvSpPr/>
          <p:nvPr/>
        </p:nvSpPr>
        <p:spPr>
          <a:xfrm rot="2525866">
            <a:off x="1437865" y="2295742"/>
            <a:ext cx="304800" cy="255209"/>
          </a:xfrm>
          <a:custGeom>
            <a:rect b="b" l="l" r="r" t="t"/>
            <a:pathLst>
              <a:path extrusionOk="0" h="255209" w="304800">
                <a:moveTo>
                  <a:pt x="0" y="255209"/>
                </a:moveTo>
                <a:lnTo>
                  <a:pt x="105274" y="0"/>
                </a:lnTo>
                <a:lnTo>
                  <a:pt x="199526" y="0"/>
                </a:lnTo>
                <a:lnTo>
                  <a:pt x="304800" y="255209"/>
                </a:lnTo>
                <a:close/>
              </a:path>
            </a:pathLst>
          </a:custGeom>
          <a:solidFill>
            <a:srgbClr val="E794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 name="Google Shape;12;p2"/>
          <p:cNvSpPr/>
          <p:nvPr/>
        </p:nvSpPr>
        <p:spPr>
          <a:xfrm rot="-3056986">
            <a:off x="-752383" y="5265647"/>
            <a:ext cx="2787452" cy="609600"/>
          </a:xfrm>
          <a:custGeom>
            <a:rect b="b" l="l" r="r" t="t"/>
            <a:pathLst>
              <a:path extrusionOk="0" h="609600" w="2787452">
                <a:moveTo>
                  <a:pt x="2787452" y="0"/>
                </a:moveTo>
                <a:lnTo>
                  <a:pt x="2787452" y="609600"/>
                </a:lnTo>
                <a:lnTo>
                  <a:pt x="0" y="609600"/>
                </a:lnTo>
                <a:lnTo>
                  <a:pt x="751445" y="0"/>
                </a:lnTo>
                <a:close/>
              </a:path>
            </a:pathLst>
          </a:custGeom>
          <a:solidFill>
            <a:srgbClr val="57A9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 name="Google Shape;13;p2"/>
          <p:cNvSpPr/>
          <p:nvPr/>
        </p:nvSpPr>
        <p:spPr>
          <a:xfrm rot="2343014">
            <a:off x="1411363" y="3933203"/>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 name="Google Shape;14;p2"/>
          <p:cNvSpPr/>
          <p:nvPr/>
        </p:nvSpPr>
        <p:spPr>
          <a:xfrm rot="2343014">
            <a:off x="1680140" y="3974472"/>
            <a:ext cx="304800" cy="255209"/>
          </a:xfrm>
          <a:custGeom>
            <a:rect b="b" l="l" r="r" t="t"/>
            <a:pathLst>
              <a:path extrusionOk="0" h="255209" w="304800">
                <a:moveTo>
                  <a:pt x="0" y="255209"/>
                </a:moveTo>
                <a:lnTo>
                  <a:pt x="105274" y="0"/>
                </a:lnTo>
                <a:lnTo>
                  <a:pt x="199526" y="0"/>
                </a:lnTo>
                <a:lnTo>
                  <a:pt x="304800" y="255209"/>
                </a:lnTo>
                <a:close/>
              </a:path>
            </a:pathLst>
          </a:custGeom>
          <a:solidFill>
            <a:srgbClr val="57A9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 name="Google Shape;15;p2"/>
          <p:cNvSpPr/>
          <p:nvPr/>
        </p:nvSpPr>
        <p:spPr>
          <a:xfrm rot="3774813">
            <a:off x="3305733" y="5052498"/>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 name="Google Shape;16;p2"/>
          <p:cNvSpPr/>
          <p:nvPr/>
        </p:nvSpPr>
        <p:spPr>
          <a:xfrm rot="-1625187">
            <a:off x="-55234" y="6018259"/>
            <a:ext cx="3584253" cy="609600"/>
          </a:xfrm>
          <a:custGeom>
            <a:rect b="b" l="l" r="r" t="t"/>
            <a:pathLst>
              <a:path extrusionOk="0" h="609600" w="3584253">
                <a:moveTo>
                  <a:pt x="3584253" y="0"/>
                </a:moveTo>
                <a:lnTo>
                  <a:pt x="3584253" y="609600"/>
                </a:lnTo>
                <a:lnTo>
                  <a:pt x="1191958" y="609600"/>
                </a:lnTo>
                <a:lnTo>
                  <a:pt x="0" y="0"/>
                </a:lnTo>
                <a:close/>
              </a:path>
            </a:pathLst>
          </a:custGeom>
          <a:solidFill>
            <a:srgbClr val="0A556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 name="Google Shape;17;p2"/>
          <p:cNvSpPr/>
          <p:nvPr/>
        </p:nvSpPr>
        <p:spPr>
          <a:xfrm rot="3774813">
            <a:off x="3622598" y="5153111"/>
            <a:ext cx="304800" cy="255209"/>
          </a:xfrm>
          <a:custGeom>
            <a:rect b="b" l="l" r="r" t="t"/>
            <a:pathLst>
              <a:path extrusionOk="0" h="255209" w="304800">
                <a:moveTo>
                  <a:pt x="0" y="255209"/>
                </a:moveTo>
                <a:lnTo>
                  <a:pt x="105274" y="0"/>
                </a:lnTo>
                <a:lnTo>
                  <a:pt x="199526" y="0"/>
                </a:lnTo>
                <a:lnTo>
                  <a:pt x="304800" y="255209"/>
                </a:lnTo>
                <a:close/>
              </a:path>
            </a:pathLst>
          </a:custGeom>
          <a:solidFill>
            <a:srgbClr val="1C4B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 name="Google Shape;18;p2"/>
          <p:cNvSpPr/>
          <p:nvPr/>
        </p:nvSpPr>
        <p:spPr>
          <a:xfrm rot="1204593">
            <a:off x="4948439" y="5118317"/>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04672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 name="Google Shape;19;p2"/>
          <p:cNvSpPr/>
          <p:nvPr/>
        </p:nvSpPr>
        <p:spPr>
          <a:xfrm rot="-4195407">
            <a:off x="4326448" y="6096722"/>
            <a:ext cx="1194818" cy="609600"/>
          </a:xfrm>
          <a:custGeom>
            <a:rect b="b" l="l" r="r" t="t"/>
            <a:pathLst>
              <a:path extrusionOk="0" h="609600" w="1194818">
                <a:moveTo>
                  <a:pt x="1194818" y="0"/>
                </a:moveTo>
                <a:lnTo>
                  <a:pt x="1194818" y="609600"/>
                </a:lnTo>
                <a:lnTo>
                  <a:pt x="222799" y="609600"/>
                </a:lnTo>
                <a:lnTo>
                  <a:pt x="0" y="0"/>
                </a:lnTo>
                <a:close/>
              </a:path>
            </a:pathLst>
          </a:custGeom>
          <a:solidFill>
            <a:srgbClr val="64AF5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 name="Google Shape;20;p2"/>
          <p:cNvSpPr/>
          <p:nvPr/>
        </p:nvSpPr>
        <p:spPr>
          <a:xfrm rot="-4195407">
            <a:off x="4926106" y="5852555"/>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 name="Google Shape;21;p2"/>
          <p:cNvSpPr/>
          <p:nvPr/>
        </p:nvSpPr>
        <p:spPr>
          <a:xfrm rot="-4195407">
            <a:off x="4838170" y="6093156"/>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 name="Google Shape;22;p2"/>
          <p:cNvSpPr/>
          <p:nvPr/>
        </p:nvSpPr>
        <p:spPr>
          <a:xfrm rot="2844275">
            <a:off x="4397556" y="5179499"/>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C709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 name="Google Shape;23;p2"/>
          <p:cNvSpPr/>
          <p:nvPr/>
        </p:nvSpPr>
        <p:spPr>
          <a:xfrm rot="-2555725">
            <a:off x="2795312" y="6141288"/>
            <a:ext cx="1889779" cy="609600"/>
          </a:xfrm>
          <a:custGeom>
            <a:rect b="b" l="l" r="r" t="t"/>
            <a:pathLst>
              <a:path extrusionOk="0" h="609600" w="1889779">
                <a:moveTo>
                  <a:pt x="1889779" y="0"/>
                </a:moveTo>
                <a:lnTo>
                  <a:pt x="1889779" y="609600"/>
                </a:lnTo>
                <a:lnTo>
                  <a:pt x="663042" y="609600"/>
                </a:lnTo>
                <a:lnTo>
                  <a:pt x="0" y="0"/>
                </a:lnTo>
                <a:close/>
              </a:path>
            </a:pathLst>
          </a:custGeom>
          <a:solidFill>
            <a:srgbClr val="ED87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 name="Google Shape;24;p2"/>
          <p:cNvSpPr/>
          <p:nvPr/>
        </p:nvSpPr>
        <p:spPr>
          <a:xfrm rot="-2555725">
            <a:off x="4102933" y="5728900"/>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 name="Google Shape;25;p2"/>
          <p:cNvSpPr/>
          <p:nvPr/>
        </p:nvSpPr>
        <p:spPr>
          <a:xfrm rot="-2555725">
            <a:off x="3914355" y="5902279"/>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 name="Google Shape;26;p2"/>
          <p:cNvSpPr/>
          <p:nvPr/>
        </p:nvSpPr>
        <p:spPr>
          <a:xfrm rot="-2555725">
            <a:off x="3017629" y="6627375"/>
            <a:ext cx="546837" cy="304728"/>
          </a:xfrm>
          <a:custGeom>
            <a:rect b="b" l="l" r="r" t="t"/>
            <a:pathLst>
              <a:path extrusionOk="0" h="304728" w="546837">
                <a:moveTo>
                  <a:pt x="531626" y="139021"/>
                </a:moveTo>
                <a:cubicBezTo>
                  <a:pt x="541599" y="150975"/>
                  <a:pt x="546837" y="163353"/>
                  <a:pt x="546837" y="176031"/>
                </a:cubicBezTo>
                <a:cubicBezTo>
                  <a:pt x="546837" y="214065"/>
                  <a:pt x="499697" y="249399"/>
                  <a:pt x="418966" y="278709"/>
                </a:cubicBezTo>
                <a:lnTo>
                  <a:pt x="331442" y="304728"/>
                </a:lnTo>
                <a:lnTo>
                  <a:pt x="0" y="0"/>
                </a:lnTo>
                <a:lnTo>
                  <a:pt x="89549" y="6818"/>
                </a:lnTo>
                <a:cubicBezTo>
                  <a:pt x="313490" y="30050"/>
                  <a:pt x="481757" y="79246"/>
                  <a:pt x="531626" y="13902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 name="Google Shape;27;p2"/>
          <p:cNvSpPr/>
          <p:nvPr/>
        </p:nvSpPr>
        <p:spPr>
          <a:xfrm rot="-5400000">
            <a:off x="10273986" y="1077905"/>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EA92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 name="Google Shape;28;p2"/>
          <p:cNvSpPr/>
          <p:nvPr/>
        </p:nvSpPr>
        <p:spPr>
          <a:xfrm rot="10800000">
            <a:off x="10940903" y="1155090"/>
            <a:ext cx="1251096" cy="609600"/>
          </a:xfrm>
          <a:custGeom>
            <a:rect b="b" l="l" r="r" t="t"/>
            <a:pathLst>
              <a:path extrusionOk="0" h="609600" w="1251096">
                <a:moveTo>
                  <a:pt x="1251096" y="609600"/>
                </a:moveTo>
                <a:lnTo>
                  <a:pt x="0" y="609600"/>
                </a:lnTo>
                <a:lnTo>
                  <a:pt x="0" y="0"/>
                </a:lnTo>
                <a:lnTo>
                  <a:pt x="1251096" y="0"/>
                </a:lnTo>
                <a:close/>
              </a:path>
            </a:pathLst>
          </a:cu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 name="Google Shape;29;p2"/>
          <p:cNvSpPr/>
          <p:nvPr/>
        </p:nvSpPr>
        <p:spPr>
          <a:xfrm rot="10800000">
            <a:off x="11192210" y="1164922"/>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 name="Google Shape;30;p2"/>
          <p:cNvSpPr/>
          <p:nvPr/>
        </p:nvSpPr>
        <p:spPr>
          <a:xfrm rot="10800000">
            <a:off x="11448377" y="1164922"/>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 name="Google Shape;31;p2"/>
          <p:cNvSpPr/>
          <p:nvPr/>
        </p:nvSpPr>
        <p:spPr>
          <a:xfrm rot="-2890103">
            <a:off x="10154183" y="2448420"/>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1E4E7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 name="Google Shape;32;p2"/>
          <p:cNvSpPr/>
          <p:nvPr/>
        </p:nvSpPr>
        <p:spPr>
          <a:xfrm rot="-8290103">
            <a:off x="10442704" y="3515709"/>
            <a:ext cx="2244843" cy="609600"/>
          </a:xfrm>
          <a:custGeom>
            <a:rect b="b" l="l" r="r" t="t"/>
            <a:pathLst>
              <a:path extrusionOk="0" h="609600" w="2244843">
                <a:moveTo>
                  <a:pt x="2244843" y="609600"/>
                </a:moveTo>
                <a:lnTo>
                  <a:pt x="545651" y="609600"/>
                </a:lnTo>
                <a:lnTo>
                  <a:pt x="0" y="0"/>
                </a:lnTo>
                <a:lnTo>
                  <a:pt x="2244843" y="0"/>
                </a:lnTo>
                <a:close/>
              </a:path>
            </a:pathLst>
          </a:custGeom>
          <a:solidFill>
            <a:srgbClr val="9CC2E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 name="Google Shape;33;p2"/>
          <p:cNvSpPr/>
          <p:nvPr/>
        </p:nvSpPr>
        <p:spPr>
          <a:xfrm rot="-8290103">
            <a:off x="10891384" y="2998668"/>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 name="Google Shape;34;p2"/>
          <p:cNvSpPr/>
          <p:nvPr/>
        </p:nvSpPr>
        <p:spPr>
          <a:xfrm rot="-8290103">
            <a:off x="11082256" y="3169517"/>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 name="Google Shape;35;p2"/>
          <p:cNvSpPr/>
          <p:nvPr/>
        </p:nvSpPr>
        <p:spPr>
          <a:xfrm rot="-8290103">
            <a:off x="11495239" y="4027253"/>
            <a:ext cx="928350" cy="363810"/>
          </a:xfrm>
          <a:custGeom>
            <a:rect b="b" l="l" r="r" t="t"/>
            <a:pathLst>
              <a:path extrusionOk="0" h="363810" w="928350">
                <a:moveTo>
                  <a:pt x="913139" y="220655"/>
                </a:moveTo>
                <a:cubicBezTo>
                  <a:pt x="853297" y="292384"/>
                  <a:pt x="622960" y="348881"/>
                  <a:pt x="330519" y="363559"/>
                </a:cubicBezTo>
                <a:lnTo>
                  <a:pt x="320347" y="363810"/>
                </a:lnTo>
                <a:lnTo>
                  <a:pt x="0" y="5919"/>
                </a:lnTo>
                <a:lnTo>
                  <a:pt x="28731" y="3731"/>
                </a:lnTo>
                <a:cubicBezTo>
                  <a:pt x="77471" y="1285"/>
                  <a:pt x="127936" y="0"/>
                  <a:pt x="179625" y="0"/>
                </a:cubicBezTo>
                <a:cubicBezTo>
                  <a:pt x="593134" y="0"/>
                  <a:pt x="928350" y="82221"/>
                  <a:pt x="928350" y="183645"/>
                </a:cubicBezTo>
                <a:cubicBezTo>
                  <a:pt x="928350" y="196323"/>
                  <a:pt x="923112" y="208701"/>
                  <a:pt x="913139" y="22065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 name="Google Shape;36;p2"/>
          <p:cNvSpPr/>
          <p:nvPr/>
        </p:nvSpPr>
        <p:spPr>
          <a:xfrm rot="-4104228">
            <a:off x="10255692" y="1831070"/>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FF0D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 name="Google Shape;37;p2"/>
          <p:cNvSpPr/>
          <p:nvPr/>
        </p:nvSpPr>
        <p:spPr>
          <a:xfrm rot="-9504228">
            <a:off x="10834611" y="2318095"/>
            <a:ext cx="1522438" cy="609600"/>
          </a:xfrm>
          <a:custGeom>
            <a:rect b="b" l="l" r="r" t="t"/>
            <a:pathLst>
              <a:path extrusionOk="0" h="609600" w="1522438">
                <a:moveTo>
                  <a:pt x="1522438" y="609600"/>
                </a:moveTo>
                <a:lnTo>
                  <a:pt x="241311" y="609600"/>
                </a:lnTo>
                <a:lnTo>
                  <a:pt x="0" y="0"/>
                </a:lnTo>
                <a:lnTo>
                  <a:pt x="1522438" y="0"/>
                </a:lnTo>
                <a:close/>
              </a:path>
            </a:pathLst>
          </a:custGeom>
          <a:solidFill>
            <a:srgbClr val="FF4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 name="Google Shape;38;p2"/>
          <p:cNvSpPr/>
          <p:nvPr/>
        </p:nvSpPr>
        <p:spPr>
          <a:xfrm rot="-9504228">
            <a:off x="11113958" y="2170477"/>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 name="Google Shape;39;p2"/>
          <p:cNvSpPr/>
          <p:nvPr/>
        </p:nvSpPr>
        <p:spPr>
          <a:xfrm rot="-9504228">
            <a:off x="11352142" y="2264762"/>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 name="Google Shape;40;p2"/>
          <p:cNvSpPr/>
          <p:nvPr/>
        </p:nvSpPr>
        <p:spPr>
          <a:xfrm rot="-9504228">
            <a:off x="12003442" y="2762016"/>
            <a:ext cx="250040" cy="246112"/>
          </a:xfrm>
          <a:custGeom>
            <a:rect b="b" l="l" r="r" t="t"/>
            <a:pathLst>
              <a:path extrusionOk="0" h="246112" w="250040">
                <a:moveTo>
                  <a:pt x="122169" y="238755"/>
                </a:moveTo>
                <a:lnTo>
                  <a:pt x="97424" y="246112"/>
                </a:lnTo>
                <a:lnTo>
                  <a:pt x="0" y="0"/>
                </a:lnTo>
                <a:lnTo>
                  <a:pt x="30743" y="6222"/>
                </a:lnTo>
                <a:cubicBezTo>
                  <a:pt x="166236" y="39455"/>
                  <a:pt x="250040" y="85366"/>
                  <a:pt x="250040" y="136078"/>
                </a:cubicBezTo>
                <a:cubicBezTo>
                  <a:pt x="250040" y="174112"/>
                  <a:pt x="202901" y="209445"/>
                  <a:pt x="122169" y="23875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 name="Google Shape;41;p2"/>
          <p:cNvSpPr/>
          <p:nvPr/>
        </p:nvSpPr>
        <p:spPr>
          <a:xfrm rot="-2001173">
            <a:off x="-419612" y="5427108"/>
            <a:ext cx="3060545" cy="609600"/>
          </a:xfrm>
          <a:custGeom>
            <a:rect b="b" l="l" r="r" t="t"/>
            <a:pathLst>
              <a:path extrusionOk="0" h="609600" w="3060545">
                <a:moveTo>
                  <a:pt x="3060545" y="0"/>
                </a:moveTo>
                <a:lnTo>
                  <a:pt x="3060545" y="609600"/>
                </a:lnTo>
                <a:lnTo>
                  <a:pt x="0" y="609600"/>
                </a:lnTo>
                <a:lnTo>
                  <a:pt x="401239" y="0"/>
                </a:lnTo>
                <a:close/>
              </a:path>
            </a:pathLst>
          </a:custGeom>
          <a:solidFill>
            <a:srgbClr val="DA51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 name="Google Shape;42;p2"/>
          <p:cNvSpPr/>
          <p:nvPr/>
        </p:nvSpPr>
        <p:spPr>
          <a:xfrm rot="3398827">
            <a:off x="2344987" y="4406525"/>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 name="Google Shape;43;p2"/>
          <p:cNvSpPr/>
          <p:nvPr/>
        </p:nvSpPr>
        <p:spPr>
          <a:xfrm rot="3398827">
            <a:off x="2651689" y="4489690"/>
            <a:ext cx="304800" cy="255209"/>
          </a:xfrm>
          <a:custGeom>
            <a:rect b="b" l="l" r="r" t="t"/>
            <a:pathLst>
              <a:path extrusionOk="0" h="255209" w="304800">
                <a:moveTo>
                  <a:pt x="0" y="255209"/>
                </a:moveTo>
                <a:lnTo>
                  <a:pt x="105274" y="0"/>
                </a:lnTo>
                <a:lnTo>
                  <a:pt x="199526" y="0"/>
                </a:lnTo>
                <a:lnTo>
                  <a:pt x="304800" y="255209"/>
                </a:lnTo>
                <a:close/>
              </a:path>
            </a:pathLst>
          </a:custGeom>
          <a:solidFill>
            <a:srgbClr val="DA51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 name="Google Shape;44;p2"/>
          <p:cNvSpPr/>
          <p:nvPr/>
        </p:nvSpPr>
        <p:spPr>
          <a:xfrm rot="-1539309">
            <a:off x="-248074" y="3558917"/>
            <a:ext cx="2354215" cy="609600"/>
          </a:xfrm>
          <a:custGeom>
            <a:rect b="b" l="l" r="r" t="t"/>
            <a:pathLst>
              <a:path extrusionOk="0" h="609600" w="2354215">
                <a:moveTo>
                  <a:pt x="2354215" y="0"/>
                </a:moveTo>
                <a:lnTo>
                  <a:pt x="2354215" y="609600"/>
                </a:lnTo>
                <a:lnTo>
                  <a:pt x="0" y="609600"/>
                </a:lnTo>
                <a:lnTo>
                  <a:pt x="292793" y="0"/>
                </a:lnTo>
                <a:close/>
              </a:path>
            </a:pathLst>
          </a:custGeom>
          <a:solidFill>
            <a:srgbClr val="E794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 name="Google Shape;45;p2"/>
          <p:cNvSpPr/>
          <p:nvPr/>
        </p:nvSpPr>
        <p:spPr>
          <a:xfrm rot="3860691">
            <a:off x="1966837" y="2906529"/>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 name="Google Shape;46;p2"/>
          <p:cNvSpPr/>
          <p:nvPr/>
        </p:nvSpPr>
        <p:spPr>
          <a:xfrm rot="3860691">
            <a:off x="2285753" y="3011278"/>
            <a:ext cx="304800" cy="255209"/>
          </a:xfrm>
          <a:custGeom>
            <a:rect b="b" l="l" r="r" t="t"/>
            <a:pathLst>
              <a:path extrusionOk="0" h="255209" w="304800">
                <a:moveTo>
                  <a:pt x="0" y="255209"/>
                </a:moveTo>
                <a:lnTo>
                  <a:pt x="105274" y="0"/>
                </a:lnTo>
                <a:lnTo>
                  <a:pt x="199526" y="0"/>
                </a:lnTo>
                <a:lnTo>
                  <a:pt x="304800" y="255209"/>
                </a:lnTo>
                <a:close/>
              </a:path>
            </a:pathLst>
          </a:custGeom>
          <a:solidFill>
            <a:srgbClr val="E794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 name="Google Shape;47;p2"/>
          <p:cNvSpPr/>
          <p:nvPr/>
        </p:nvSpPr>
        <p:spPr>
          <a:xfrm rot="-5938287">
            <a:off x="5910378" y="5929070"/>
            <a:ext cx="1359962" cy="609600"/>
          </a:xfrm>
          <a:custGeom>
            <a:rect b="b" l="l" r="r" t="t"/>
            <a:pathLst>
              <a:path extrusionOk="0" h="609600" w="1359962">
                <a:moveTo>
                  <a:pt x="1359962" y="609600"/>
                </a:moveTo>
                <a:lnTo>
                  <a:pt x="0" y="609600"/>
                </a:lnTo>
                <a:lnTo>
                  <a:pt x="96240" y="0"/>
                </a:lnTo>
                <a:lnTo>
                  <a:pt x="1359962" y="0"/>
                </a:lnTo>
                <a:close/>
              </a:path>
            </a:pathLst>
          </a:custGeom>
          <a:solidFill>
            <a:srgbClr val="4BA6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 name="Google Shape;48;p2"/>
          <p:cNvSpPr/>
          <p:nvPr/>
        </p:nvSpPr>
        <p:spPr>
          <a:xfrm rot="-538287">
            <a:off x="6134090" y="4944505"/>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 name="Google Shape;49;p2"/>
          <p:cNvSpPr/>
          <p:nvPr/>
        </p:nvSpPr>
        <p:spPr>
          <a:xfrm rot="-538287">
            <a:off x="6254409" y="4943626"/>
            <a:ext cx="304800" cy="255209"/>
          </a:xfrm>
          <a:custGeom>
            <a:rect b="b" l="l" r="r" t="t"/>
            <a:pathLst>
              <a:path extrusionOk="0" h="255209" w="304800">
                <a:moveTo>
                  <a:pt x="0" y="255209"/>
                </a:moveTo>
                <a:lnTo>
                  <a:pt x="105274" y="0"/>
                </a:lnTo>
                <a:lnTo>
                  <a:pt x="199526" y="0"/>
                </a:lnTo>
                <a:lnTo>
                  <a:pt x="304800" y="255209"/>
                </a:lnTo>
                <a:close/>
              </a:path>
            </a:pathLst>
          </a:custGeom>
          <a:solidFill>
            <a:srgbClr val="4BA6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 name="Google Shape;50;p2"/>
          <p:cNvSpPr/>
          <p:nvPr/>
        </p:nvSpPr>
        <p:spPr>
          <a:xfrm rot="-6587260">
            <a:off x="7175476" y="6006213"/>
            <a:ext cx="1422726" cy="609600"/>
          </a:xfrm>
          <a:custGeom>
            <a:rect b="b" l="l" r="r" t="t"/>
            <a:pathLst>
              <a:path extrusionOk="0" h="609600" w="1422726">
                <a:moveTo>
                  <a:pt x="1422726" y="609600"/>
                </a:moveTo>
                <a:lnTo>
                  <a:pt x="0" y="609600"/>
                </a:lnTo>
                <a:lnTo>
                  <a:pt x="219321" y="0"/>
                </a:lnTo>
                <a:lnTo>
                  <a:pt x="1422726" y="0"/>
                </a:lnTo>
                <a:close/>
              </a:path>
            </a:pathLst>
          </a:custGeom>
          <a:solidFill>
            <a:srgbClr val="DB0C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 name="Google Shape;51;p2"/>
          <p:cNvSpPr/>
          <p:nvPr/>
        </p:nvSpPr>
        <p:spPr>
          <a:xfrm rot="-1187260">
            <a:off x="7235484" y="5035434"/>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 name="Google Shape;52;p2"/>
          <p:cNvSpPr/>
          <p:nvPr/>
        </p:nvSpPr>
        <p:spPr>
          <a:xfrm rot="-1187260">
            <a:off x="7325347" y="5046342"/>
            <a:ext cx="304800" cy="255209"/>
          </a:xfrm>
          <a:custGeom>
            <a:rect b="b" l="l" r="r" t="t"/>
            <a:pathLst>
              <a:path extrusionOk="0" h="255209" w="304800">
                <a:moveTo>
                  <a:pt x="0" y="255209"/>
                </a:moveTo>
                <a:lnTo>
                  <a:pt x="105274" y="0"/>
                </a:lnTo>
                <a:lnTo>
                  <a:pt x="199526" y="0"/>
                </a:lnTo>
                <a:lnTo>
                  <a:pt x="304800" y="255209"/>
                </a:lnTo>
                <a:close/>
              </a:path>
            </a:pathLst>
          </a:custGeom>
          <a:solidFill>
            <a:srgbClr val="DB0C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 name="Google Shape;53;p2"/>
          <p:cNvSpPr/>
          <p:nvPr/>
        </p:nvSpPr>
        <p:spPr>
          <a:xfrm rot="-1712088">
            <a:off x="9722349" y="3718636"/>
            <a:ext cx="1184628" cy="3661176"/>
          </a:xfrm>
          <a:custGeom>
            <a:rect b="b" l="l" r="r" t="t"/>
            <a:pathLst>
              <a:path extrusionOk="0" h="3661176" w="1184628">
                <a:moveTo>
                  <a:pt x="1184628" y="0"/>
                </a:moveTo>
                <a:lnTo>
                  <a:pt x="1184628" y="3661176"/>
                </a:lnTo>
                <a:lnTo>
                  <a:pt x="0" y="3017043"/>
                </a:lnTo>
                <a:lnTo>
                  <a:pt x="0" y="0"/>
                </a:lnTo>
                <a:close/>
              </a:path>
            </a:pathLst>
          </a:custGeom>
          <a:solidFill>
            <a:srgbClr val="ED9D2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2"/>
          <p:cNvSpPr/>
          <p:nvPr/>
        </p:nvSpPr>
        <p:spPr>
          <a:xfrm rot="-1712088">
            <a:off x="8904372" y="3926638"/>
            <a:ext cx="1193065" cy="269662"/>
          </a:xfrm>
          <a:prstGeom prst="rect">
            <a:avLst/>
          </a:prstGeom>
          <a:solidFill>
            <a:srgbClr val="968C9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 name="Google Shape;55;p2"/>
          <p:cNvSpPr/>
          <p:nvPr/>
        </p:nvSpPr>
        <p:spPr>
          <a:xfrm rot="-1712088">
            <a:off x="9577752" y="4270470"/>
            <a:ext cx="180000" cy="180000"/>
          </a:xfrm>
          <a:prstGeom prst="ellipse">
            <a:avLst/>
          </a:prstGeom>
          <a:solidFill>
            <a:srgbClr val="3A383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56" name="Google Shape;56;p2"/>
          <p:cNvCxnSpPr/>
          <p:nvPr/>
        </p:nvCxnSpPr>
        <p:spPr>
          <a:xfrm rot="-1712088">
            <a:off x="9980537" y="4501344"/>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57" name="Google Shape;57;p2"/>
          <p:cNvCxnSpPr/>
          <p:nvPr/>
        </p:nvCxnSpPr>
        <p:spPr>
          <a:xfrm rot="-1712088">
            <a:off x="10259618" y="5004314"/>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58" name="Google Shape;58;p2"/>
          <p:cNvCxnSpPr/>
          <p:nvPr/>
        </p:nvCxnSpPr>
        <p:spPr>
          <a:xfrm rot="-1712088">
            <a:off x="10155498" y="4583160"/>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59" name="Google Shape;59;p2"/>
          <p:cNvCxnSpPr/>
          <p:nvPr/>
        </p:nvCxnSpPr>
        <p:spPr>
          <a:xfrm rot="-1712088">
            <a:off x="10209135" y="4671510"/>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60" name="Google Shape;60;p2"/>
          <p:cNvCxnSpPr/>
          <p:nvPr/>
        </p:nvCxnSpPr>
        <p:spPr>
          <a:xfrm rot="-1712088">
            <a:off x="10263525" y="4781833"/>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61" name="Google Shape;61;p2"/>
          <p:cNvCxnSpPr/>
          <p:nvPr/>
        </p:nvCxnSpPr>
        <p:spPr>
          <a:xfrm rot="-1712088">
            <a:off x="10314553" y="4878511"/>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62" name="Google Shape;62;p2"/>
          <p:cNvCxnSpPr/>
          <p:nvPr/>
        </p:nvCxnSpPr>
        <p:spPr>
          <a:xfrm rot="-1712088">
            <a:off x="10529468" y="5500568"/>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63" name="Google Shape;63;p2"/>
          <p:cNvCxnSpPr/>
          <p:nvPr/>
        </p:nvCxnSpPr>
        <p:spPr>
          <a:xfrm rot="-1712088">
            <a:off x="10425347" y="5079414"/>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64" name="Google Shape;64;p2"/>
          <p:cNvCxnSpPr/>
          <p:nvPr/>
        </p:nvCxnSpPr>
        <p:spPr>
          <a:xfrm rot="-1712088">
            <a:off x="10478984" y="5167765"/>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65" name="Google Shape;65;p2"/>
          <p:cNvCxnSpPr/>
          <p:nvPr/>
        </p:nvCxnSpPr>
        <p:spPr>
          <a:xfrm rot="-1712088">
            <a:off x="10533375" y="5278088"/>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66" name="Google Shape;66;p2"/>
          <p:cNvCxnSpPr/>
          <p:nvPr/>
        </p:nvCxnSpPr>
        <p:spPr>
          <a:xfrm rot="-1712088">
            <a:off x="10584402" y="5374765"/>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67" name="Google Shape;67;p2"/>
          <p:cNvCxnSpPr/>
          <p:nvPr/>
        </p:nvCxnSpPr>
        <p:spPr>
          <a:xfrm rot="-1712088">
            <a:off x="10800976" y="6010246"/>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68" name="Google Shape;68;p2"/>
          <p:cNvCxnSpPr/>
          <p:nvPr/>
        </p:nvCxnSpPr>
        <p:spPr>
          <a:xfrm rot="-1712088">
            <a:off x="10696855" y="5589092"/>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69" name="Google Shape;69;p2"/>
          <p:cNvCxnSpPr/>
          <p:nvPr/>
        </p:nvCxnSpPr>
        <p:spPr>
          <a:xfrm rot="-1712088">
            <a:off x="10750492" y="5677442"/>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70" name="Google Shape;70;p2"/>
          <p:cNvCxnSpPr/>
          <p:nvPr/>
        </p:nvCxnSpPr>
        <p:spPr>
          <a:xfrm rot="-1712088">
            <a:off x="10804883" y="5787766"/>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71" name="Google Shape;71;p2"/>
          <p:cNvCxnSpPr/>
          <p:nvPr/>
        </p:nvCxnSpPr>
        <p:spPr>
          <a:xfrm rot="-1712088">
            <a:off x="10855910" y="5884443"/>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72" name="Google Shape;72;p2"/>
          <p:cNvCxnSpPr/>
          <p:nvPr/>
        </p:nvCxnSpPr>
        <p:spPr>
          <a:xfrm rot="-1712088">
            <a:off x="11070825" y="6506500"/>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73" name="Google Shape;73;p2"/>
          <p:cNvCxnSpPr/>
          <p:nvPr/>
        </p:nvCxnSpPr>
        <p:spPr>
          <a:xfrm rot="-1712088">
            <a:off x="10966705" y="6085346"/>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74" name="Google Shape;74;p2"/>
          <p:cNvCxnSpPr/>
          <p:nvPr/>
        </p:nvCxnSpPr>
        <p:spPr>
          <a:xfrm rot="-1712088">
            <a:off x="11020341" y="6173697"/>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75" name="Google Shape;75;p2"/>
          <p:cNvCxnSpPr/>
          <p:nvPr/>
        </p:nvCxnSpPr>
        <p:spPr>
          <a:xfrm rot="-1712088">
            <a:off x="11074732" y="6284020"/>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76" name="Google Shape;76;p2"/>
          <p:cNvCxnSpPr/>
          <p:nvPr/>
        </p:nvCxnSpPr>
        <p:spPr>
          <a:xfrm rot="-1712088">
            <a:off x="11125759" y="6380697"/>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77" name="Google Shape;77;p2"/>
          <p:cNvCxnSpPr/>
          <p:nvPr/>
        </p:nvCxnSpPr>
        <p:spPr>
          <a:xfrm rot="-1712088">
            <a:off x="11252319" y="6576914"/>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78" name="Google Shape;78;p2"/>
          <p:cNvCxnSpPr/>
          <p:nvPr/>
        </p:nvCxnSpPr>
        <p:spPr>
          <a:xfrm rot="-1712088">
            <a:off x="11305956" y="6665264"/>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79" name="Google Shape;79;p2"/>
          <p:cNvCxnSpPr/>
          <p:nvPr/>
        </p:nvCxnSpPr>
        <p:spPr>
          <a:xfrm rot="-1712088">
            <a:off x="11360346" y="6775587"/>
            <a:ext cx="216000" cy="0"/>
          </a:xfrm>
          <a:prstGeom prst="straightConnector1">
            <a:avLst/>
          </a:prstGeom>
          <a:noFill/>
          <a:ln cap="flat" cmpd="sng" w="12700">
            <a:solidFill>
              <a:srgbClr val="3F3F3F"/>
            </a:solidFill>
            <a:prstDash val="solid"/>
            <a:miter lim="800000"/>
            <a:headEnd len="sm" w="sm" type="none"/>
            <a:tailEnd len="sm" w="sm" type="none"/>
          </a:ln>
        </p:spPr>
      </p:cxnSp>
      <p:sp>
        <p:nvSpPr>
          <p:cNvPr id="80" name="Google Shape;80;p2"/>
          <p:cNvSpPr/>
          <p:nvPr/>
        </p:nvSpPr>
        <p:spPr>
          <a:xfrm rot="-1763987">
            <a:off x="9618073" y="5600830"/>
            <a:ext cx="944805" cy="1576084"/>
          </a:xfrm>
          <a:custGeom>
            <a:rect b="b" l="l" r="r" t="t"/>
            <a:pathLst>
              <a:path extrusionOk="0" h="1576084" w="944805">
                <a:moveTo>
                  <a:pt x="848629" y="12375"/>
                </a:moveTo>
                <a:cubicBezTo>
                  <a:pt x="905148" y="36280"/>
                  <a:pt x="944804" y="92244"/>
                  <a:pt x="944805" y="157471"/>
                </a:cubicBezTo>
                <a:lnTo>
                  <a:pt x="944805" y="1472281"/>
                </a:lnTo>
                <a:cubicBezTo>
                  <a:pt x="944804" y="1494023"/>
                  <a:pt x="940398" y="1514736"/>
                  <a:pt x="932430" y="1533576"/>
                </a:cubicBezTo>
                <a:lnTo>
                  <a:pt x="903770" y="1576084"/>
                </a:lnTo>
                <a:lnTo>
                  <a:pt x="0" y="1066840"/>
                </a:lnTo>
                <a:lnTo>
                  <a:pt x="0" y="157471"/>
                </a:lnTo>
                <a:cubicBezTo>
                  <a:pt x="0" y="70502"/>
                  <a:pt x="70502" y="0"/>
                  <a:pt x="157471" y="0"/>
                </a:cubicBezTo>
                <a:lnTo>
                  <a:pt x="787334" y="0"/>
                </a:lnTo>
                <a:cubicBezTo>
                  <a:pt x="809076" y="0"/>
                  <a:pt x="829790" y="4406"/>
                  <a:pt x="848629" y="12375"/>
                </a:cubicBezTo>
                <a:close/>
              </a:path>
            </a:pathLst>
          </a:custGeom>
          <a:solidFill>
            <a:srgbClr val="F1ECE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 name="Google Shape;81;p2"/>
          <p:cNvSpPr/>
          <p:nvPr/>
        </p:nvSpPr>
        <p:spPr>
          <a:xfrm rot="-1763987">
            <a:off x="9631245" y="5966711"/>
            <a:ext cx="944805" cy="891078"/>
          </a:xfrm>
          <a:custGeom>
            <a:rect b="b" l="l" r="r" t="t"/>
            <a:pathLst>
              <a:path extrusionOk="0" h="891078" w="944805">
                <a:moveTo>
                  <a:pt x="944805" y="0"/>
                </a:moveTo>
                <a:lnTo>
                  <a:pt x="944805" y="891078"/>
                </a:lnTo>
                <a:lnTo>
                  <a:pt x="363734" y="891078"/>
                </a:lnTo>
                <a:lnTo>
                  <a:pt x="0" y="686126"/>
                </a:lnTo>
                <a:lnTo>
                  <a:pt x="0" y="0"/>
                </a:lnTo>
                <a:close/>
              </a:path>
            </a:pathLst>
          </a:custGeom>
          <a:solidFill>
            <a:srgbClr val="E893A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2" name="Google Shape;82;p2"/>
          <p:cNvSpPr/>
          <p:nvPr/>
        </p:nvSpPr>
        <p:spPr>
          <a:xfrm rot="-7338974">
            <a:off x="8381973" y="6185709"/>
            <a:ext cx="1392018" cy="437260"/>
          </a:xfrm>
          <a:custGeom>
            <a:rect b="b" l="l" r="r" t="t"/>
            <a:pathLst>
              <a:path extrusionOk="0" h="437260" w="1392018">
                <a:moveTo>
                  <a:pt x="1392018" y="437260"/>
                </a:moveTo>
                <a:lnTo>
                  <a:pt x="0" y="437260"/>
                </a:lnTo>
                <a:lnTo>
                  <a:pt x="276597" y="0"/>
                </a:lnTo>
                <a:lnTo>
                  <a:pt x="1392018" y="0"/>
                </a:lnTo>
                <a:close/>
              </a:path>
            </a:pathLst>
          </a:custGeom>
          <a:solidFill>
            <a:srgbClr val="D7C62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 name="Google Shape;83;p2"/>
          <p:cNvSpPr/>
          <p:nvPr/>
        </p:nvSpPr>
        <p:spPr>
          <a:xfrm rot="-1938974">
            <a:off x="8289765" y="5134451"/>
            <a:ext cx="437260" cy="738909"/>
          </a:xfrm>
          <a:prstGeom prst="triangle">
            <a:avLst>
              <a:gd fmla="val 50000" name="adj"/>
            </a:avLst>
          </a:pr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4" name="Google Shape;84;p2"/>
          <p:cNvSpPr/>
          <p:nvPr/>
        </p:nvSpPr>
        <p:spPr>
          <a:xfrm rot="-1938974">
            <a:off x="8300326" y="5163064"/>
            <a:ext cx="218630" cy="369454"/>
          </a:xfrm>
          <a:custGeom>
            <a:rect b="b" l="l" r="r" t="t"/>
            <a:pathLst>
              <a:path extrusionOk="0" h="369454" w="304800">
                <a:moveTo>
                  <a:pt x="0" y="369454"/>
                </a:moveTo>
                <a:lnTo>
                  <a:pt x="152400" y="0"/>
                </a:lnTo>
                <a:lnTo>
                  <a:pt x="304800" y="369454"/>
                </a:lnTo>
                <a:close/>
              </a:path>
            </a:pathLst>
          </a:custGeom>
          <a:solidFill>
            <a:srgbClr val="0C0D1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85" name="Google Shape;85;p2"/>
          <p:cNvCxnSpPr/>
          <p:nvPr/>
        </p:nvCxnSpPr>
        <p:spPr>
          <a:xfrm rot="10800000">
            <a:off x="8636832" y="5858144"/>
            <a:ext cx="630286" cy="999856"/>
          </a:xfrm>
          <a:prstGeom prst="straightConnector1">
            <a:avLst/>
          </a:prstGeom>
          <a:noFill/>
          <a:ln cap="flat" cmpd="sng" w="9525">
            <a:solidFill>
              <a:schemeClr val="dk1"/>
            </a:solidFill>
            <a:prstDash val="solid"/>
            <a:miter lim="800000"/>
            <a:headEnd len="sm" w="sm" type="none"/>
            <a:tailEnd len="sm" w="sm" type="none"/>
          </a:ln>
        </p:spPr>
      </p:cxnSp>
      <p:cxnSp>
        <p:nvCxnSpPr>
          <p:cNvPr id="86" name="Google Shape;86;p2"/>
          <p:cNvCxnSpPr/>
          <p:nvPr/>
        </p:nvCxnSpPr>
        <p:spPr>
          <a:xfrm rot="-7338974">
            <a:off x="8479774" y="6314683"/>
            <a:ext cx="1296000" cy="0"/>
          </a:xfrm>
          <a:prstGeom prst="straightConnector1">
            <a:avLst/>
          </a:prstGeom>
          <a:noFill/>
          <a:ln cap="flat" cmpd="sng" w="9525">
            <a:solidFill>
              <a:schemeClr val="dk1"/>
            </a:solidFill>
            <a:prstDash val="solid"/>
            <a:miter lim="800000"/>
            <a:headEnd len="sm" w="sm" type="none"/>
            <a:tailEnd len="sm" w="sm" type="none"/>
          </a:ln>
        </p:spPr>
      </p:cxnSp>
      <p:sp>
        <p:nvSpPr>
          <p:cNvPr id="87" name="Google Shape;87;p2"/>
          <p:cNvSpPr/>
          <p:nvPr/>
        </p:nvSpPr>
        <p:spPr>
          <a:xfrm rot="-2441618">
            <a:off x="10488861" y="3963753"/>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64A81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2"/>
          <p:cNvSpPr/>
          <p:nvPr/>
        </p:nvSpPr>
        <p:spPr>
          <a:xfrm rot="-7841618">
            <a:off x="10652958" y="5136505"/>
            <a:ext cx="2165656" cy="609600"/>
          </a:xfrm>
          <a:custGeom>
            <a:rect b="b" l="l" r="r" t="t"/>
            <a:pathLst>
              <a:path extrusionOk="0" h="609600" w="2165656">
                <a:moveTo>
                  <a:pt x="2165656" y="609600"/>
                </a:moveTo>
                <a:lnTo>
                  <a:pt x="708885" y="609600"/>
                </a:lnTo>
                <a:lnTo>
                  <a:pt x="0" y="0"/>
                </a:lnTo>
                <a:lnTo>
                  <a:pt x="2165656" y="0"/>
                </a:lnTo>
                <a:close/>
              </a:path>
            </a:pathLst>
          </a:custGeom>
          <a:solidFill>
            <a:srgbClr val="B5CF5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 name="Google Shape;89;p2"/>
          <p:cNvSpPr/>
          <p:nvPr/>
        </p:nvSpPr>
        <p:spPr>
          <a:xfrm rot="-7841618">
            <a:off x="11160742" y="4577086"/>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 name="Google Shape;90;p2"/>
          <p:cNvSpPr/>
          <p:nvPr/>
        </p:nvSpPr>
        <p:spPr>
          <a:xfrm rot="-7841618">
            <a:off x="11327766" y="4771313"/>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2"/>
          <p:cNvSpPr/>
          <p:nvPr/>
        </p:nvSpPr>
        <p:spPr>
          <a:xfrm rot="-7841618">
            <a:off x="11654020" y="5690734"/>
            <a:ext cx="792843" cy="344384"/>
          </a:xfrm>
          <a:custGeom>
            <a:rect b="b" l="l" r="r" t="t"/>
            <a:pathLst>
              <a:path extrusionOk="0" h="344384" w="792843">
                <a:moveTo>
                  <a:pt x="777631" y="220656"/>
                </a:moveTo>
                <a:cubicBezTo>
                  <a:pt x="737737" y="268475"/>
                  <a:pt x="622067" y="309524"/>
                  <a:pt x="462737" y="335926"/>
                </a:cubicBezTo>
                <a:lnTo>
                  <a:pt x="399206" y="344384"/>
                </a:lnTo>
                <a:lnTo>
                  <a:pt x="0" y="1091"/>
                </a:lnTo>
                <a:lnTo>
                  <a:pt x="44118" y="0"/>
                </a:lnTo>
                <a:cubicBezTo>
                  <a:pt x="457627" y="0"/>
                  <a:pt x="792843" y="82221"/>
                  <a:pt x="792843" y="183645"/>
                </a:cubicBezTo>
                <a:cubicBezTo>
                  <a:pt x="792843" y="196323"/>
                  <a:pt x="787605" y="208701"/>
                  <a:pt x="777631" y="220656"/>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2"/>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93" name="Shape 93"/>
        <p:cNvGrpSpPr/>
        <p:nvPr/>
      </p:nvGrpSpPr>
      <p:grpSpPr>
        <a:xfrm>
          <a:off x="0" y="0"/>
          <a:ext cx="0" cy="0"/>
          <a:chOff x="0" y="0"/>
          <a:chExt cx="0" cy="0"/>
        </a:xfrm>
      </p:grpSpPr>
      <p:grpSp>
        <p:nvGrpSpPr>
          <p:cNvPr id="94" name="Google Shape;94;p3"/>
          <p:cNvGrpSpPr/>
          <p:nvPr/>
        </p:nvGrpSpPr>
        <p:grpSpPr>
          <a:xfrm>
            <a:off x="0" y="0"/>
            <a:ext cx="12192000" cy="6858000"/>
            <a:chOff x="0" y="0"/>
            <a:chExt cx="12192000" cy="6858000"/>
          </a:xfrm>
        </p:grpSpPr>
        <p:sp>
          <p:nvSpPr>
            <p:cNvPr id="95" name="Google Shape;95;p3"/>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6" name="Google Shape;96;p3">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97" name="Google Shape;97;p3"/>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3F3F3F"/>
                  </a:solidFill>
                  <a:latin typeface="Poppins"/>
                  <a:ea typeface="Poppins"/>
                  <a:cs typeface="Poppins"/>
                  <a:sym typeface="Poppins"/>
                </a:rPr>
                <a:t>Free </a:t>
              </a:r>
              <a:r>
                <a:rPr lang="es-ES" sz="3600">
                  <a:solidFill>
                    <a:srgbClr val="3F3F3F"/>
                  </a:solidFill>
                  <a:latin typeface="Poppins"/>
                  <a:ea typeface="Poppins"/>
                  <a:cs typeface="Poppins"/>
                  <a:sym typeface="Poppins"/>
                </a:rPr>
                <a:t>themes and templates for </a:t>
              </a:r>
              <a:r>
                <a:rPr b="1" lang="es-ES" sz="3600">
                  <a:solidFill>
                    <a:srgbClr val="3F3F3F"/>
                  </a:solidFill>
                  <a:latin typeface="Poppins"/>
                  <a:ea typeface="Poppins"/>
                  <a:cs typeface="Poppins"/>
                  <a:sym typeface="Poppins"/>
                </a:rPr>
                <a:t>Google Slides</a:t>
              </a:r>
              <a:r>
                <a:rPr lang="es-ES" sz="3600">
                  <a:solidFill>
                    <a:srgbClr val="3F3F3F"/>
                  </a:solidFill>
                  <a:latin typeface="Poppins"/>
                  <a:ea typeface="Poppins"/>
                  <a:cs typeface="Poppins"/>
                  <a:sym typeface="Poppins"/>
                </a:rPr>
                <a:t> or </a:t>
              </a:r>
              <a:r>
                <a:rPr b="1" lang="es-ES"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s-ES"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s-ES" sz="2700">
                  <a:solidFill>
                    <a:srgbClr val="3F3F3F"/>
                  </a:solidFill>
                  <a:latin typeface="Poppins"/>
                  <a:ea typeface="Poppins"/>
                  <a:cs typeface="Poppins"/>
                  <a:sym typeface="Poppins"/>
                </a:rPr>
                <a:t>Read </a:t>
              </a:r>
              <a:r>
                <a:rPr lang="es-ES"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s-ES" sz="4400">
                  <a:solidFill>
                    <a:srgbClr val="FFCB25"/>
                  </a:solidFill>
                  <a:latin typeface="Poppins"/>
                  <a:ea typeface="Poppins"/>
                  <a:cs typeface="Poppins"/>
                  <a:sym typeface="Poppins"/>
                </a:rPr>
                <a:t> </a:t>
              </a:r>
              <a:r>
                <a:rPr lang="es-ES"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98" name="Google Shape;98;p3"/>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99" name="Google Shape;99;p3">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100" name="Google Shape;100;p3">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101" name="Google Shape;101;p3">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102" name="Google Shape;102;p3">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103" name="Google Shape;103;p3"/>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s-ES"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60_Foster_Template_SlidesMania_5">
  <p:cSld name="0060_Foster_Template_SlidesMania_5">
    <p:spTree>
      <p:nvGrpSpPr>
        <p:cNvPr id="104" name="Shape 104"/>
        <p:cNvGrpSpPr/>
        <p:nvPr/>
      </p:nvGrpSpPr>
      <p:grpSpPr>
        <a:xfrm>
          <a:off x="0" y="0"/>
          <a:ext cx="0" cy="0"/>
          <a:chOff x="0" y="0"/>
          <a:chExt cx="0" cy="0"/>
        </a:xfrm>
      </p:grpSpPr>
      <p:sp>
        <p:nvSpPr>
          <p:cNvPr id="105" name="Google Shape;105;p4"/>
          <p:cNvSpPr/>
          <p:nvPr/>
        </p:nvSpPr>
        <p:spPr>
          <a:xfrm rot="-1576028">
            <a:off x="10819790" y="2742713"/>
            <a:ext cx="1184628" cy="4262922"/>
          </a:xfrm>
          <a:custGeom>
            <a:rect b="b" l="l" r="r" t="t"/>
            <a:pathLst>
              <a:path extrusionOk="0" h="4262922" w="1184628">
                <a:moveTo>
                  <a:pt x="1184628" y="0"/>
                </a:moveTo>
                <a:lnTo>
                  <a:pt x="1184628" y="2680585"/>
                </a:lnTo>
                <a:lnTo>
                  <a:pt x="403717" y="4262922"/>
                </a:lnTo>
                <a:lnTo>
                  <a:pt x="0" y="4063681"/>
                </a:lnTo>
                <a:lnTo>
                  <a:pt x="0" y="0"/>
                </a:lnTo>
                <a:close/>
              </a:path>
            </a:pathLst>
          </a:custGeom>
          <a:solidFill>
            <a:srgbClr val="ED9D2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4"/>
          <p:cNvSpPr/>
          <p:nvPr/>
        </p:nvSpPr>
        <p:spPr>
          <a:xfrm rot="-1576028">
            <a:off x="9928166" y="2950748"/>
            <a:ext cx="1193065" cy="269662"/>
          </a:xfrm>
          <a:prstGeom prst="rect">
            <a:avLst/>
          </a:prstGeom>
          <a:solidFill>
            <a:srgbClr val="968C9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4"/>
          <p:cNvSpPr/>
          <p:nvPr/>
        </p:nvSpPr>
        <p:spPr>
          <a:xfrm rot="-1576028">
            <a:off x="10589584" y="3300950"/>
            <a:ext cx="180000" cy="180000"/>
          </a:xfrm>
          <a:prstGeom prst="ellipse">
            <a:avLst/>
          </a:prstGeom>
          <a:solidFill>
            <a:srgbClr val="3A383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108" name="Google Shape;108;p4"/>
          <p:cNvCxnSpPr/>
          <p:nvPr/>
        </p:nvCxnSpPr>
        <p:spPr>
          <a:xfrm rot="-1576028">
            <a:off x="10986412" y="3551057"/>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109" name="Google Shape;109;p4"/>
          <p:cNvCxnSpPr/>
          <p:nvPr/>
        </p:nvCxnSpPr>
        <p:spPr>
          <a:xfrm rot="-1576028">
            <a:off x="11245374" y="4064676"/>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110" name="Google Shape;110;p4"/>
          <p:cNvCxnSpPr/>
          <p:nvPr/>
        </p:nvCxnSpPr>
        <p:spPr>
          <a:xfrm rot="-1576028">
            <a:off x="11158051" y="3637035"/>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11" name="Google Shape;111;p4"/>
          <p:cNvCxnSpPr/>
          <p:nvPr/>
        </p:nvCxnSpPr>
        <p:spPr>
          <a:xfrm rot="-1576028">
            <a:off x="11208151" y="3727438"/>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12" name="Google Shape;112;p4"/>
          <p:cNvCxnSpPr/>
          <p:nvPr/>
        </p:nvCxnSpPr>
        <p:spPr>
          <a:xfrm rot="-1576028">
            <a:off x="11258133" y="3839829"/>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13" name="Google Shape;113;p4"/>
          <p:cNvCxnSpPr/>
          <p:nvPr/>
        </p:nvCxnSpPr>
        <p:spPr>
          <a:xfrm rot="-1576028">
            <a:off x="11305295" y="3938449"/>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14" name="Google Shape;114;p4"/>
          <p:cNvCxnSpPr/>
          <p:nvPr/>
        </p:nvCxnSpPr>
        <p:spPr>
          <a:xfrm rot="-1576028">
            <a:off x="11495375" y="4571220"/>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115" name="Google Shape;115;p4"/>
          <p:cNvCxnSpPr/>
          <p:nvPr/>
        </p:nvCxnSpPr>
        <p:spPr>
          <a:xfrm rot="-1576028">
            <a:off x="11408055" y="4143579"/>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16" name="Google Shape;116;p4"/>
          <p:cNvCxnSpPr/>
          <p:nvPr/>
        </p:nvCxnSpPr>
        <p:spPr>
          <a:xfrm rot="-1576028">
            <a:off x="11458153" y="4233984"/>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17" name="Google Shape;117;p4"/>
          <p:cNvCxnSpPr/>
          <p:nvPr/>
        </p:nvCxnSpPr>
        <p:spPr>
          <a:xfrm rot="-1576028">
            <a:off x="11508135" y="4346373"/>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18" name="Google Shape;118;p4"/>
          <p:cNvCxnSpPr/>
          <p:nvPr/>
        </p:nvCxnSpPr>
        <p:spPr>
          <a:xfrm rot="-1576028">
            <a:off x="11555297" y="4444993"/>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19" name="Google Shape;119;p4"/>
          <p:cNvCxnSpPr/>
          <p:nvPr/>
        </p:nvCxnSpPr>
        <p:spPr>
          <a:xfrm rot="-1576028">
            <a:off x="11746504" y="5091242"/>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120" name="Google Shape;120;p4"/>
          <p:cNvCxnSpPr/>
          <p:nvPr/>
        </p:nvCxnSpPr>
        <p:spPr>
          <a:xfrm rot="-1576028">
            <a:off x="11659182" y="4663602"/>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21" name="Google Shape;121;p4"/>
          <p:cNvCxnSpPr/>
          <p:nvPr/>
        </p:nvCxnSpPr>
        <p:spPr>
          <a:xfrm rot="-1576028">
            <a:off x="11709281" y="4754006"/>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22" name="Google Shape;122;p4"/>
          <p:cNvCxnSpPr/>
          <p:nvPr/>
        </p:nvCxnSpPr>
        <p:spPr>
          <a:xfrm rot="-1576028">
            <a:off x="11759263" y="4866395"/>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23" name="Google Shape;123;p4"/>
          <p:cNvCxnSpPr/>
          <p:nvPr/>
        </p:nvCxnSpPr>
        <p:spPr>
          <a:xfrm rot="-1576028">
            <a:off x="11806425" y="4965016"/>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24" name="Google Shape;124;p4"/>
          <p:cNvCxnSpPr/>
          <p:nvPr/>
        </p:nvCxnSpPr>
        <p:spPr>
          <a:xfrm rot="-1576028">
            <a:off x="11909184" y="5170145"/>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25" name="Google Shape;125;p4"/>
          <p:cNvCxnSpPr/>
          <p:nvPr/>
        </p:nvCxnSpPr>
        <p:spPr>
          <a:xfrm rot="-1576028">
            <a:off x="11959282" y="5260548"/>
            <a:ext cx="216000" cy="0"/>
          </a:xfrm>
          <a:prstGeom prst="straightConnector1">
            <a:avLst/>
          </a:prstGeom>
          <a:noFill/>
          <a:ln cap="flat" cmpd="sng" w="12700">
            <a:solidFill>
              <a:srgbClr val="3F3F3F"/>
            </a:solidFill>
            <a:prstDash val="solid"/>
            <a:miter lim="800000"/>
            <a:headEnd len="sm" w="sm" type="none"/>
            <a:tailEnd len="sm" w="sm" type="none"/>
          </a:ln>
        </p:spPr>
      </p:cxnSp>
      <p:grpSp>
        <p:nvGrpSpPr>
          <p:cNvPr id="126" name="Google Shape;126;p4"/>
          <p:cNvGrpSpPr/>
          <p:nvPr/>
        </p:nvGrpSpPr>
        <p:grpSpPr>
          <a:xfrm rot="-1763987">
            <a:off x="10486190" y="5234169"/>
            <a:ext cx="944806" cy="1629752"/>
            <a:chOff x="8023628" y="4544455"/>
            <a:chExt cx="944806" cy="1629752"/>
          </a:xfrm>
        </p:grpSpPr>
        <p:sp>
          <p:nvSpPr>
            <p:cNvPr id="127" name="Google Shape;127;p4"/>
            <p:cNvSpPr/>
            <p:nvPr/>
          </p:nvSpPr>
          <p:spPr>
            <a:xfrm>
              <a:off x="8023629" y="4544455"/>
              <a:ext cx="944805" cy="1629752"/>
            </a:xfrm>
            <a:prstGeom prst="roundRect">
              <a:avLst>
                <a:gd fmla="val 16667" name="adj"/>
              </a:avLst>
            </a:prstGeom>
            <a:solidFill>
              <a:srgbClr val="F1ECE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8" name="Google Shape;128;p4"/>
            <p:cNvSpPr/>
            <p:nvPr/>
          </p:nvSpPr>
          <p:spPr>
            <a:xfrm>
              <a:off x="8023628" y="4913792"/>
              <a:ext cx="944805" cy="891078"/>
            </a:xfrm>
            <a:prstGeom prst="rect">
              <a:avLst/>
            </a:prstGeom>
            <a:solidFill>
              <a:srgbClr val="E893A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29" name="Google Shape;129;p4"/>
          <p:cNvSpPr/>
          <p:nvPr/>
        </p:nvSpPr>
        <p:spPr>
          <a:xfrm rot="341809">
            <a:off x="160495" y="4655704"/>
            <a:ext cx="1184628" cy="2270480"/>
          </a:xfrm>
          <a:custGeom>
            <a:rect b="b" l="l" r="r" t="t"/>
            <a:pathLst>
              <a:path extrusionOk="0" h="2270480" w="1184628">
                <a:moveTo>
                  <a:pt x="0" y="0"/>
                </a:moveTo>
                <a:lnTo>
                  <a:pt x="1184628" y="0"/>
                </a:lnTo>
                <a:lnTo>
                  <a:pt x="1184628" y="2152305"/>
                </a:lnTo>
                <a:lnTo>
                  <a:pt x="0" y="2270480"/>
                </a:lnTo>
                <a:close/>
              </a:path>
            </a:pathLst>
          </a:custGeom>
          <a:solidFill>
            <a:srgbClr val="ED9D2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0" name="Google Shape;130;p4"/>
          <p:cNvSpPr/>
          <p:nvPr/>
        </p:nvSpPr>
        <p:spPr>
          <a:xfrm rot="-2017564">
            <a:off x="1122790" y="4493546"/>
            <a:ext cx="1184628" cy="2954966"/>
          </a:xfrm>
          <a:custGeom>
            <a:rect b="b" l="l" r="r" t="t"/>
            <a:pathLst>
              <a:path extrusionOk="0" h="2954966" w="1184628">
                <a:moveTo>
                  <a:pt x="1184628" y="0"/>
                </a:moveTo>
                <a:lnTo>
                  <a:pt x="1184628" y="2954966"/>
                </a:lnTo>
                <a:lnTo>
                  <a:pt x="0" y="2167124"/>
                </a:lnTo>
                <a:lnTo>
                  <a:pt x="0" y="0"/>
                </a:lnTo>
                <a:close/>
              </a:path>
            </a:pathLst>
          </a:custGeom>
          <a:solidFill>
            <a:srgbClr val="ED9D2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4"/>
          <p:cNvSpPr/>
          <p:nvPr/>
        </p:nvSpPr>
        <p:spPr>
          <a:xfrm rot="341809">
            <a:off x="264838" y="3093710"/>
            <a:ext cx="1184628" cy="3251104"/>
          </a:xfrm>
          <a:custGeom>
            <a:rect b="b" l="l" r="r" t="t"/>
            <a:pathLst>
              <a:path extrusionOk="0" h="3251104" w="1184628">
                <a:moveTo>
                  <a:pt x="41609" y="0"/>
                </a:moveTo>
                <a:lnTo>
                  <a:pt x="52805" y="0"/>
                </a:lnTo>
                <a:lnTo>
                  <a:pt x="1184628" y="1381691"/>
                </a:lnTo>
                <a:lnTo>
                  <a:pt x="1184628" y="3251104"/>
                </a:lnTo>
                <a:lnTo>
                  <a:pt x="0" y="1804951"/>
                </a:lnTo>
                <a:lnTo>
                  <a:pt x="0" y="34084"/>
                </a:lnTo>
                <a:close/>
              </a:path>
            </a:pathLst>
          </a:custGeom>
          <a:solidFill>
            <a:srgbClr val="ED9D2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132" name="Google Shape;132;p4"/>
          <p:cNvCxnSpPr/>
          <p:nvPr/>
        </p:nvCxnSpPr>
        <p:spPr>
          <a:xfrm rot="-10433308">
            <a:off x="152149" y="6311466"/>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133" name="Google Shape;133;p4"/>
          <p:cNvCxnSpPr/>
          <p:nvPr/>
        </p:nvCxnSpPr>
        <p:spPr>
          <a:xfrm rot="-10433308">
            <a:off x="122578" y="6755872"/>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34" name="Google Shape;134;p4"/>
          <p:cNvCxnSpPr/>
          <p:nvPr/>
        </p:nvCxnSpPr>
        <p:spPr>
          <a:xfrm rot="-10433308">
            <a:off x="128679" y="6652696"/>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35" name="Google Shape;135;p4"/>
          <p:cNvCxnSpPr/>
          <p:nvPr/>
        </p:nvCxnSpPr>
        <p:spPr>
          <a:xfrm rot="-10433308">
            <a:off x="146654" y="6531015"/>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36" name="Google Shape;136;p4"/>
          <p:cNvCxnSpPr/>
          <p:nvPr/>
        </p:nvCxnSpPr>
        <p:spPr>
          <a:xfrm rot="-10433308">
            <a:off x="159637" y="6422470"/>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37" name="Google Shape;137;p4"/>
          <p:cNvCxnSpPr/>
          <p:nvPr/>
        </p:nvCxnSpPr>
        <p:spPr>
          <a:xfrm rot="-10433308">
            <a:off x="212274" y="5749797"/>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138" name="Google Shape;138;p4"/>
          <p:cNvCxnSpPr/>
          <p:nvPr/>
        </p:nvCxnSpPr>
        <p:spPr>
          <a:xfrm rot="-10433308">
            <a:off x="182704" y="6194203"/>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39" name="Google Shape;139;p4"/>
          <p:cNvCxnSpPr/>
          <p:nvPr/>
        </p:nvCxnSpPr>
        <p:spPr>
          <a:xfrm rot="-10433308">
            <a:off x="188806" y="6091027"/>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40" name="Google Shape;140;p4"/>
          <p:cNvCxnSpPr/>
          <p:nvPr/>
        </p:nvCxnSpPr>
        <p:spPr>
          <a:xfrm rot="-10433308">
            <a:off x="206780" y="5969344"/>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41" name="Google Shape;141;p4"/>
          <p:cNvCxnSpPr/>
          <p:nvPr/>
        </p:nvCxnSpPr>
        <p:spPr>
          <a:xfrm rot="-10433308">
            <a:off x="219763" y="5860801"/>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42" name="Google Shape;142;p4"/>
          <p:cNvCxnSpPr/>
          <p:nvPr/>
        </p:nvCxnSpPr>
        <p:spPr>
          <a:xfrm rot="-10433308">
            <a:off x="278668" y="5176142"/>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143" name="Google Shape;143;p4"/>
          <p:cNvCxnSpPr/>
          <p:nvPr/>
        </p:nvCxnSpPr>
        <p:spPr>
          <a:xfrm rot="-10433308">
            <a:off x="249097" y="5620548"/>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44" name="Google Shape;144;p4"/>
          <p:cNvCxnSpPr/>
          <p:nvPr/>
        </p:nvCxnSpPr>
        <p:spPr>
          <a:xfrm rot="-10433308">
            <a:off x="255199" y="5517372"/>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45" name="Google Shape;145;p4"/>
          <p:cNvCxnSpPr/>
          <p:nvPr/>
        </p:nvCxnSpPr>
        <p:spPr>
          <a:xfrm rot="-10433308">
            <a:off x="273173" y="5395691"/>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46" name="Google Shape;146;p4"/>
          <p:cNvCxnSpPr/>
          <p:nvPr/>
        </p:nvCxnSpPr>
        <p:spPr>
          <a:xfrm rot="-10433308">
            <a:off x="286157" y="5287146"/>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47" name="Google Shape;147;p4"/>
          <p:cNvCxnSpPr/>
          <p:nvPr/>
        </p:nvCxnSpPr>
        <p:spPr>
          <a:xfrm rot="-10433308">
            <a:off x="338794" y="4614473"/>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148" name="Google Shape;148;p4"/>
          <p:cNvCxnSpPr/>
          <p:nvPr/>
        </p:nvCxnSpPr>
        <p:spPr>
          <a:xfrm rot="-10433308">
            <a:off x="309224" y="5058880"/>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49" name="Google Shape;149;p4"/>
          <p:cNvCxnSpPr/>
          <p:nvPr/>
        </p:nvCxnSpPr>
        <p:spPr>
          <a:xfrm rot="-10433308">
            <a:off x="315325" y="4955703"/>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50" name="Google Shape;150;p4"/>
          <p:cNvCxnSpPr/>
          <p:nvPr/>
        </p:nvCxnSpPr>
        <p:spPr>
          <a:xfrm rot="-10433308">
            <a:off x="333300" y="4834021"/>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151" name="Google Shape;151;p4"/>
          <p:cNvCxnSpPr/>
          <p:nvPr/>
        </p:nvCxnSpPr>
        <p:spPr>
          <a:xfrm rot="-10433308">
            <a:off x="346282" y="4725477"/>
            <a:ext cx="216000" cy="0"/>
          </a:xfrm>
          <a:prstGeom prst="straightConnector1">
            <a:avLst/>
          </a:prstGeom>
          <a:noFill/>
          <a:ln cap="flat" cmpd="sng" w="12700">
            <a:solidFill>
              <a:srgbClr val="3F3F3F"/>
            </a:solidFill>
            <a:prstDash val="solid"/>
            <a:miter lim="800000"/>
            <a:headEnd len="sm" w="sm" type="none"/>
            <a:tailEnd len="sm" w="sm" type="none"/>
          </a:ln>
        </p:spPr>
      </p:cxnSp>
      <p:sp>
        <p:nvSpPr>
          <p:cNvPr id="152" name="Google Shape;152;p4"/>
          <p:cNvSpPr/>
          <p:nvPr/>
        </p:nvSpPr>
        <p:spPr>
          <a:xfrm rot="-4724439">
            <a:off x="826739" y="5674800"/>
            <a:ext cx="2046916" cy="437260"/>
          </a:xfrm>
          <a:custGeom>
            <a:rect b="b" l="l" r="r" t="t"/>
            <a:pathLst>
              <a:path extrusionOk="0" h="437260" w="2046916">
                <a:moveTo>
                  <a:pt x="2046916" y="0"/>
                </a:moveTo>
                <a:lnTo>
                  <a:pt x="2046916" y="437260"/>
                </a:lnTo>
                <a:lnTo>
                  <a:pt x="87051" y="437260"/>
                </a:lnTo>
                <a:lnTo>
                  <a:pt x="0" y="0"/>
                </a:lnTo>
                <a:close/>
              </a:path>
            </a:pathLst>
          </a:custGeom>
          <a:solidFill>
            <a:srgbClr val="D7C62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3" name="Google Shape;153;p4"/>
          <p:cNvSpPr/>
          <p:nvPr/>
        </p:nvSpPr>
        <p:spPr>
          <a:xfrm rot="675561">
            <a:off x="1903535" y="4157873"/>
            <a:ext cx="437260" cy="738909"/>
          </a:xfrm>
          <a:prstGeom prst="triangle">
            <a:avLst>
              <a:gd fmla="val 50000" name="adj"/>
            </a:avLst>
          </a:pr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4" name="Google Shape;154;p4"/>
          <p:cNvSpPr/>
          <p:nvPr/>
        </p:nvSpPr>
        <p:spPr>
          <a:xfrm rot="675561">
            <a:off x="2048917" y="4161428"/>
            <a:ext cx="218630" cy="369454"/>
          </a:xfrm>
          <a:custGeom>
            <a:rect b="b" l="l" r="r" t="t"/>
            <a:pathLst>
              <a:path extrusionOk="0" h="369454" w="304800">
                <a:moveTo>
                  <a:pt x="0" y="369454"/>
                </a:moveTo>
                <a:lnTo>
                  <a:pt x="152400" y="0"/>
                </a:lnTo>
                <a:lnTo>
                  <a:pt x="304800" y="369454"/>
                </a:lnTo>
                <a:close/>
              </a:path>
            </a:pathLst>
          </a:custGeom>
          <a:solidFill>
            <a:srgbClr val="0C0D1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155" name="Google Shape;155;p4"/>
          <p:cNvCxnSpPr/>
          <p:nvPr/>
        </p:nvCxnSpPr>
        <p:spPr>
          <a:xfrm flipH="1" rot="10800000">
            <a:off x="1739322" y="4903430"/>
            <a:ext cx="398367" cy="1965576"/>
          </a:xfrm>
          <a:prstGeom prst="straightConnector1">
            <a:avLst/>
          </a:prstGeom>
          <a:noFill/>
          <a:ln cap="flat" cmpd="sng" w="9525">
            <a:solidFill>
              <a:schemeClr val="dk1"/>
            </a:solidFill>
            <a:prstDash val="solid"/>
            <a:miter lim="800000"/>
            <a:headEnd len="sm" w="sm" type="none"/>
            <a:tailEnd len="sm" w="sm" type="none"/>
          </a:ln>
        </p:spPr>
      </p:cxnSp>
      <p:cxnSp>
        <p:nvCxnSpPr>
          <p:cNvPr id="156" name="Google Shape;156;p4"/>
          <p:cNvCxnSpPr/>
          <p:nvPr/>
        </p:nvCxnSpPr>
        <p:spPr>
          <a:xfrm flipH="1" rot="10800000">
            <a:off x="1586323" y="4888134"/>
            <a:ext cx="398367" cy="1965576"/>
          </a:xfrm>
          <a:prstGeom prst="straightConnector1">
            <a:avLst/>
          </a:prstGeom>
          <a:noFill/>
          <a:ln cap="flat" cmpd="sng" w="9525">
            <a:solidFill>
              <a:schemeClr val="dk1"/>
            </a:solidFill>
            <a:prstDash val="solid"/>
            <a:miter lim="800000"/>
            <a:headEnd len="sm" w="sm" type="none"/>
            <a:tailEnd len="sm" w="sm" type="none"/>
          </a:ln>
        </p:spPr>
      </p:cxnSp>
      <p:sp>
        <p:nvSpPr>
          <p:cNvPr id="157" name="Google Shape;157;p4"/>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60_Foster_Template_SlidesMania_4">
  <p:cSld name="0060_Foster_Template_SlidesMania_4">
    <p:spTree>
      <p:nvGrpSpPr>
        <p:cNvPr id="158" name="Shape 158"/>
        <p:cNvGrpSpPr/>
        <p:nvPr/>
      </p:nvGrpSpPr>
      <p:grpSpPr>
        <a:xfrm>
          <a:off x="0" y="0"/>
          <a:ext cx="0" cy="0"/>
          <a:chOff x="0" y="0"/>
          <a:chExt cx="0" cy="0"/>
        </a:xfrm>
      </p:grpSpPr>
      <p:sp>
        <p:nvSpPr>
          <p:cNvPr id="159" name="Google Shape;159;p5"/>
          <p:cNvSpPr/>
          <p:nvPr/>
        </p:nvSpPr>
        <p:spPr>
          <a:xfrm rot="2223868">
            <a:off x="894052" y="4315604"/>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EA92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0" name="Google Shape;160;p5"/>
          <p:cNvSpPr/>
          <p:nvPr/>
        </p:nvSpPr>
        <p:spPr>
          <a:xfrm rot="2844275">
            <a:off x="777239" y="3688677"/>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C709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1" name="Google Shape;161;p5"/>
          <p:cNvSpPr/>
          <p:nvPr/>
        </p:nvSpPr>
        <p:spPr>
          <a:xfrm rot="-2555725">
            <a:off x="-390992" y="4481271"/>
            <a:ext cx="1389807" cy="609600"/>
          </a:xfrm>
          <a:custGeom>
            <a:rect b="b" l="l" r="r" t="t"/>
            <a:pathLst>
              <a:path extrusionOk="0" h="609600" w="1389807">
                <a:moveTo>
                  <a:pt x="1389807" y="0"/>
                </a:moveTo>
                <a:lnTo>
                  <a:pt x="1389807" y="609600"/>
                </a:lnTo>
                <a:lnTo>
                  <a:pt x="0" y="609600"/>
                </a:lnTo>
                <a:lnTo>
                  <a:pt x="560466" y="0"/>
                </a:lnTo>
                <a:close/>
              </a:path>
            </a:pathLst>
          </a:custGeom>
          <a:solidFill>
            <a:srgbClr val="ED87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2" name="Google Shape;162;p5"/>
          <p:cNvSpPr/>
          <p:nvPr/>
        </p:nvSpPr>
        <p:spPr>
          <a:xfrm rot="-2555725">
            <a:off x="482616" y="4238078"/>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3" name="Google Shape;163;p5"/>
          <p:cNvSpPr/>
          <p:nvPr/>
        </p:nvSpPr>
        <p:spPr>
          <a:xfrm rot="-2555725">
            <a:off x="294038" y="4411457"/>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4" name="Google Shape;164;p5"/>
          <p:cNvSpPr/>
          <p:nvPr/>
        </p:nvSpPr>
        <p:spPr>
          <a:xfrm rot="-3176132">
            <a:off x="-646566" y="5491873"/>
            <a:ext cx="2030512" cy="609600"/>
          </a:xfrm>
          <a:custGeom>
            <a:rect b="b" l="l" r="r" t="t"/>
            <a:pathLst>
              <a:path extrusionOk="0" h="609600" w="2030512">
                <a:moveTo>
                  <a:pt x="2030512" y="0"/>
                </a:moveTo>
                <a:lnTo>
                  <a:pt x="2030512" y="609600"/>
                </a:lnTo>
                <a:lnTo>
                  <a:pt x="0" y="609600"/>
                </a:lnTo>
                <a:lnTo>
                  <a:pt x="807076" y="0"/>
                </a:lnTo>
                <a:close/>
              </a:path>
            </a:pathLst>
          </a:cu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5" name="Google Shape;165;p5"/>
          <p:cNvSpPr/>
          <p:nvPr/>
        </p:nvSpPr>
        <p:spPr>
          <a:xfrm rot="-3176132">
            <a:off x="691744" y="4950082"/>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6" name="Google Shape;166;p5"/>
          <p:cNvSpPr/>
          <p:nvPr/>
        </p:nvSpPr>
        <p:spPr>
          <a:xfrm rot="-3176132">
            <a:off x="537348" y="5154492"/>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7" name="Google Shape;167;p5"/>
          <p:cNvSpPr/>
          <p:nvPr/>
        </p:nvSpPr>
        <p:spPr>
          <a:xfrm rot="-3176132">
            <a:off x="-246622" y="6047664"/>
            <a:ext cx="621775" cy="308566"/>
          </a:xfrm>
          <a:custGeom>
            <a:rect b="b" l="l" r="r" t="t"/>
            <a:pathLst>
              <a:path extrusionOk="0" h="308566" w="621775">
                <a:moveTo>
                  <a:pt x="606564" y="91049"/>
                </a:moveTo>
                <a:cubicBezTo>
                  <a:pt x="616537" y="103004"/>
                  <a:pt x="621775" y="115382"/>
                  <a:pt x="621775" y="128060"/>
                </a:cubicBezTo>
                <a:cubicBezTo>
                  <a:pt x="621775" y="216806"/>
                  <a:pt x="365125" y="290850"/>
                  <a:pt x="23944" y="307974"/>
                </a:cubicBezTo>
                <a:lnTo>
                  <a:pt x="0" y="308566"/>
                </a:lnTo>
                <a:lnTo>
                  <a:pt x="408523" y="0"/>
                </a:lnTo>
                <a:lnTo>
                  <a:pt x="493904" y="25382"/>
                </a:lnTo>
                <a:cubicBezTo>
                  <a:pt x="547725" y="44922"/>
                  <a:pt x="586616" y="67140"/>
                  <a:pt x="606564" y="91049"/>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8" name="Google Shape;168;p5"/>
          <p:cNvSpPr/>
          <p:nvPr/>
        </p:nvSpPr>
        <p:spPr>
          <a:xfrm>
            <a:off x="2004779" y="4973559"/>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1E4E7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9" name="Google Shape;169;p5"/>
          <p:cNvSpPr/>
          <p:nvPr/>
        </p:nvSpPr>
        <p:spPr>
          <a:xfrm rot="-5400000">
            <a:off x="1739471" y="5982970"/>
            <a:ext cx="1140217" cy="609600"/>
          </a:xfrm>
          <a:custGeom>
            <a:rect b="b" l="l" r="r" t="t"/>
            <a:pathLst>
              <a:path extrusionOk="0" h="609600" w="1140217">
                <a:moveTo>
                  <a:pt x="1140217" y="0"/>
                </a:moveTo>
                <a:lnTo>
                  <a:pt x="1140217" y="609600"/>
                </a:lnTo>
                <a:lnTo>
                  <a:pt x="0" y="609600"/>
                </a:lnTo>
                <a:lnTo>
                  <a:pt x="1" y="0"/>
                </a:lnTo>
                <a:close/>
              </a:path>
            </a:pathLst>
          </a:custGeom>
          <a:solidFill>
            <a:srgbClr val="9CC2E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0" name="Google Shape;170;p5"/>
          <p:cNvSpPr/>
          <p:nvPr/>
        </p:nvSpPr>
        <p:spPr>
          <a:xfrm rot="-5400000">
            <a:off x="2221238" y="5751913"/>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1" name="Google Shape;171;p5"/>
          <p:cNvSpPr/>
          <p:nvPr/>
        </p:nvSpPr>
        <p:spPr>
          <a:xfrm rot="-5400000">
            <a:off x="2221238" y="6008080"/>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2" name="Google Shape;172;p5"/>
          <p:cNvSpPr/>
          <p:nvPr/>
        </p:nvSpPr>
        <p:spPr>
          <a:xfrm rot="-589483">
            <a:off x="2507505" y="4990856"/>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FF0D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3" name="Google Shape;173;p5"/>
          <p:cNvSpPr/>
          <p:nvPr/>
        </p:nvSpPr>
        <p:spPr>
          <a:xfrm rot="-5989483">
            <a:off x="2371630" y="6010123"/>
            <a:ext cx="1207639" cy="609600"/>
          </a:xfrm>
          <a:custGeom>
            <a:rect b="b" l="l" r="r" t="t"/>
            <a:pathLst>
              <a:path extrusionOk="0" h="609600" w="1207639">
                <a:moveTo>
                  <a:pt x="1207639" y="609600"/>
                </a:moveTo>
                <a:lnTo>
                  <a:pt x="0" y="609600"/>
                </a:lnTo>
                <a:lnTo>
                  <a:pt x="105567" y="0"/>
                </a:lnTo>
                <a:lnTo>
                  <a:pt x="1207639" y="0"/>
                </a:lnTo>
                <a:close/>
              </a:path>
            </a:pathLst>
          </a:custGeom>
          <a:solidFill>
            <a:srgbClr val="FF4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4" name="Google Shape;174;p5"/>
          <p:cNvSpPr/>
          <p:nvPr/>
        </p:nvSpPr>
        <p:spPr>
          <a:xfrm rot="-5989483">
            <a:off x="2841218" y="5750197"/>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5" name="Google Shape;175;p5"/>
          <p:cNvSpPr/>
          <p:nvPr/>
        </p:nvSpPr>
        <p:spPr>
          <a:xfrm rot="-5989483">
            <a:off x="2884929" y="6002607"/>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6" name="Google Shape;176;p5"/>
          <p:cNvSpPr/>
          <p:nvPr/>
        </p:nvSpPr>
        <p:spPr>
          <a:xfrm rot="499573">
            <a:off x="1506746" y="4901317"/>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64A81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7" name="Google Shape;177;p5"/>
          <p:cNvSpPr/>
          <p:nvPr/>
        </p:nvSpPr>
        <p:spPr>
          <a:xfrm rot="-4900427">
            <a:off x="1029956" y="5967008"/>
            <a:ext cx="1273840" cy="609600"/>
          </a:xfrm>
          <a:custGeom>
            <a:rect b="b" l="l" r="r" t="t"/>
            <a:pathLst>
              <a:path extrusionOk="0" h="609600" w="1273840">
                <a:moveTo>
                  <a:pt x="1273840" y="0"/>
                </a:moveTo>
                <a:lnTo>
                  <a:pt x="1273840" y="609600"/>
                </a:lnTo>
                <a:lnTo>
                  <a:pt x="89216" y="609600"/>
                </a:lnTo>
                <a:lnTo>
                  <a:pt x="0" y="0"/>
                </a:lnTo>
                <a:close/>
              </a:path>
            </a:pathLst>
          </a:custGeom>
          <a:solidFill>
            <a:srgbClr val="B5CF5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8" name="Google Shape;178;p5"/>
          <p:cNvSpPr/>
          <p:nvPr/>
        </p:nvSpPr>
        <p:spPr>
          <a:xfrm rot="-4900427">
            <a:off x="1622392" y="5671574"/>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9" name="Google Shape;179;p5"/>
          <p:cNvSpPr/>
          <p:nvPr/>
        </p:nvSpPr>
        <p:spPr>
          <a:xfrm rot="-4900427">
            <a:off x="1585297" y="5925041"/>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0" name="Google Shape;180;p5"/>
          <p:cNvSpPr/>
          <p:nvPr/>
        </p:nvSpPr>
        <p:spPr>
          <a:xfrm rot="1204593">
            <a:off x="1211996" y="4701718"/>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04672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1" name="Google Shape;181;p5"/>
          <p:cNvSpPr/>
          <p:nvPr/>
        </p:nvSpPr>
        <p:spPr>
          <a:xfrm rot="-4195407">
            <a:off x="297816" y="5884427"/>
            <a:ext cx="1629859" cy="609600"/>
          </a:xfrm>
          <a:custGeom>
            <a:rect b="b" l="l" r="r" t="t"/>
            <a:pathLst>
              <a:path extrusionOk="0" h="609600" w="1629859">
                <a:moveTo>
                  <a:pt x="1629859" y="0"/>
                </a:moveTo>
                <a:lnTo>
                  <a:pt x="1629859" y="609600"/>
                </a:lnTo>
                <a:lnTo>
                  <a:pt x="222799" y="609600"/>
                </a:lnTo>
                <a:lnTo>
                  <a:pt x="0" y="0"/>
                </a:lnTo>
                <a:close/>
              </a:path>
            </a:pathLst>
          </a:custGeom>
          <a:solidFill>
            <a:srgbClr val="64AF5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2" name="Google Shape;182;p5"/>
          <p:cNvSpPr/>
          <p:nvPr/>
        </p:nvSpPr>
        <p:spPr>
          <a:xfrm rot="-4195407">
            <a:off x="1189663" y="5435956"/>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3" name="Google Shape;183;p5"/>
          <p:cNvSpPr/>
          <p:nvPr/>
        </p:nvSpPr>
        <p:spPr>
          <a:xfrm rot="-4195407">
            <a:off x="1101727" y="5676557"/>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4" name="Google Shape;184;p5"/>
          <p:cNvSpPr/>
          <p:nvPr/>
        </p:nvSpPr>
        <p:spPr>
          <a:xfrm rot="-4195407">
            <a:off x="687447" y="6579517"/>
            <a:ext cx="382917" cy="300085"/>
          </a:xfrm>
          <a:custGeom>
            <a:rect b="b" l="l" r="r" t="t"/>
            <a:pathLst>
              <a:path extrusionOk="0" h="300085" w="382917">
                <a:moveTo>
                  <a:pt x="382917" y="159312"/>
                </a:moveTo>
                <a:cubicBezTo>
                  <a:pt x="382917" y="210024"/>
                  <a:pt x="299113" y="255935"/>
                  <a:pt x="163621" y="289168"/>
                </a:cubicBezTo>
                <a:lnTo>
                  <a:pt x="109677" y="300085"/>
                </a:lnTo>
                <a:lnTo>
                  <a:pt x="0" y="0"/>
                </a:lnTo>
                <a:lnTo>
                  <a:pt x="52811" y="7031"/>
                </a:lnTo>
                <a:cubicBezTo>
                  <a:pt x="251973" y="40033"/>
                  <a:pt x="382917" y="95922"/>
                  <a:pt x="382917" y="159312"/>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5" name="Google Shape;185;p5"/>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60_Foster_Template_SlidesMania_3">
  <p:cSld name="0060_Foster_Template_SlidesMania_3">
    <p:spTree>
      <p:nvGrpSpPr>
        <p:cNvPr id="186" name="Shape 186"/>
        <p:cNvGrpSpPr/>
        <p:nvPr/>
      </p:nvGrpSpPr>
      <p:grpSpPr>
        <a:xfrm>
          <a:off x="0" y="0"/>
          <a:ext cx="0" cy="0"/>
          <a:chOff x="0" y="0"/>
          <a:chExt cx="0" cy="0"/>
        </a:xfrm>
      </p:grpSpPr>
      <p:sp>
        <p:nvSpPr>
          <p:cNvPr id="187" name="Google Shape;187;p6"/>
          <p:cNvSpPr/>
          <p:nvPr/>
        </p:nvSpPr>
        <p:spPr>
          <a:xfrm rot="-5400000">
            <a:off x="8381452" y="5753947"/>
            <a:ext cx="1611189" cy="609600"/>
          </a:xfrm>
          <a:custGeom>
            <a:rect b="b" l="l" r="r" t="t"/>
            <a:pathLst>
              <a:path extrusionOk="0" h="609600" w="1611189">
                <a:moveTo>
                  <a:pt x="1611189" y="0"/>
                </a:moveTo>
                <a:lnTo>
                  <a:pt x="1611189" y="609600"/>
                </a:lnTo>
                <a:lnTo>
                  <a:pt x="0" y="609600"/>
                </a:lnTo>
                <a:lnTo>
                  <a:pt x="0" y="0"/>
                </a:lnTo>
                <a:close/>
              </a:path>
            </a:pathLst>
          </a:custGeom>
          <a:solidFill>
            <a:srgbClr val="EEE13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8" name="Google Shape;188;p6"/>
          <p:cNvSpPr/>
          <p:nvPr/>
        </p:nvSpPr>
        <p:spPr>
          <a:xfrm>
            <a:off x="8882247" y="4628491"/>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9" name="Google Shape;189;p6"/>
          <p:cNvSpPr/>
          <p:nvPr/>
        </p:nvSpPr>
        <p:spPr>
          <a:xfrm>
            <a:off x="9034648" y="4628493"/>
            <a:ext cx="304800" cy="255209"/>
          </a:xfrm>
          <a:custGeom>
            <a:rect b="b" l="l" r="r" t="t"/>
            <a:pathLst>
              <a:path extrusionOk="0" h="255209" w="304800">
                <a:moveTo>
                  <a:pt x="0" y="255209"/>
                </a:moveTo>
                <a:lnTo>
                  <a:pt x="105274" y="0"/>
                </a:lnTo>
                <a:lnTo>
                  <a:pt x="199526" y="0"/>
                </a:lnTo>
                <a:lnTo>
                  <a:pt x="304800" y="255209"/>
                </a:lnTo>
                <a:close/>
              </a:path>
            </a:pathLst>
          </a:custGeom>
          <a:solidFill>
            <a:srgbClr val="E794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0" name="Google Shape;190;p6"/>
          <p:cNvSpPr/>
          <p:nvPr/>
        </p:nvSpPr>
        <p:spPr>
          <a:xfrm rot="-7185379">
            <a:off x="10717604" y="4692474"/>
            <a:ext cx="2499216" cy="609600"/>
          </a:xfrm>
          <a:custGeom>
            <a:rect b="b" l="l" r="r" t="t"/>
            <a:pathLst>
              <a:path extrusionOk="0" h="609600" w="2499216">
                <a:moveTo>
                  <a:pt x="2499216" y="609600"/>
                </a:moveTo>
                <a:lnTo>
                  <a:pt x="1066305" y="609600"/>
                </a:lnTo>
                <a:lnTo>
                  <a:pt x="0" y="0"/>
                </a:lnTo>
                <a:lnTo>
                  <a:pt x="2499216" y="0"/>
                </a:lnTo>
                <a:close/>
              </a:path>
            </a:pathLst>
          </a:custGeom>
          <a:solidFill>
            <a:srgbClr val="57A9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1" name="Google Shape;191;p6"/>
          <p:cNvSpPr/>
          <p:nvPr/>
        </p:nvSpPr>
        <p:spPr>
          <a:xfrm rot="-1785379">
            <a:off x="10887204" y="3328953"/>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2" name="Google Shape;192;p6"/>
          <p:cNvSpPr/>
          <p:nvPr/>
        </p:nvSpPr>
        <p:spPr>
          <a:xfrm rot="-1785379">
            <a:off x="10947922" y="3353311"/>
            <a:ext cx="304800" cy="255209"/>
          </a:xfrm>
          <a:custGeom>
            <a:rect b="b" l="l" r="r" t="t"/>
            <a:pathLst>
              <a:path extrusionOk="0" h="255209" w="304800">
                <a:moveTo>
                  <a:pt x="0" y="255209"/>
                </a:moveTo>
                <a:lnTo>
                  <a:pt x="105274" y="0"/>
                </a:lnTo>
                <a:lnTo>
                  <a:pt x="199526" y="0"/>
                </a:lnTo>
                <a:lnTo>
                  <a:pt x="304800" y="255209"/>
                </a:lnTo>
                <a:close/>
              </a:path>
            </a:pathLst>
          </a:custGeom>
          <a:solidFill>
            <a:srgbClr val="57A9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3" name="Google Shape;193;p6"/>
          <p:cNvSpPr/>
          <p:nvPr/>
        </p:nvSpPr>
        <p:spPr>
          <a:xfrm rot="113696">
            <a:off x="10371462" y="3865595"/>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4" name="Google Shape;194;p6"/>
          <p:cNvSpPr/>
          <p:nvPr/>
        </p:nvSpPr>
        <p:spPr>
          <a:xfrm rot="-5286304">
            <a:off x="9433543" y="5377577"/>
            <a:ext cx="2385887" cy="609600"/>
          </a:xfrm>
          <a:custGeom>
            <a:rect b="b" l="l" r="r" t="t"/>
            <a:pathLst>
              <a:path extrusionOk="0" h="609600" w="2385887">
                <a:moveTo>
                  <a:pt x="2385887" y="0"/>
                </a:moveTo>
                <a:lnTo>
                  <a:pt x="2385887" y="609600"/>
                </a:lnTo>
                <a:lnTo>
                  <a:pt x="20169" y="609600"/>
                </a:lnTo>
                <a:lnTo>
                  <a:pt x="0" y="0"/>
                </a:lnTo>
                <a:close/>
              </a:path>
            </a:pathLst>
          </a:custGeom>
          <a:solidFill>
            <a:srgbClr val="0A556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5" name="Google Shape;195;p6"/>
          <p:cNvSpPr/>
          <p:nvPr/>
        </p:nvSpPr>
        <p:spPr>
          <a:xfrm rot="113696">
            <a:off x="10529970" y="3865696"/>
            <a:ext cx="304800" cy="255209"/>
          </a:xfrm>
          <a:custGeom>
            <a:rect b="b" l="l" r="r" t="t"/>
            <a:pathLst>
              <a:path extrusionOk="0" h="255209" w="304800">
                <a:moveTo>
                  <a:pt x="0" y="255209"/>
                </a:moveTo>
                <a:lnTo>
                  <a:pt x="105274" y="0"/>
                </a:lnTo>
                <a:lnTo>
                  <a:pt x="199526" y="0"/>
                </a:lnTo>
                <a:lnTo>
                  <a:pt x="304800" y="255209"/>
                </a:lnTo>
                <a:close/>
              </a:path>
            </a:pathLst>
          </a:custGeom>
          <a:solidFill>
            <a:srgbClr val="1C4B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6" name="Google Shape;196;p6"/>
          <p:cNvSpPr/>
          <p:nvPr/>
        </p:nvSpPr>
        <p:spPr>
          <a:xfrm rot="-5400000">
            <a:off x="8848586" y="5592769"/>
            <a:ext cx="1934040" cy="609600"/>
          </a:xfrm>
          <a:custGeom>
            <a:rect b="b" l="l" r="r" t="t"/>
            <a:pathLst>
              <a:path extrusionOk="0" h="609600" w="1934040">
                <a:moveTo>
                  <a:pt x="1934040" y="0"/>
                </a:moveTo>
                <a:lnTo>
                  <a:pt x="1934040" y="609600"/>
                </a:lnTo>
                <a:lnTo>
                  <a:pt x="0" y="609600"/>
                </a:lnTo>
                <a:lnTo>
                  <a:pt x="0" y="0"/>
                </a:lnTo>
                <a:close/>
              </a:path>
            </a:pathLst>
          </a:custGeom>
          <a:solidFill>
            <a:srgbClr val="DA51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7" name="Google Shape;197;p6"/>
          <p:cNvSpPr/>
          <p:nvPr/>
        </p:nvSpPr>
        <p:spPr>
          <a:xfrm>
            <a:off x="9510807" y="4305887"/>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8" name="Google Shape;198;p6"/>
          <p:cNvSpPr/>
          <p:nvPr/>
        </p:nvSpPr>
        <p:spPr>
          <a:xfrm>
            <a:off x="9663207" y="4305887"/>
            <a:ext cx="304800" cy="255209"/>
          </a:xfrm>
          <a:custGeom>
            <a:rect b="b" l="l" r="r" t="t"/>
            <a:pathLst>
              <a:path extrusionOk="0" h="255209" w="304800">
                <a:moveTo>
                  <a:pt x="0" y="255209"/>
                </a:moveTo>
                <a:lnTo>
                  <a:pt x="105274" y="0"/>
                </a:lnTo>
                <a:lnTo>
                  <a:pt x="199526" y="0"/>
                </a:lnTo>
                <a:lnTo>
                  <a:pt x="304800" y="255209"/>
                </a:lnTo>
                <a:close/>
              </a:path>
            </a:pathLst>
          </a:custGeom>
          <a:solidFill>
            <a:srgbClr val="DA51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9" name="Google Shape;199;p6"/>
          <p:cNvSpPr/>
          <p:nvPr/>
        </p:nvSpPr>
        <p:spPr>
          <a:xfrm rot="-7403271">
            <a:off x="10627297" y="3187292"/>
            <a:ext cx="2503134" cy="609600"/>
          </a:xfrm>
          <a:custGeom>
            <a:rect b="b" l="l" r="r" t="t"/>
            <a:pathLst>
              <a:path extrusionOk="0" h="609600" w="2503134">
                <a:moveTo>
                  <a:pt x="2503134" y="609600"/>
                </a:moveTo>
                <a:lnTo>
                  <a:pt x="924935" y="609600"/>
                </a:lnTo>
                <a:lnTo>
                  <a:pt x="0" y="0"/>
                </a:lnTo>
                <a:lnTo>
                  <a:pt x="2503134" y="0"/>
                </a:lnTo>
                <a:close/>
              </a:path>
            </a:pathLst>
          </a:custGeom>
          <a:solidFill>
            <a:srgbClr val="E794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0" name="Google Shape;200;p6"/>
          <p:cNvSpPr/>
          <p:nvPr/>
        </p:nvSpPr>
        <p:spPr>
          <a:xfrm rot="-2003271">
            <a:off x="10713447" y="1873960"/>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1" name="Google Shape;201;p6"/>
          <p:cNvSpPr/>
          <p:nvPr/>
        </p:nvSpPr>
        <p:spPr>
          <a:xfrm rot="-2003271">
            <a:off x="10764191" y="1904447"/>
            <a:ext cx="304800" cy="255209"/>
          </a:xfrm>
          <a:custGeom>
            <a:rect b="b" l="l" r="r" t="t"/>
            <a:pathLst>
              <a:path extrusionOk="0" h="255209" w="304800">
                <a:moveTo>
                  <a:pt x="0" y="255209"/>
                </a:moveTo>
                <a:lnTo>
                  <a:pt x="105274" y="0"/>
                </a:lnTo>
                <a:lnTo>
                  <a:pt x="199526" y="0"/>
                </a:lnTo>
                <a:lnTo>
                  <a:pt x="304800" y="255209"/>
                </a:lnTo>
                <a:close/>
              </a:path>
            </a:pathLst>
          </a:custGeom>
          <a:solidFill>
            <a:srgbClr val="E794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2" name="Google Shape;202;p6"/>
          <p:cNvSpPr/>
          <p:nvPr/>
        </p:nvSpPr>
        <p:spPr>
          <a:xfrm rot="-6333389">
            <a:off x="9811278" y="5817056"/>
            <a:ext cx="1711658" cy="609600"/>
          </a:xfrm>
          <a:custGeom>
            <a:rect b="b" l="l" r="r" t="t"/>
            <a:pathLst>
              <a:path extrusionOk="0" h="609600" w="1711658">
                <a:moveTo>
                  <a:pt x="1711658" y="609600"/>
                </a:moveTo>
                <a:lnTo>
                  <a:pt x="0" y="609600"/>
                </a:lnTo>
                <a:lnTo>
                  <a:pt x="169705" y="1"/>
                </a:lnTo>
                <a:lnTo>
                  <a:pt x="1711658" y="0"/>
                </a:lnTo>
                <a:close/>
              </a:path>
            </a:pathLst>
          </a:custGeom>
          <a:solidFill>
            <a:srgbClr val="4BA6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3" name="Google Shape;203;p6"/>
          <p:cNvSpPr/>
          <p:nvPr/>
        </p:nvSpPr>
        <p:spPr>
          <a:xfrm rot="-933389">
            <a:off x="10052634" y="4686902"/>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4" name="Google Shape;204;p6"/>
          <p:cNvSpPr/>
          <p:nvPr/>
        </p:nvSpPr>
        <p:spPr>
          <a:xfrm rot="-933389">
            <a:off x="10151880" y="4690926"/>
            <a:ext cx="304800" cy="255209"/>
          </a:xfrm>
          <a:custGeom>
            <a:rect b="b" l="l" r="r" t="t"/>
            <a:pathLst>
              <a:path extrusionOk="0" h="255209" w="304800">
                <a:moveTo>
                  <a:pt x="0" y="255209"/>
                </a:moveTo>
                <a:lnTo>
                  <a:pt x="105274" y="0"/>
                </a:lnTo>
                <a:lnTo>
                  <a:pt x="199526" y="0"/>
                </a:lnTo>
                <a:lnTo>
                  <a:pt x="304800" y="255209"/>
                </a:lnTo>
                <a:close/>
              </a:path>
            </a:pathLst>
          </a:custGeom>
          <a:solidFill>
            <a:srgbClr val="4BA6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5" name="Google Shape;205;p6"/>
          <p:cNvSpPr/>
          <p:nvPr/>
        </p:nvSpPr>
        <p:spPr>
          <a:xfrm rot="-6587260">
            <a:off x="10477411" y="5560067"/>
            <a:ext cx="2278175" cy="609600"/>
          </a:xfrm>
          <a:custGeom>
            <a:rect b="b" l="l" r="r" t="t"/>
            <a:pathLst>
              <a:path extrusionOk="0" h="609600" w="2278175">
                <a:moveTo>
                  <a:pt x="2278175" y="609600"/>
                </a:moveTo>
                <a:lnTo>
                  <a:pt x="276898" y="609600"/>
                </a:lnTo>
                <a:lnTo>
                  <a:pt x="0" y="509978"/>
                </a:lnTo>
                <a:lnTo>
                  <a:pt x="183479" y="1"/>
                </a:lnTo>
                <a:lnTo>
                  <a:pt x="2278175" y="0"/>
                </a:lnTo>
                <a:close/>
              </a:path>
            </a:pathLst>
          </a:custGeom>
          <a:solidFill>
            <a:srgbClr val="DB0C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6" name="Google Shape;206;p6"/>
          <p:cNvSpPr/>
          <p:nvPr/>
        </p:nvSpPr>
        <p:spPr>
          <a:xfrm rot="-1187260">
            <a:off x="10820343" y="4186819"/>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7" name="Google Shape;207;p6"/>
          <p:cNvSpPr/>
          <p:nvPr/>
        </p:nvSpPr>
        <p:spPr>
          <a:xfrm rot="-1187260">
            <a:off x="10910206" y="4197727"/>
            <a:ext cx="304800" cy="255209"/>
          </a:xfrm>
          <a:custGeom>
            <a:rect b="b" l="l" r="r" t="t"/>
            <a:pathLst>
              <a:path extrusionOk="0" h="255209" w="304800">
                <a:moveTo>
                  <a:pt x="0" y="255209"/>
                </a:moveTo>
                <a:lnTo>
                  <a:pt x="105274" y="0"/>
                </a:lnTo>
                <a:lnTo>
                  <a:pt x="199526" y="0"/>
                </a:lnTo>
                <a:lnTo>
                  <a:pt x="304800" y="255209"/>
                </a:lnTo>
                <a:close/>
              </a:path>
            </a:pathLst>
          </a:custGeom>
          <a:solidFill>
            <a:srgbClr val="DB0C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60_Foster_Template_SlidesMania_2">
  <p:cSld name="0060_Foster_Template_SlidesMania_2">
    <p:spTree>
      <p:nvGrpSpPr>
        <p:cNvPr id="208" name="Shape 208"/>
        <p:cNvGrpSpPr/>
        <p:nvPr/>
      </p:nvGrpSpPr>
      <p:grpSpPr>
        <a:xfrm>
          <a:off x="0" y="0"/>
          <a:ext cx="0" cy="0"/>
          <a:chOff x="0" y="0"/>
          <a:chExt cx="0" cy="0"/>
        </a:xfrm>
      </p:grpSpPr>
      <p:sp>
        <p:nvSpPr>
          <p:cNvPr id="209" name="Google Shape;209;p7"/>
          <p:cNvSpPr/>
          <p:nvPr/>
        </p:nvSpPr>
        <p:spPr>
          <a:xfrm rot="-2874134">
            <a:off x="-590770" y="3308172"/>
            <a:ext cx="2212419" cy="609600"/>
          </a:xfrm>
          <a:custGeom>
            <a:rect b="b" l="l" r="r" t="t"/>
            <a:pathLst>
              <a:path extrusionOk="0" h="609600" w="2212419">
                <a:moveTo>
                  <a:pt x="2212419" y="0"/>
                </a:moveTo>
                <a:lnTo>
                  <a:pt x="2212419" y="609600"/>
                </a:lnTo>
                <a:lnTo>
                  <a:pt x="0" y="609600"/>
                </a:lnTo>
                <a:lnTo>
                  <a:pt x="674710" y="0"/>
                </a:lnTo>
                <a:close/>
              </a:path>
            </a:pathLst>
          </a:custGeom>
          <a:solidFill>
            <a:srgbClr val="EEE13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0" name="Google Shape;210;p7"/>
          <p:cNvSpPr/>
          <p:nvPr/>
        </p:nvSpPr>
        <p:spPr>
          <a:xfrm rot="2525866">
            <a:off x="1161625" y="2248082"/>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1" name="Google Shape;211;p7"/>
          <p:cNvSpPr/>
          <p:nvPr/>
        </p:nvSpPr>
        <p:spPr>
          <a:xfrm rot="2525866">
            <a:off x="1437865" y="2295742"/>
            <a:ext cx="304800" cy="255209"/>
          </a:xfrm>
          <a:custGeom>
            <a:rect b="b" l="l" r="r" t="t"/>
            <a:pathLst>
              <a:path extrusionOk="0" h="255209" w="304800">
                <a:moveTo>
                  <a:pt x="0" y="255209"/>
                </a:moveTo>
                <a:lnTo>
                  <a:pt x="105274" y="0"/>
                </a:lnTo>
                <a:lnTo>
                  <a:pt x="199526" y="0"/>
                </a:lnTo>
                <a:lnTo>
                  <a:pt x="304800" y="255209"/>
                </a:lnTo>
                <a:close/>
              </a:path>
            </a:pathLst>
          </a:custGeom>
          <a:solidFill>
            <a:srgbClr val="E794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2" name="Google Shape;212;p7"/>
          <p:cNvSpPr/>
          <p:nvPr/>
        </p:nvSpPr>
        <p:spPr>
          <a:xfrm rot="-3056986">
            <a:off x="-752383" y="5265647"/>
            <a:ext cx="2787452" cy="609600"/>
          </a:xfrm>
          <a:custGeom>
            <a:rect b="b" l="l" r="r" t="t"/>
            <a:pathLst>
              <a:path extrusionOk="0" h="609600" w="2787452">
                <a:moveTo>
                  <a:pt x="2787452" y="0"/>
                </a:moveTo>
                <a:lnTo>
                  <a:pt x="2787452" y="609600"/>
                </a:lnTo>
                <a:lnTo>
                  <a:pt x="0" y="609600"/>
                </a:lnTo>
                <a:lnTo>
                  <a:pt x="751445" y="0"/>
                </a:lnTo>
                <a:close/>
              </a:path>
            </a:pathLst>
          </a:custGeom>
          <a:solidFill>
            <a:srgbClr val="57A9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3" name="Google Shape;213;p7"/>
          <p:cNvSpPr/>
          <p:nvPr/>
        </p:nvSpPr>
        <p:spPr>
          <a:xfrm rot="2343014">
            <a:off x="1411363" y="3933203"/>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4" name="Google Shape;214;p7"/>
          <p:cNvSpPr/>
          <p:nvPr/>
        </p:nvSpPr>
        <p:spPr>
          <a:xfrm rot="2343014">
            <a:off x="1680140" y="3974472"/>
            <a:ext cx="304800" cy="255209"/>
          </a:xfrm>
          <a:custGeom>
            <a:rect b="b" l="l" r="r" t="t"/>
            <a:pathLst>
              <a:path extrusionOk="0" h="255209" w="304800">
                <a:moveTo>
                  <a:pt x="0" y="255209"/>
                </a:moveTo>
                <a:lnTo>
                  <a:pt x="105274" y="0"/>
                </a:lnTo>
                <a:lnTo>
                  <a:pt x="199526" y="0"/>
                </a:lnTo>
                <a:lnTo>
                  <a:pt x="304800" y="255209"/>
                </a:lnTo>
                <a:close/>
              </a:path>
            </a:pathLst>
          </a:custGeom>
          <a:solidFill>
            <a:srgbClr val="57A9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5" name="Google Shape;215;p7"/>
          <p:cNvSpPr/>
          <p:nvPr/>
        </p:nvSpPr>
        <p:spPr>
          <a:xfrm rot="3774813">
            <a:off x="3305733" y="5052498"/>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6" name="Google Shape;216;p7"/>
          <p:cNvSpPr/>
          <p:nvPr/>
        </p:nvSpPr>
        <p:spPr>
          <a:xfrm rot="-1625187">
            <a:off x="-55234" y="6018259"/>
            <a:ext cx="3584253" cy="609600"/>
          </a:xfrm>
          <a:custGeom>
            <a:rect b="b" l="l" r="r" t="t"/>
            <a:pathLst>
              <a:path extrusionOk="0" h="609600" w="3584253">
                <a:moveTo>
                  <a:pt x="3584253" y="0"/>
                </a:moveTo>
                <a:lnTo>
                  <a:pt x="3584253" y="609600"/>
                </a:lnTo>
                <a:lnTo>
                  <a:pt x="1191958" y="609600"/>
                </a:lnTo>
                <a:lnTo>
                  <a:pt x="0" y="0"/>
                </a:lnTo>
                <a:close/>
              </a:path>
            </a:pathLst>
          </a:custGeom>
          <a:solidFill>
            <a:srgbClr val="0A556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7" name="Google Shape;217;p7"/>
          <p:cNvSpPr/>
          <p:nvPr/>
        </p:nvSpPr>
        <p:spPr>
          <a:xfrm rot="3774813">
            <a:off x="3622598" y="5153111"/>
            <a:ext cx="304800" cy="255209"/>
          </a:xfrm>
          <a:custGeom>
            <a:rect b="b" l="l" r="r" t="t"/>
            <a:pathLst>
              <a:path extrusionOk="0" h="255209" w="304800">
                <a:moveTo>
                  <a:pt x="0" y="255209"/>
                </a:moveTo>
                <a:lnTo>
                  <a:pt x="105274" y="0"/>
                </a:lnTo>
                <a:lnTo>
                  <a:pt x="199526" y="0"/>
                </a:lnTo>
                <a:lnTo>
                  <a:pt x="304800" y="255209"/>
                </a:lnTo>
                <a:close/>
              </a:path>
            </a:pathLst>
          </a:custGeom>
          <a:solidFill>
            <a:srgbClr val="1C4B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8" name="Google Shape;218;p7"/>
          <p:cNvSpPr/>
          <p:nvPr/>
        </p:nvSpPr>
        <p:spPr>
          <a:xfrm rot="1204593">
            <a:off x="4948439" y="5118317"/>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04672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9" name="Google Shape;219;p7"/>
          <p:cNvSpPr/>
          <p:nvPr/>
        </p:nvSpPr>
        <p:spPr>
          <a:xfrm rot="-4195407">
            <a:off x="4326448" y="6096722"/>
            <a:ext cx="1194818" cy="609600"/>
          </a:xfrm>
          <a:custGeom>
            <a:rect b="b" l="l" r="r" t="t"/>
            <a:pathLst>
              <a:path extrusionOk="0" h="609600" w="1194818">
                <a:moveTo>
                  <a:pt x="1194818" y="0"/>
                </a:moveTo>
                <a:lnTo>
                  <a:pt x="1194818" y="609600"/>
                </a:lnTo>
                <a:lnTo>
                  <a:pt x="222799" y="609600"/>
                </a:lnTo>
                <a:lnTo>
                  <a:pt x="0" y="0"/>
                </a:lnTo>
                <a:close/>
              </a:path>
            </a:pathLst>
          </a:custGeom>
          <a:solidFill>
            <a:srgbClr val="64AF5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0" name="Google Shape;220;p7"/>
          <p:cNvSpPr/>
          <p:nvPr/>
        </p:nvSpPr>
        <p:spPr>
          <a:xfrm rot="-4195407">
            <a:off x="4926106" y="5852555"/>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1" name="Google Shape;221;p7"/>
          <p:cNvSpPr/>
          <p:nvPr/>
        </p:nvSpPr>
        <p:spPr>
          <a:xfrm rot="-4195407">
            <a:off x="4838170" y="6093156"/>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2" name="Google Shape;222;p7"/>
          <p:cNvSpPr/>
          <p:nvPr/>
        </p:nvSpPr>
        <p:spPr>
          <a:xfrm rot="2844275">
            <a:off x="4397556" y="5179499"/>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C709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3" name="Google Shape;223;p7"/>
          <p:cNvSpPr/>
          <p:nvPr/>
        </p:nvSpPr>
        <p:spPr>
          <a:xfrm rot="-2555725">
            <a:off x="2795312" y="6141288"/>
            <a:ext cx="1889779" cy="609600"/>
          </a:xfrm>
          <a:custGeom>
            <a:rect b="b" l="l" r="r" t="t"/>
            <a:pathLst>
              <a:path extrusionOk="0" h="609600" w="1889779">
                <a:moveTo>
                  <a:pt x="1889779" y="0"/>
                </a:moveTo>
                <a:lnTo>
                  <a:pt x="1889779" y="609600"/>
                </a:lnTo>
                <a:lnTo>
                  <a:pt x="663042" y="609600"/>
                </a:lnTo>
                <a:lnTo>
                  <a:pt x="0" y="0"/>
                </a:lnTo>
                <a:close/>
              </a:path>
            </a:pathLst>
          </a:custGeom>
          <a:solidFill>
            <a:srgbClr val="ED87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4" name="Google Shape;224;p7"/>
          <p:cNvSpPr/>
          <p:nvPr/>
        </p:nvSpPr>
        <p:spPr>
          <a:xfrm rot="-2555725">
            <a:off x="4102933" y="5728900"/>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5" name="Google Shape;225;p7"/>
          <p:cNvSpPr/>
          <p:nvPr/>
        </p:nvSpPr>
        <p:spPr>
          <a:xfrm rot="-2555725">
            <a:off x="3914355" y="5902279"/>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6" name="Google Shape;226;p7"/>
          <p:cNvSpPr/>
          <p:nvPr/>
        </p:nvSpPr>
        <p:spPr>
          <a:xfrm rot="-2555725">
            <a:off x="3017629" y="6627375"/>
            <a:ext cx="546837" cy="304728"/>
          </a:xfrm>
          <a:custGeom>
            <a:rect b="b" l="l" r="r" t="t"/>
            <a:pathLst>
              <a:path extrusionOk="0" h="304728" w="546837">
                <a:moveTo>
                  <a:pt x="531626" y="139021"/>
                </a:moveTo>
                <a:cubicBezTo>
                  <a:pt x="541599" y="150975"/>
                  <a:pt x="546837" y="163353"/>
                  <a:pt x="546837" y="176031"/>
                </a:cubicBezTo>
                <a:cubicBezTo>
                  <a:pt x="546837" y="214065"/>
                  <a:pt x="499697" y="249399"/>
                  <a:pt x="418966" y="278709"/>
                </a:cubicBezTo>
                <a:lnTo>
                  <a:pt x="331442" y="304728"/>
                </a:lnTo>
                <a:lnTo>
                  <a:pt x="0" y="0"/>
                </a:lnTo>
                <a:lnTo>
                  <a:pt x="89549" y="6818"/>
                </a:lnTo>
                <a:cubicBezTo>
                  <a:pt x="313490" y="30050"/>
                  <a:pt x="481757" y="79246"/>
                  <a:pt x="531626" y="13902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7" name="Google Shape;227;p7"/>
          <p:cNvSpPr/>
          <p:nvPr/>
        </p:nvSpPr>
        <p:spPr>
          <a:xfrm rot="-5400000">
            <a:off x="10273986" y="1077905"/>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EA92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8" name="Google Shape;228;p7"/>
          <p:cNvSpPr/>
          <p:nvPr/>
        </p:nvSpPr>
        <p:spPr>
          <a:xfrm rot="10800000">
            <a:off x="10940903" y="1155090"/>
            <a:ext cx="1251096" cy="609600"/>
          </a:xfrm>
          <a:custGeom>
            <a:rect b="b" l="l" r="r" t="t"/>
            <a:pathLst>
              <a:path extrusionOk="0" h="609600" w="1251096">
                <a:moveTo>
                  <a:pt x="1251096" y="609600"/>
                </a:moveTo>
                <a:lnTo>
                  <a:pt x="0" y="609600"/>
                </a:lnTo>
                <a:lnTo>
                  <a:pt x="0" y="0"/>
                </a:lnTo>
                <a:lnTo>
                  <a:pt x="1251096" y="0"/>
                </a:lnTo>
                <a:close/>
              </a:path>
            </a:pathLst>
          </a:cu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9" name="Google Shape;229;p7"/>
          <p:cNvSpPr/>
          <p:nvPr/>
        </p:nvSpPr>
        <p:spPr>
          <a:xfrm rot="10800000">
            <a:off x="11192210" y="1164922"/>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0" name="Google Shape;230;p7"/>
          <p:cNvSpPr/>
          <p:nvPr/>
        </p:nvSpPr>
        <p:spPr>
          <a:xfrm rot="10800000">
            <a:off x="11448377" y="1164922"/>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1" name="Google Shape;231;p7"/>
          <p:cNvSpPr/>
          <p:nvPr/>
        </p:nvSpPr>
        <p:spPr>
          <a:xfrm rot="-2890103">
            <a:off x="10154183" y="2448420"/>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1E4E7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2" name="Google Shape;232;p7"/>
          <p:cNvSpPr/>
          <p:nvPr/>
        </p:nvSpPr>
        <p:spPr>
          <a:xfrm rot="-8290103">
            <a:off x="10442704" y="3515709"/>
            <a:ext cx="2244843" cy="609600"/>
          </a:xfrm>
          <a:custGeom>
            <a:rect b="b" l="l" r="r" t="t"/>
            <a:pathLst>
              <a:path extrusionOk="0" h="609600" w="2244843">
                <a:moveTo>
                  <a:pt x="2244843" y="609600"/>
                </a:moveTo>
                <a:lnTo>
                  <a:pt x="545651" y="609600"/>
                </a:lnTo>
                <a:lnTo>
                  <a:pt x="0" y="0"/>
                </a:lnTo>
                <a:lnTo>
                  <a:pt x="2244843" y="0"/>
                </a:lnTo>
                <a:close/>
              </a:path>
            </a:pathLst>
          </a:custGeom>
          <a:solidFill>
            <a:srgbClr val="9CC2E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3" name="Google Shape;233;p7"/>
          <p:cNvSpPr/>
          <p:nvPr/>
        </p:nvSpPr>
        <p:spPr>
          <a:xfrm rot="-8290103">
            <a:off x="10891384" y="2998668"/>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4" name="Google Shape;234;p7"/>
          <p:cNvSpPr/>
          <p:nvPr/>
        </p:nvSpPr>
        <p:spPr>
          <a:xfrm rot="-8290103">
            <a:off x="11082256" y="3169517"/>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5" name="Google Shape;235;p7"/>
          <p:cNvSpPr/>
          <p:nvPr/>
        </p:nvSpPr>
        <p:spPr>
          <a:xfrm rot="-8290103">
            <a:off x="11495239" y="4027253"/>
            <a:ext cx="928350" cy="363810"/>
          </a:xfrm>
          <a:custGeom>
            <a:rect b="b" l="l" r="r" t="t"/>
            <a:pathLst>
              <a:path extrusionOk="0" h="363810" w="928350">
                <a:moveTo>
                  <a:pt x="913139" y="220655"/>
                </a:moveTo>
                <a:cubicBezTo>
                  <a:pt x="853297" y="292384"/>
                  <a:pt x="622960" y="348881"/>
                  <a:pt x="330519" y="363559"/>
                </a:cubicBezTo>
                <a:lnTo>
                  <a:pt x="320347" y="363810"/>
                </a:lnTo>
                <a:lnTo>
                  <a:pt x="0" y="5919"/>
                </a:lnTo>
                <a:lnTo>
                  <a:pt x="28731" y="3731"/>
                </a:lnTo>
                <a:cubicBezTo>
                  <a:pt x="77471" y="1285"/>
                  <a:pt x="127936" y="0"/>
                  <a:pt x="179625" y="0"/>
                </a:cubicBezTo>
                <a:cubicBezTo>
                  <a:pt x="593134" y="0"/>
                  <a:pt x="928350" y="82221"/>
                  <a:pt x="928350" y="183645"/>
                </a:cubicBezTo>
                <a:cubicBezTo>
                  <a:pt x="928350" y="196323"/>
                  <a:pt x="923112" y="208701"/>
                  <a:pt x="913139" y="22065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6" name="Google Shape;236;p7"/>
          <p:cNvSpPr/>
          <p:nvPr/>
        </p:nvSpPr>
        <p:spPr>
          <a:xfrm rot="-4104228">
            <a:off x="10255692" y="1831070"/>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FF0D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7" name="Google Shape;237;p7"/>
          <p:cNvSpPr/>
          <p:nvPr/>
        </p:nvSpPr>
        <p:spPr>
          <a:xfrm rot="-9504228">
            <a:off x="10834611" y="2318095"/>
            <a:ext cx="1522438" cy="609600"/>
          </a:xfrm>
          <a:custGeom>
            <a:rect b="b" l="l" r="r" t="t"/>
            <a:pathLst>
              <a:path extrusionOk="0" h="609600" w="1522438">
                <a:moveTo>
                  <a:pt x="1522438" y="609600"/>
                </a:moveTo>
                <a:lnTo>
                  <a:pt x="241311" y="609600"/>
                </a:lnTo>
                <a:lnTo>
                  <a:pt x="0" y="0"/>
                </a:lnTo>
                <a:lnTo>
                  <a:pt x="1522438" y="0"/>
                </a:lnTo>
                <a:close/>
              </a:path>
            </a:pathLst>
          </a:custGeom>
          <a:solidFill>
            <a:srgbClr val="FF4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8" name="Google Shape;238;p7"/>
          <p:cNvSpPr/>
          <p:nvPr/>
        </p:nvSpPr>
        <p:spPr>
          <a:xfrm rot="-9504228">
            <a:off x="11113958" y="2170477"/>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9" name="Google Shape;239;p7"/>
          <p:cNvSpPr/>
          <p:nvPr/>
        </p:nvSpPr>
        <p:spPr>
          <a:xfrm rot="-9504228">
            <a:off x="11352142" y="2264762"/>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0" name="Google Shape;240;p7"/>
          <p:cNvSpPr/>
          <p:nvPr/>
        </p:nvSpPr>
        <p:spPr>
          <a:xfrm rot="-9504228">
            <a:off x="12003442" y="2762016"/>
            <a:ext cx="250040" cy="246112"/>
          </a:xfrm>
          <a:custGeom>
            <a:rect b="b" l="l" r="r" t="t"/>
            <a:pathLst>
              <a:path extrusionOk="0" h="246112" w="250040">
                <a:moveTo>
                  <a:pt x="122169" y="238755"/>
                </a:moveTo>
                <a:lnTo>
                  <a:pt x="97424" y="246112"/>
                </a:lnTo>
                <a:lnTo>
                  <a:pt x="0" y="0"/>
                </a:lnTo>
                <a:lnTo>
                  <a:pt x="30743" y="6222"/>
                </a:lnTo>
                <a:cubicBezTo>
                  <a:pt x="166236" y="39455"/>
                  <a:pt x="250040" y="85366"/>
                  <a:pt x="250040" y="136078"/>
                </a:cubicBezTo>
                <a:cubicBezTo>
                  <a:pt x="250040" y="174112"/>
                  <a:pt x="202901" y="209445"/>
                  <a:pt x="122169" y="23875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1" name="Google Shape;241;p7"/>
          <p:cNvSpPr/>
          <p:nvPr/>
        </p:nvSpPr>
        <p:spPr>
          <a:xfrm rot="-2001173">
            <a:off x="-419612" y="5427108"/>
            <a:ext cx="3060545" cy="609600"/>
          </a:xfrm>
          <a:custGeom>
            <a:rect b="b" l="l" r="r" t="t"/>
            <a:pathLst>
              <a:path extrusionOk="0" h="609600" w="3060545">
                <a:moveTo>
                  <a:pt x="3060545" y="0"/>
                </a:moveTo>
                <a:lnTo>
                  <a:pt x="3060545" y="609600"/>
                </a:lnTo>
                <a:lnTo>
                  <a:pt x="0" y="609600"/>
                </a:lnTo>
                <a:lnTo>
                  <a:pt x="401239" y="0"/>
                </a:lnTo>
                <a:close/>
              </a:path>
            </a:pathLst>
          </a:custGeom>
          <a:solidFill>
            <a:srgbClr val="DA51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2" name="Google Shape;242;p7"/>
          <p:cNvSpPr/>
          <p:nvPr/>
        </p:nvSpPr>
        <p:spPr>
          <a:xfrm rot="3398827">
            <a:off x="2344987" y="4406525"/>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3" name="Google Shape;243;p7"/>
          <p:cNvSpPr/>
          <p:nvPr/>
        </p:nvSpPr>
        <p:spPr>
          <a:xfrm rot="3398827">
            <a:off x="2651689" y="4489690"/>
            <a:ext cx="304800" cy="255209"/>
          </a:xfrm>
          <a:custGeom>
            <a:rect b="b" l="l" r="r" t="t"/>
            <a:pathLst>
              <a:path extrusionOk="0" h="255209" w="304800">
                <a:moveTo>
                  <a:pt x="0" y="255209"/>
                </a:moveTo>
                <a:lnTo>
                  <a:pt x="105274" y="0"/>
                </a:lnTo>
                <a:lnTo>
                  <a:pt x="199526" y="0"/>
                </a:lnTo>
                <a:lnTo>
                  <a:pt x="304800" y="255209"/>
                </a:lnTo>
                <a:close/>
              </a:path>
            </a:pathLst>
          </a:custGeom>
          <a:solidFill>
            <a:srgbClr val="DA51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4" name="Google Shape;244;p7"/>
          <p:cNvSpPr/>
          <p:nvPr/>
        </p:nvSpPr>
        <p:spPr>
          <a:xfrm rot="-1539309">
            <a:off x="-248074" y="3558917"/>
            <a:ext cx="2354215" cy="609600"/>
          </a:xfrm>
          <a:custGeom>
            <a:rect b="b" l="l" r="r" t="t"/>
            <a:pathLst>
              <a:path extrusionOk="0" h="609600" w="2354215">
                <a:moveTo>
                  <a:pt x="2354215" y="0"/>
                </a:moveTo>
                <a:lnTo>
                  <a:pt x="2354215" y="609600"/>
                </a:lnTo>
                <a:lnTo>
                  <a:pt x="0" y="609600"/>
                </a:lnTo>
                <a:lnTo>
                  <a:pt x="292793" y="0"/>
                </a:lnTo>
                <a:close/>
              </a:path>
            </a:pathLst>
          </a:custGeom>
          <a:solidFill>
            <a:srgbClr val="E794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5" name="Google Shape;245;p7"/>
          <p:cNvSpPr/>
          <p:nvPr/>
        </p:nvSpPr>
        <p:spPr>
          <a:xfrm rot="3860691">
            <a:off x="1966837" y="2906529"/>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6" name="Google Shape;246;p7"/>
          <p:cNvSpPr/>
          <p:nvPr/>
        </p:nvSpPr>
        <p:spPr>
          <a:xfrm rot="3860691">
            <a:off x="2285753" y="3011278"/>
            <a:ext cx="304800" cy="255209"/>
          </a:xfrm>
          <a:custGeom>
            <a:rect b="b" l="l" r="r" t="t"/>
            <a:pathLst>
              <a:path extrusionOk="0" h="255209" w="304800">
                <a:moveTo>
                  <a:pt x="0" y="255209"/>
                </a:moveTo>
                <a:lnTo>
                  <a:pt x="105274" y="0"/>
                </a:lnTo>
                <a:lnTo>
                  <a:pt x="199526" y="0"/>
                </a:lnTo>
                <a:lnTo>
                  <a:pt x="304800" y="255209"/>
                </a:lnTo>
                <a:close/>
              </a:path>
            </a:pathLst>
          </a:custGeom>
          <a:solidFill>
            <a:srgbClr val="E794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7" name="Google Shape;247;p7"/>
          <p:cNvSpPr/>
          <p:nvPr/>
        </p:nvSpPr>
        <p:spPr>
          <a:xfrm rot="-5938287">
            <a:off x="5910378" y="5929070"/>
            <a:ext cx="1359962" cy="609600"/>
          </a:xfrm>
          <a:custGeom>
            <a:rect b="b" l="l" r="r" t="t"/>
            <a:pathLst>
              <a:path extrusionOk="0" h="609600" w="1359962">
                <a:moveTo>
                  <a:pt x="1359962" y="609600"/>
                </a:moveTo>
                <a:lnTo>
                  <a:pt x="0" y="609600"/>
                </a:lnTo>
                <a:lnTo>
                  <a:pt x="96240" y="0"/>
                </a:lnTo>
                <a:lnTo>
                  <a:pt x="1359962" y="0"/>
                </a:lnTo>
                <a:close/>
              </a:path>
            </a:pathLst>
          </a:custGeom>
          <a:solidFill>
            <a:srgbClr val="4BA6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8" name="Google Shape;248;p7"/>
          <p:cNvSpPr/>
          <p:nvPr/>
        </p:nvSpPr>
        <p:spPr>
          <a:xfrm rot="-538287">
            <a:off x="6134090" y="4944505"/>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9" name="Google Shape;249;p7"/>
          <p:cNvSpPr/>
          <p:nvPr/>
        </p:nvSpPr>
        <p:spPr>
          <a:xfrm rot="-538287">
            <a:off x="6254409" y="4943626"/>
            <a:ext cx="304800" cy="255209"/>
          </a:xfrm>
          <a:custGeom>
            <a:rect b="b" l="l" r="r" t="t"/>
            <a:pathLst>
              <a:path extrusionOk="0" h="255209" w="304800">
                <a:moveTo>
                  <a:pt x="0" y="255209"/>
                </a:moveTo>
                <a:lnTo>
                  <a:pt x="105274" y="0"/>
                </a:lnTo>
                <a:lnTo>
                  <a:pt x="199526" y="0"/>
                </a:lnTo>
                <a:lnTo>
                  <a:pt x="304800" y="255209"/>
                </a:lnTo>
                <a:close/>
              </a:path>
            </a:pathLst>
          </a:custGeom>
          <a:solidFill>
            <a:srgbClr val="4BA6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0" name="Google Shape;250;p7"/>
          <p:cNvSpPr/>
          <p:nvPr/>
        </p:nvSpPr>
        <p:spPr>
          <a:xfrm rot="-6587260">
            <a:off x="7175476" y="6006213"/>
            <a:ext cx="1422726" cy="609600"/>
          </a:xfrm>
          <a:custGeom>
            <a:rect b="b" l="l" r="r" t="t"/>
            <a:pathLst>
              <a:path extrusionOk="0" h="609600" w="1422726">
                <a:moveTo>
                  <a:pt x="1422726" y="609600"/>
                </a:moveTo>
                <a:lnTo>
                  <a:pt x="0" y="609600"/>
                </a:lnTo>
                <a:lnTo>
                  <a:pt x="219321" y="0"/>
                </a:lnTo>
                <a:lnTo>
                  <a:pt x="1422726" y="0"/>
                </a:lnTo>
                <a:close/>
              </a:path>
            </a:pathLst>
          </a:custGeom>
          <a:solidFill>
            <a:srgbClr val="DB0C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1" name="Google Shape;251;p7"/>
          <p:cNvSpPr/>
          <p:nvPr/>
        </p:nvSpPr>
        <p:spPr>
          <a:xfrm rot="-1187260">
            <a:off x="7235484" y="5035434"/>
            <a:ext cx="609601" cy="624663"/>
          </a:xfrm>
          <a:custGeom>
            <a:rect b="b" l="l" r="r" t="t"/>
            <a:pathLst>
              <a:path extrusionOk="0" h="624663" w="609601">
                <a:moveTo>
                  <a:pt x="0" y="624663"/>
                </a:moveTo>
                <a:lnTo>
                  <a:pt x="257674" y="0"/>
                </a:lnTo>
                <a:lnTo>
                  <a:pt x="351928" y="0"/>
                </a:lnTo>
                <a:lnTo>
                  <a:pt x="609601" y="624663"/>
                </a:lnTo>
                <a:close/>
              </a:path>
            </a:pathLst>
          </a:cu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2" name="Google Shape;252;p7"/>
          <p:cNvSpPr/>
          <p:nvPr/>
        </p:nvSpPr>
        <p:spPr>
          <a:xfrm rot="-1187260">
            <a:off x="7325347" y="5046342"/>
            <a:ext cx="304800" cy="255209"/>
          </a:xfrm>
          <a:custGeom>
            <a:rect b="b" l="l" r="r" t="t"/>
            <a:pathLst>
              <a:path extrusionOk="0" h="255209" w="304800">
                <a:moveTo>
                  <a:pt x="0" y="255209"/>
                </a:moveTo>
                <a:lnTo>
                  <a:pt x="105274" y="0"/>
                </a:lnTo>
                <a:lnTo>
                  <a:pt x="199526" y="0"/>
                </a:lnTo>
                <a:lnTo>
                  <a:pt x="304800" y="255209"/>
                </a:lnTo>
                <a:close/>
              </a:path>
            </a:pathLst>
          </a:custGeom>
          <a:solidFill>
            <a:srgbClr val="DB0C6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3" name="Google Shape;253;p7"/>
          <p:cNvSpPr/>
          <p:nvPr/>
        </p:nvSpPr>
        <p:spPr>
          <a:xfrm rot="-1712088">
            <a:off x="9722349" y="3718636"/>
            <a:ext cx="1184628" cy="3661176"/>
          </a:xfrm>
          <a:custGeom>
            <a:rect b="b" l="l" r="r" t="t"/>
            <a:pathLst>
              <a:path extrusionOk="0" h="3661176" w="1184628">
                <a:moveTo>
                  <a:pt x="1184628" y="0"/>
                </a:moveTo>
                <a:lnTo>
                  <a:pt x="1184628" y="3661176"/>
                </a:lnTo>
                <a:lnTo>
                  <a:pt x="0" y="3017043"/>
                </a:lnTo>
                <a:lnTo>
                  <a:pt x="0" y="0"/>
                </a:lnTo>
                <a:close/>
              </a:path>
            </a:pathLst>
          </a:custGeom>
          <a:solidFill>
            <a:srgbClr val="ED9D2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4" name="Google Shape;254;p7"/>
          <p:cNvSpPr/>
          <p:nvPr/>
        </p:nvSpPr>
        <p:spPr>
          <a:xfrm rot="-1712088">
            <a:off x="8904372" y="3926638"/>
            <a:ext cx="1193065" cy="269662"/>
          </a:xfrm>
          <a:prstGeom prst="rect">
            <a:avLst/>
          </a:prstGeom>
          <a:solidFill>
            <a:srgbClr val="968C9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5" name="Google Shape;255;p7"/>
          <p:cNvSpPr/>
          <p:nvPr/>
        </p:nvSpPr>
        <p:spPr>
          <a:xfrm rot="-1712088">
            <a:off x="9577752" y="4270470"/>
            <a:ext cx="180000" cy="180000"/>
          </a:xfrm>
          <a:prstGeom prst="ellipse">
            <a:avLst/>
          </a:prstGeom>
          <a:solidFill>
            <a:srgbClr val="3A383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256" name="Google Shape;256;p7"/>
          <p:cNvCxnSpPr/>
          <p:nvPr/>
        </p:nvCxnSpPr>
        <p:spPr>
          <a:xfrm rot="-1712088">
            <a:off x="9980537" y="4501344"/>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257" name="Google Shape;257;p7"/>
          <p:cNvCxnSpPr/>
          <p:nvPr/>
        </p:nvCxnSpPr>
        <p:spPr>
          <a:xfrm rot="-1712088">
            <a:off x="10259618" y="5004314"/>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258" name="Google Shape;258;p7"/>
          <p:cNvCxnSpPr/>
          <p:nvPr/>
        </p:nvCxnSpPr>
        <p:spPr>
          <a:xfrm rot="-1712088">
            <a:off x="10155498" y="4583160"/>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59" name="Google Shape;259;p7"/>
          <p:cNvCxnSpPr/>
          <p:nvPr/>
        </p:nvCxnSpPr>
        <p:spPr>
          <a:xfrm rot="-1712088">
            <a:off x="10209135" y="4671510"/>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60" name="Google Shape;260;p7"/>
          <p:cNvCxnSpPr/>
          <p:nvPr/>
        </p:nvCxnSpPr>
        <p:spPr>
          <a:xfrm rot="-1712088">
            <a:off x="10263525" y="4781833"/>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61" name="Google Shape;261;p7"/>
          <p:cNvCxnSpPr/>
          <p:nvPr/>
        </p:nvCxnSpPr>
        <p:spPr>
          <a:xfrm rot="-1712088">
            <a:off x="10314553" y="4878511"/>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62" name="Google Shape;262;p7"/>
          <p:cNvCxnSpPr/>
          <p:nvPr/>
        </p:nvCxnSpPr>
        <p:spPr>
          <a:xfrm rot="-1712088">
            <a:off x="10529468" y="5500568"/>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263" name="Google Shape;263;p7"/>
          <p:cNvCxnSpPr/>
          <p:nvPr/>
        </p:nvCxnSpPr>
        <p:spPr>
          <a:xfrm rot="-1712088">
            <a:off x="10425347" y="5079414"/>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64" name="Google Shape;264;p7"/>
          <p:cNvCxnSpPr/>
          <p:nvPr/>
        </p:nvCxnSpPr>
        <p:spPr>
          <a:xfrm rot="-1712088">
            <a:off x="10478984" y="5167765"/>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65" name="Google Shape;265;p7"/>
          <p:cNvCxnSpPr/>
          <p:nvPr/>
        </p:nvCxnSpPr>
        <p:spPr>
          <a:xfrm rot="-1712088">
            <a:off x="10533375" y="5278088"/>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66" name="Google Shape;266;p7"/>
          <p:cNvCxnSpPr/>
          <p:nvPr/>
        </p:nvCxnSpPr>
        <p:spPr>
          <a:xfrm rot="-1712088">
            <a:off x="10584402" y="5374765"/>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67" name="Google Shape;267;p7"/>
          <p:cNvCxnSpPr/>
          <p:nvPr/>
        </p:nvCxnSpPr>
        <p:spPr>
          <a:xfrm rot="-1712088">
            <a:off x="10800976" y="6010246"/>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268" name="Google Shape;268;p7"/>
          <p:cNvCxnSpPr/>
          <p:nvPr/>
        </p:nvCxnSpPr>
        <p:spPr>
          <a:xfrm rot="-1712088">
            <a:off x="10696855" y="5589092"/>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69" name="Google Shape;269;p7"/>
          <p:cNvCxnSpPr/>
          <p:nvPr/>
        </p:nvCxnSpPr>
        <p:spPr>
          <a:xfrm rot="-1712088">
            <a:off x="10750492" y="5677442"/>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70" name="Google Shape;270;p7"/>
          <p:cNvCxnSpPr/>
          <p:nvPr/>
        </p:nvCxnSpPr>
        <p:spPr>
          <a:xfrm rot="-1712088">
            <a:off x="10804883" y="5787766"/>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71" name="Google Shape;271;p7"/>
          <p:cNvCxnSpPr/>
          <p:nvPr/>
        </p:nvCxnSpPr>
        <p:spPr>
          <a:xfrm rot="-1712088">
            <a:off x="10855910" y="5884443"/>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72" name="Google Shape;272;p7"/>
          <p:cNvCxnSpPr/>
          <p:nvPr/>
        </p:nvCxnSpPr>
        <p:spPr>
          <a:xfrm rot="-1712088">
            <a:off x="11070825" y="6506500"/>
            <a:ext cx="352285" cy="0"/>
          </a:xfrm>
          <a:prstGeom prst="straightConnector1">
            <a:avLst/>
          </a:prstGeom>
          <a:noFill/>
          <a:ln cap="flat" cmpd="sng" w="12700">
            <a:solidFill>
              <a:srgbClr val="3F3F3F"/>
            </a:solidFill>
            <a:prstDash val="solid"/>
            <a:miter lim="800000"/>
            <a:headEnd len="sm" w="sm" type="none"/>
            <a:tailEnd len="sm" w="sm" type="none"/>
          </a:ln>
        </p:spPr>
      </p:cxnSp>
      <p:cxnSp>
        <p:nvCxnSpPr>
          <p:cNvPr id="273" name="Google Shape;273;p7"/>
          <p:cNvCxnSpPr/>
          <p:nvPr/>
        </p:nvCxnSpPr>
        <p:spPr>
          <a:xfrm rot="-1712088">
            <a:off x="10966705" y="6085346"/>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74" name="Google Shape;274;p7"/>
          <p:cNvCxnSpPr/>
          <p:nvPr/>
        </p:nvCxnSpPr>
        <p:spPr>
          <a:xfrm rot="-1712088">
            <a:off x="11020341" y="6173697"/>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75" name="Google Shape;275;p7"/>
          <p:cNvCxnSpPr/>
          <p:nvPr/>
        </p:nvCxnSpPr>
        <p:spPr>
          <a:xfrm rot="-1712088">
            <a:off x="11074732" y="6284020"/>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76" name="Google Shape;276;p7"/>
          <p:cNvCxnSpPr/>
          <p:nvPr/>
        </p:nvCxnSpPr>
        <p:spPr>
          <a:xfrm rot="-1712088">
            <a:off x="11125759" y="6380697"/>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77" name="Google Shape;277;p7"/>
          <p:cNvCxnSpPr/>
          <p:nvPr/>
        </p:nvCxnSpPr>
        <p:spPr>
          <a:xfrm rot="-1712088">
            <a:off x="11252319" y="6576914"/>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78" name="Google Shape;278;p7"/>
          <p:cNvCxnSpPr/>
          <p:nvPr/>
        </p:nvCxnSpPr>
        <p:spPr>
          <a:xfrm rot="-1712088">
            <a:off x="11305956" y="6665264"/>
            <a:ext cx="216000" cy="0"/>
          </a:xfrm>
          <a:prstGeom prst="straightConnector1">
            <a:avLst/>
          </a:prstGeom>
          <a:noFill/>
          <a:ln cap="flat" cmpd="sng" w="12700">
            <a:solidFill>
              <a:srgbClr val="3F3F3F"/>
            </a:solidFill>
            <a:prstDash val="solid"/>
            <a:miter lim="800000"/>
            <a:headEnd len="sm" w="sm" type="none"/>
            <a:tailEnd len="sm" w="sm" type="none"/>
          </a:ln>
        </p:spPr>
      </p:cxnSp>
      <p:cxnSp>
        <p:nvCxnSpPr>
          <p:cNvPr id="279" name="Google Shape;279;p7"/>
          <p:cNvCxnSpPr/>
          <p:nvPr/>
        </p:nvCxnSpPr>
        <p:spPr>
          <a:xfrm rot="-1712088">
            <a:off x="11360346" y="6775587"/>
            <a:ext cx="216000" cy="0"/>
          </a:xfrm>
          <a:prstGeom prst="straightConnector1">
            <a:avLst/>
          </a:prstGeom>
          <a:noFill/>
          <a:ln cap="flat" cmpd="sng" w="12700">
            <a:solidFill>
              <a:srgbClr val="3F3F3F"/>
            </a:solidFill>
            <a:prstDash val="solid"/>
            <a:miter lim="800000"/>
            <a:headEnd len="sm" w="sm" type="none"/>
            <a:tailEnd len="sm" w="sm" type="none"/>
          </a:ln>
        </p:spPr>
      </p:cxnSp>
      <p:sp>
        <p:nvSpPr>
          <p:cNvPr id="280" name="Google Shape;280;p7"/>
          <p:cNvSpPr/>
          <p:nvPr/>
        </p:nvSpPr>
        <p:spPr>
          <a:xfrm rot="-1763987">
            <a:off x="9618073" y="5600830"/>
            <a:ext cx="944805" cy="1576084"/>
          </a:xfrm>
          <a:custGeom>
            <a:rect b="b" l="l" r="r" t="t"/>
            <a:pathLst>
              <a:path extrusionOk="0" h="1576084" w="944805">
                <a:moveTo>
                  <a:pt x="848629" y="12375"/>
                </a:moveTo>
                <a:cubicBezTo>
                  <a:pt x="905148" y="36280"/>
                  <a:pt x="944804" y="92244"/>
                  <a:pt x="944805" y="157471"/>
                </a:cubicBezTo>
                <a:lnTo>
                  <a:pt x="944805" y="1472281"/>
                </a:lnTo>
                <a:cubicBezTo>
                  <a:pt x="944804" y="1494023"/>
                  <a:pt x="940398" y="1514736"/>
                  <a:pt x="932430" y="1533576"/>
                </a:cubicBezTo>
                <a:lnTo>
                  <a:pt x="903770" y="1576084"/>
                </a:lnTo>
                <a:lnTo>
                  <a:pt x="0" y="1066840"/>
                </a:lnTo>
                <a:lnTo>
                  <a:pt x="0" y="157471"/>
                </a:lnTo>
                <a:cubicBezTo>
                  <a:pt x="0" y="70502"/>
                  <a:pt x="70502" y="0"/>
                  <a:pt x="157471" y="0"/>
                </a:cubicBezTo>
                <a:lnTo>
                  <a:pt x="787334" y="0"/>
                </a:lnTo>
                <a:cubicBezTo>
                  <a:pt x="809076" y="0"/>
                  <a:pt x="829790" y="4406"/>
                  <a:pt x="848629" y="12375"/>
                </a:cubicBezTo>
                <a:close/>
              </a:path>
            </a:pathLst>
          </a:custGeom>
          <a:solidFill>
            <a:srgbClr val="F1ECE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1" name="Google Shape;281;p7"/>
          <p:cNvSpPr/>
          <p:nvPr/>
        </p:nvSpPr>
        <p:spPr>
          <a:xfrm rot="-1763987">
            <a:off x="9631245" y="5966711"/>
            <a:ext cx="944805" cy="891078"/>
          </a:xfrm>
          <a:custGeom>
            <a:rect b="b" l="l" r="r" t="t"/>
            <a:pathLst>
              <a:path extrusionOk="0" h="891078" w="944805">
                <a:moveTo>
                  <a:pt x="944805" y="0"/>
                </a:moveTo>
                <a:lnTo>
                  <a:pt x="944805" y="891078"/>
                </a:lnTo>
                <a:lnTo>
                  <a:pt x="363734" y="891078"/>
                </a:lnTo>
                <a:lnTo>
                  <a:pt x="0" y="686126"/>
                </a:lnTo>
                <a:lnTo>
                  <a:pt x="0" y="0"/>
                </a:lnTo>
                <a:close/>
              </a:path>
            </a:pathLst>
          </a:custGeom>
          <a:solidFill>
            <a:srgbClr val="E893A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2" name="Google Shape;282;p7"/>
          <p:cNvSpPr/>
          <p:nvPr/>
        </p:nvSpPr>
        <p:spPr>
          <a:xfrm rot="-7338974">
            <a:off x="8381973" y="6185709"/>
            <a:ext cx="1392018" cy="437260"/>
          </a:xfrm>
          <a:custGeom>
            <a:rect b="b" l="l" r="r" t="t"/>
            <a:pathLst>
              <a:path extrusionOk="0" h="437260" w="1392018">
                <a:moveTo>
                  <a:pt x="1392018" y="437260"/>
                </a:moveTo>
                <a:lnTo>
                  <a:pt x="0" y="437260"/>
                </a:lnTo>
                <a:lnTo>
                  <a:pt x="276597" y="0"/>
                </a:lnTo>
                <a:lnTo>
                  <a:pt x="1392018" y="0"/>
                </a:lnTo>
                <a:close/>
              </a:path>
            </a:pathLst>
          </a:custGeom>
          <a:solidFill>
            <a:srgbClr val="D7C62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3" name="Google Shape;283;p7"/>
          <p:cNvSpPr/>
          <p:nvPr/>
        </p:nvSpPr>
        <p:spPr>
          <a:xfrm rot="-1938974">
            <a:off x="8289765" y="5134451"/>
            <a:ext cx="437260" cy="738909"/>
          </a:xfrm>
          <a:prstGeom prst="triangle">
            <a:avLst>
              <a:gd fmla="val 50000" name="adj"/>
            </a:avLst>
          </a:prstGeom>
          <a:solidFill>
            <a:srgbClr val="FBE4D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4" name="Google Shape;284;p7"/>
          <p:cNvSpPr/>
          <p:nvPr/>
        </p:nvSpPr>
        <p:spPr>
          <a:xfrm rot="-1938974">
            <a:off x="8300326" y="5163064"/>
            <a:ext cx="218630" cy="369454"/>
          </a:xfrm>
          <a:custGeom>
            <a:rect b="b" l="l" r="r" t="t"/>
            <a:pathLst>
              <a:path extrusionOk="0" h="369454" w="304800">
                <a:moveTo>
                  <a:pt x="0" y="369454"/>
                </a:moveTo>
                <a:lnTo>
                  <a:pt x="152400" y="0"/>
                </a:lnTo>
                <a:lnTo>
                  <a:pt x="304800" y="369454"/>
                </a:lnTo>
                <a:close/>
              </a:path>
            </a:pathLst>
          </a:custGeom>
          <a:solidFill>
            <a:srgbClr val="0C0D1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285" name="Google Shape;285;p7"/>
          <p:cNvCxnSpPr/>
          <p:nvPr/>
        </p:nvCxnSpPr>
        <p:spPr>
          <a:xfrm rot="10800000">
            <a:off x="8636832" y="5858144"/>
            <a:ext cx="630286" cy="999856"/>
          </a:xfrm>
          <a:prstGeom prst="straightConnector1">
            <a:avLst/>
          </a:prstGeom>
          <a:noFill/>
          <a:ln cap="flat" cmpd="sng" w="9525">
            <a:solidFill>
              <a:schemeClr val="dk1"/>
            </a:solidFill>
            <a:prstDash val="solid"/>
            <a:miter lim="800000"/>
            <a:headEnd len="sm" w="sm" type="none"/>
            <a:tailEnd len="sm" w="sm" type="none"/>
          </a:ln>
        </p:spPr>
      </p:cxnSp>
      <p:cxnSp>
        <p:nvCxnSpPr>
          <p:cNvPr id="286" name="Google Shape;286;p7"/>
          <p:cNvCxnSpPr/>
          <p:nvPr/>
        </p:nvCxnSpPr>
        <p:spPr>
          <a:xfrm rot="-7338974">
            <a:off x="8479774" y="6314683"/>
            <a:ext cx="1296000" cy="0"/>
          </a:xfrm>
          <a:prstGeom prst="straightConnector1">
            <a:avLst/>
          </a:prstGeom>
          <a:noFill/>
          <a:ln cap="flat" cmpd="sng" w="9525">
            <a:solidFill>
              <a:schemeClr val="dk1"/>
            </a:solidFill>
            <a:prstDash val="solid"/>
            <a:miter lim="800000"/>
            <a:headEnd len="sm" w="sm" type="none"/>
            <a:tailEnd len="sm" w="sm" type="none"/>
          </a:ln>
        </p:spPr>
      </p:cxnSp>
      <p:sp>
        <p:nvSpPr>
          <p:cNvPr id="287" name="Google Shape;287;p7"/>
          <p:cNvSpPr/>
          <p:nvPr/>
        </p:nvSpPr>
        <p:spPr>
          <a:xfrm rot="-2441618">
            <a:off x="10488861" y="3963753"/>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64A81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8" name="Google Shape;288;p7"/>
          <p:cNvSpPr/>
          <p:nvPr/>
        </p:nvSpPr>
        <p:spPr>
          <a:xfrm rot="-7841618">
            <a:off x="10652958" y="5136505"/>
            <a:ext cx="2165656" cy="609600"/>
          </a:xfrm>
          <a:custGeom>
            <a:rect b="b" l="l" r="r" t="t"/>
            <a:pathLst>
              <a:path extrusionOk="0" h="609600" w="2165656">
                <a:moveTo>
                  <a:pt x="2165656" y="609600"/>
                </a:moveTo>
                <a:lnTo>
                  <a:pt x="708885" y="609600"/>
                </a:lnTo>
                <a:lnTo>
                  <a:pt x="0" y="0"/>
                </a:lnTo>
                <a:lnTo>
                  <a:pt x="2165656" y="0"/>
                </a:lnTo>
                <a:close/>
              </a:path>
            </a:pathLst>
          </a:custGeom>
          <a:solidFill>
            <a:srgbClr val="B5CF5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9" name="Google Shape;289;p7"/>
          <p:cNvSpPr/>
          <p:nvPr/>
        </p:nvSpPr>
        <p:spPr>
          <a:xfrm rot="-7841618">
            <a:off x="11160742" y="4577086"/>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0" name="Google Shape;290;p7"/>
          <p:cNvSpPr/>
          <p:nvPr/>
        </p:nvSpPr>
        <p:spPr>
          <a:xfrm rot="-7841618">
            <a:off x="11327766" y="4771313"/>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1" name="Google Shape;291;p7"/>
          <p:cNvSpPr/>
          <p:nvPr/>
        </p:nvSpPr>
        <p:spPr>
          <a:xfrm rot="-7841618">
            <a:off x="11654020" y="5690734"/>
            <a:ext cx="792843" cy="344384"/>
          </a:xfrm>
          <a:custGeom>
            <a:rect b="b" l="l" r="r" t="t"/>
            <a:pathLst>
              <a:path extrusionOk="0" h="344384" w="792843">
                <a:moveTo>
                  <a:pt x="777631" y="220656"/>
                </a:moveTo>
                <a:cubicBezTo>
                  <a:pt x="737737" y="268475"/>
                  <a:pt x="622067" y="309524"/>
                  <a:pt x="462737" y="335926"/>
                </a:cubicBezTo>
                <a:lnTo>
                  <a:pt x="399206" y="344384"/>
                </a:lnTo>
                <a:lnTo>
                  <a:pt x="0" y="1091"/>
                </a:lnTo>
                <a:lnTo>
                  <a:pt x="44118" y="0"/>
                </a:lnTo>
                <a:cubicBezTo>
                  <a:pt x="457627" y="0"/>
                  <a:pt x="792843" y="82221"/>
                  <a:pt x="792843" y="183645"/>
                </a:cubicBezTo>
                <a:cubicBezTo>
                  <a:pt x="792843" y="196323"/>
                  <a:pt x="787605" y="208701"/>
                  <a:pt x="777631" y="220656"/>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2" name="Google Shape;292;p7"/>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85623"/>
        </a:solidFill>
      </p:bgPr>
    </p:bg>
    <p:spTree>
      <p:nvGrpSpPr>
        <p:cNvPr id="5" name="Shape 5"/>
        <p:cNvGrpSpPr/>
        <p:nvPr/>
      </p:nvGrpSpPr>
      <p:grpSpPr>
        <a:xfrm>
          <a:off x="0" y="0"/>
          <a:ext cx="0" cy="0"/>
          <a:chOff x="0" y="0"/>
          <a:chExt cx="0" cy="0"/>
        </a:xfrm>
      </p:grpSpPr>
      <p:sp>
        <p:nvSpPr>
          <p:cNvPr id="6" name="Google Shape;6;p1"/>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mc:AlternateContent>
    <mc:Choice Requires="p14">
      <p:transition spd="slow" p14:dur="700">
        <p:fade/>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 Id="rId3" Type="http://schemas.openxmlformats.org/officeDocument/2006/relationships/hyperlink" Target="https://slidesmania.co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7.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 name="Shape 296"/>
        <p:cNvGrpSpPr/>
        <p:nvPr/>
      </p:nvGrpSpPr>
      <p:grpSpPr>
        <a:xfrm>
          <a:off x="0" y="0"/>
          <a:ext cx="0" cy="0"/>
          <a:chOff x="0" y="0"/>
          <a:chExt cx="0" cy="0"/>
        </a:xfrm>
      </p:grpSpPr>
      <p:sp>
        <p:nvSpPr>
          <p:cNvPr id="297" name="Google Shape;297;p8"/>
          <p:cNvSpPr txBox="1"/>
          <p:nvPr/>
        </p:nvSpPr>
        <p:spPr>
          <a:xfrm>
            <a:off x="3200400" y="1864291"/>
            <a:ext cx="5339995" cy="230832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s-ES" sz="7200" u="none" cap="none" strike="noStrike">
                <a:solidFill>
                  <a:schemeClr val="lt1"/>
                </a:solidFill>
                <a:latin typeface="Architects Daughter"/>
                <a:ea typeface="Architects Daughter"/>
                <a:cs typeface="Architects Daughter"/>
                <a:sym typeface="Architects Daughter"/>
              </a:rPr>
              <a:t>HERE GOES YOUR TITLE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sp>
        <p:nvSpPr>
          <p:cNvPr id="386" name="Google Shape;386;p17"/>
          <p:cNvSpPr txBox="1"/>
          <p:nvPr/>
        </p:nvSpPr>
        <p:spPr>
          <a:xfrm>
            <a:off x="3907807" y="2213282"/>
            <a:ext cx="5305018" cy="24314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000">
                <a:solidFill>
                  <a:schemeClr val="lt1"/>
                </a:solidFill>
                <a:latin typeface="Architects Daughter"/>
                <a:ea typeface="Architects Daughter"/>
                <a:cs typeface="Architects Daughter"/>
                <a:sym typeface="Architects Daughter"/>
              </a:rPr>
              <a:t>Slides: </a:t>
            </a:r>
            <a:r>
              <a:rPr b="1" lang="es-ES" sz="4000" u="sng">
                <a:solidFill>
                  <a:schemeClr val="hlink"/>
                </a:solidFill>
                <a:latin typeface="Architects Daughter"/>
                <a:ea typeface="Architects Daughter"/>
                <a:cs typeface="Architects Daughter"/>
                <a:sym typeface="Architects Daughter"/>
                <a:hlinkClick r:id="rId3"/>
              </a:rPr>
              <a:t>SlidesMania</a:t>
            </a:r>
            <a:endParaRPr b="1" sz="4000">
              <a:solidFill>
                <a:schemeClr val="lt1"/>
              </a:solidFill>
              <a:latin typeface="Architects Daughter"/>
              <a:ea typeface="Architects Daughter"/>
              <a:cs typeface="Architects Daughter"/>
              <a:sym typeface="Architects Daughter"/>
            </a:endParaRPr>
          </a:p>
          <a:p>
            <a:pPr indent="0" lvl="0" marL="0" marR="0" rtl="0" algn="l">
              <a:spcBef>
                <a:spcPts val="0"/>
              </a:spcBef>
              <a:spcAft>
                <a:spcPts val="0"/>
              </a:spcAft>
              <a:buNone/>
            </a:pPr>
            <a:r>
              <a:rPr b="1" lang="es-ES" sz="2800">
                <a:solidFill>
                  <a:schemeClr val="lt1"/>
                </a:solidFill>
                <a:latin typeface="Architects Daughter"/>
                <a:ea typeface="Architects Daughter"/>
                <a:cs typeface="Architects Daughter"/>
                <a:sym typeface="Architects Daughter"/>
              </a:rPr>
              <a:t> </a:t>
            </a:r>
            <a:endParaRPr/>
          </a:p>
          <a:p>
            <a:pPr indent="0" lvl="0" marL="0" marR="0" rtl="0" algn="l">
              <a:spcBef>
                <a:spcPts val="0"/>
              </a:spcBef>
              <a:spcAft>
                <a:spcPts val="0"/>
              </a:spcAft>
              <a:buNone/>
            </a:pPr>
            <a:r>
              <a:rPr b="1" lang="es-ES" sz="2800">
                <a:solidFill>
                  <a:schemeClr val="lt1"/>
                </a:solidFill>
                <a:latin typeface="Architects Daughter"/>
                <a:ea typeface="Architects Daughter"/>
                <a:cs typeface="Architects Daughter"/>
                <a:sym typeface="Architects Daughter"/>
              </a:rPr>
              <a:t>Image: Unsplash </a:t>
            </a:r>
            <a:endParaRPr/>
          </a:p>
          <a:p>
            <a:pPr indent="0" lvl="0" marL="0" marR="0" rtl="0" algn="l">
              <a:spcBef>
                <a:spcPts val="0"/>
              </a:spcBef>
              <a:spcAft>
                <a:spcPts val="0"/>
              </a:spcAft>
              <a:buNone/>
            </a:pPr>
            <a:r>
              <a:rPr b="1" lang="es-ES" sz="2800">
                <a:solidFill>
                  <a:schemeClr val="lt1"/>
                </a:solidFill>
                <a:latin typeface="Architects Daughter"/>
                <a:ea typeface="Architects Daughter"/>
                <a:cs typeface="Architects Daughter"/>
                <a:sym typeface="Architects Daughter"/>
              </a:rPr>
              <a:t>Fonts used: Architects daughter</a:t>
            </a:r>
            <a:endParaRPr b="1" sz="2800">
              <a:solidFill>
                <a:schemeClr val="lt1"/>
              </a:solidFill>
              <a:latin typeface="Architects Daughter"/>
              <a:ea typeface="Architects Daughter"/>
              <a:cs typeface="Architects Daughter"/>
              <a:sym typeface="Architects Daughter"/>
            </a:endParaRPr>
          </a:p>
        </p:txBody>
      </p:sp>
      <p:sp>
        <p:nvSpPr>
          <p:cNvPr id="387" name="Google Shape;387;p17"/>
          <p:cNvSpPr txBox="1"/>
          <p:nvPr/>
        </p:nvSpPr>
        <p:spPr>
          <a:xfrm>
            <a:off x="3279058" y="841737"/>
            <a:ext cx="5339995" cy="120032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Architects Daughter"/>
                <a:ea typeface="Architects Daughter"/>
                <a:cs typeface="Architects Daughter"/>
                <a:sym typeface="Architects Daughter"/>
              </a:rPr>
              <a:t>THANK YOU!</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pic>
        <p:nvPicPr>
          <p:cNvPr id="302" name="Google Shape;302;p9"/>
          <p:cNvPicPr preferRelativeResize="0"/>
          <p:nvPr/>
        </p:nvPicPr>
        <p:blipFill rotWithShape="1">
          <a:blip r:embed="rId3">
            <a:alphaModFix/>
          </a:blip>
          <a:srcRect b="0" l="0" r="0" t="0"/>
          <a:stretch/>
        </p:blipFill>
        <p:spPr>
          <a:xfrm>
            <a:off x="3672208" y="637704"/>
            <a:ext cx="4295663" cy="1909553"/>
          </a:xfrm>
          <a:prstGeom prst="rect">
            <a:avLst/>
          </a:prstGeom>
          <a:noFill/>
          <a:ln>
            <a:noFill/>
          </a:ln>
        </p:spPr>
      </p:pic>
      <p:sp>
        <p:nvSpPr>
          <p:cNvPr id="303" name="Google Shape;303;p9"/>
          <p:cNvSpPr txBox="1"/>
          <p:nvPr/>
        </p:nvSpPr>
        <p:spPr>
          <a:xfrm>
            <a:off x="3818998" y="1176981"/>
            <a:ext cx="4002081"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s-ES" sz="4800" u="none" cap="none" strike="noStrike">
                <a:solidFill>
                  <a:schemeClr val="lt1"/>
                </a:solidFill>
                <a:latin typeface="Architects Daughter"/>
                <a:ea typeface="Architects Daughter"/>
                <a:cs typeface="Architects Daughter"/>
                <a:sym typeface="Architects Daughter"/>
              </a:rPr>
              <a:t>A title here</a:t>
            </a:r>
            <a:endParaRPr b="1" i="0" sz="4800" u="none" cap="none" strike="noStrike">
              <a:solidFill>
                <a:schemeClr val="lt1"/>
              </a:solidFill>
              <a:latin typeface="Architects Daughter"/>
              <a:ea typeface="Architects Daughter"/>
              <a:cs typeface="Architects Daughter"/>
              <a:sym typeface="Architects Daughter"/>
            </a:endParaRPr>
          </a:p>
        </p:txBody>
      </p:sp>
      <p:sp>
        <p:nvSpPr>
          <p:cNvPr id="304" name="Google Shape;304;p9"/>
          <p:cNvSpPr txBox="1"/>
          <p:nvPr/>
        </p:nvSpPr>
        <p:spPr>
          <a:xfrm>
            <a:off x="2470348" y="2930814"/>
            <a:ext cx="8024327" cy="295465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s-ES" sz="2800" u="none" cap="none" strike="noStrike">
                <a:solidFill>
                  <a:schemeClr val="lt1"/>
                </a:solidFill>
                <a:latin typeface="Architects Daughter"/>
                <a:ea typeface="Architects Daughter"/>
                <a:cs typeface="Architects Daughter"/>
                <a:sym typeface="Architects Daughter"/>
              </a:rPr>
              <a:t>Did you know that elephants can sense storms?</a:t>
            </a:r>
            <a:endParaRPr/>
          </a:p>
          <a:p>
            <a:pPr indent="0" lvl="0" marL="0" marR="0" rtl="0" algn="l">
              <a:spcBef>
                <a:spcPts val="0"/>
              </a:spcBef>
              <a:spcAft>
                <a:spcPts val="0"/>
              </a:spcAft>
              <a:buNone/>
            </a:pPr>
            <a:r>
              <a:t/>
            </a:r>
            <a:endParaRPr sz="2800">
              <a:solidFill>
                <a:schemeClr val="lt1"/>
              </a:solidFill>
              <a:latin typeface="Architects Daughter"/>
              <a:ea typeface="Architects Daughter"/>
              <a:cs typeface="Architects Daughter"/>
              <a:sym typeface="Architects Daughter"/>
            </a:endParaRPr>
          </a:p>
          <a:p>
            <a:pPr indent="0" lvl="0" marL="0" marR="0" rtl="0" algn="l">
              <a:spcBef>
                <a:spcPts val="0"/>
              </a:spcBef>
              <a:spcAft>
                <a:spcPts val="0"/>
              </a:spcAft>
              <a:buNone/>
            </a:pPr>
            <a:r>
              <a:rPr lang="es-ES" sz="2800">
                <a:solidFill>
                  <a:schemeClr val="lt1"/>
                </a:solidFill>
                <a:latin typeface="Architects Daughter"/>
                <a:ea typeface="Architects Daughter"/>
                <a:cs typeface="Architects Daughter"/>
                <a:sym typeface="Architects Daughter"/>
              </a:rPr>
              <a:t>Elephants may be able to detect a thunderstorm from hundreds of miles away, and will head towards it, looking for water. </a:t>
            </a:r>
            <a:endParaRPr/>
          </a:p>
          <a:p>
            <a:pPr indent="0" lvl="0" marL="0" marR="0" rtl="0" algn="l">
              <a:spcBef>
                <a:spcPts val="0"/>
              </a:spcBef>
              <a:spcAft>
                <a:spcPts val="0"/>
              </a:spcAft>
              <a:buNone/>
            </a:pPr>
            <a:r>
              <a:t/>
            </a:r>
            <a:endParaRPr sz="1800">
              <a:solidFill>
                <a:schemeClr val="lt1"/>
              </a:solidFill>
              <a:latin typeface="Architects Daughter"/>
              <a:ea typeface="Architects Daughter"/>
              <a:cs typeface="Architects Daughter"/>
              <a:sym typeface="Architects Daughte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pic>
        <p:nvPicPr>
          <p:cNvPr id="309" name="Google Shape;309;p10"/>
          <p:cNvPicPr preferRelativeResize="0"/>
          <p:nvPr/>
        </p:nvPicPr>
        <p:blipFill rotWithShape="1">
          <a:blip r:embed="rId3">
            <a:alphaModFix/>
          </a:blip>
          <a:srcRect b="0" l="0" r="0" t="0"/>
          <a:stretch/>
        </p:blipFill>
        <p:spPr>
          <a:xfrm>
            <a:off x="322518" y="320463"/>
            <a:ext cx="4295663" cy="1909553"/>
          </a:xfrm>
          <a:prstGeom prst="rect">
            <a:avLst/>
          </a:prstGeom>
          <a:noFill/>
          <a:ln>
            <a:noFill/>
          </a:ln>
        </p:spPr>
      </p:pic>
      <p:sp>
        <p:nvSpPr>
          <p:cNvPr id="310" name="Google Shape;310;p10"/>
          <p:cNvSpPr txBox="1"/>
          <p:nvPr/>
        </p:nvSpPr>
        <p:spPr>
          <a:xfrm>
            <a:off x="469308" y="859740"/>
            <a:ext cx="4002081"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4800">
                <a:solidFill>
                  <a:schemeClr val="lt1"/>
                </a:solidFill>
                <a:latin typeface="Architects Daughter"/>
                <a:ea typeface="Architects Daughter"/>
                <a:cs typeface="Architects Daughter"/>
                <a:sym typeface="Architects Daughter"/>
              </a:rPr>
              <a:t>A title here</a:t>
            </a:r>
            <a:endParaRPr b="1" sz="4800">
              <a:solidFill>
                <a:schemeClr val="lt1"/>
              </a:solidFill>
              <a:latin typeface="Architects Daughter"/>
              <a:ea typeface="Architects Daughter"/>
              <a:cs typeface="Architects Daughter"/>
              <a:sym typeface="Architects Daughter"/>
            </a:endParaRPr>
          </a:p>
        </p:txBody>
      </p:sp>
      <p:sp>
        <p:nvSpPr>
          <p:cNvPr id="311" name="Google Shape;311;p10"/>
          <p:cNvSpPr txBox="1"/>
          <p:nvPr/>
        </p:nvSpPr>
        <p:spPr>
          <a:xfrm>
            <a:off x="3487831" y="2230014"/>
            <a:ext cx="7914968" cy="38164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2800">
                <a:solidFill>
                  <a:schemeClr val="lt1"/>
                </a:solidFill>
                <a:latin typeface="Architects Daughter"/>
                <a:ea typeface="Architects Daughter"/>
                <a:cs typeface="Architects Daughter"/>
                <a:sym typeface="Architects Daughter"/>
              </a:rPr>
              <a:t>Did you know that dogs can smell your feelings?</a:t>
            </a:r>
            <a:endParaRPr/>
          </a:p>
          <a:p>
            <a:pPr indent="0" lvl="0" marL="0" marR="0" rtl="0" algn="l">
              <a:spcBef>
                <a:spcPts val="0"/>
              </a:spcBef>
              <a:spcAft>
                <a:spcPts val="0"/>
              </a:spcAft>
              <a:buNone/>
            </a:pPr>
            <a:r>
              <a:t/>
            </a:r>
            <a:endParaRPr sz="2800">
              <a:solidFill>
                <a:schemeClr val="lt1"/>
              </a:solidFill>
              <a:latin typeface="Architects Daughter"/>
              <a:ea typeface="Architects Daughter"/>
              <a:cs typeface="Architects Daughter"/>
              <a:sym typeface="Architects Daughter"/>
            </a:endParaRPr>
          </a:p>
          <a:p>
            <a:pPr indent="0" lvl="0" marL="0" marR="0" rtl="0" algn="l">
              <a:spcBef>
                <a:spcPts val="0"/>
              </a:spcBef>
              <a:spcAft>
                <a:spcPts val="0"/>
              </a:spcAft>
              <a:buNone/>
            </a:pPr>
            <a:r>
              <a:rPr lang="es-ES" sz="2800">
                <a:solidFill>
                  <a:schemeClr val="lt1"/>
                </a:solidFill>
                <a:latin typeface="Architects Daughter"/>
                <a:ea typeface="Architects Daughter"/>
                <a:cs typeface="Architects Daughter"/>
                <a:sym typeface="Architects Daughter"/>
              </a:rPr>
              <a:t>Dogs can pick up on subtle changes in your scent, which can help him figure out how you are feeling, such as by smelling your perspiration when you become nervous or fearful. </a:t>
            </a:r>
            <a:endParaRPr sz="2800">
              <a:solidFill>
                <a:schemeClr val="lt1"/>
              </a:solidFill>
              <a:latin typeface="Architects Daughter"/>
              <a:ea typeface="Architects Daughter"/>
              <a:cs typeface="Architects Daughter"/>
              <a:sym typeface="Architects Daughter"/>
            </a:endParaRPr>
          </a:p>
          <a:p>
            <a:pPr indent="0" lvl="0" marL="0" marR="0" rtl="0" algn="l">
              <a:spcBef>
                <a:spcPts val="0"/>
              </a:spcBef>
              <a:spcAft>
                <a:spcPts val="0"/>
              </a:spcAft>
              <a:buNone/>
            </a:pPr>
            <a:r>
              <a:t/>
            </a:r>
            <a:endParaRPr sz="1800">
              <a:solidFill>
                <a:schemeClr val="lt1"/>
              </a:solidFill>
              <a:latin typeface="Architects Daughter"/>
              <a:ea typeface="Architects Daughter"/>
              <a:cs typeface="Architects Daughter"/>
              <a:sym typeface="Architects Daughte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pic>
        <p:nvPicPr>
          <p:cNvPr id="316" name="Google Shape;316;p11"/>
          <p:cNvPicPr preferRelativeResize="0"/>
          <p:nvPr/>
        </p:nvPicPr>
        <p:blipFill rotWithShape="1">
          <a:blip r:embed="rId3">
            <a:alphaModFix/>
          </a:blip>
          <a:srcRect b="0" l="0" r="0" t="0"/>
          <a:stretch/>
        </p:blipFill>
        <p:spPr>
          <a:xfrm>
            <a:off x="322518" y="320463"/>
            <a:ext cx="4295663" cy="1909553"/>
          </a:xfrm>
          <a:prstGeom prst="rect">
            <a:avLst/>
          </a:prstGeom>
          <a:noFill/>
          <a:ln>
            <a:noFill/>
          </a:ln>
        </p:spPr>
      </p:pic>
      <p:sp>
        <p:nvSpPr>
          <p:cNvPr id="317" name="Google Shape;317;p11"/>
          <p:cNvSpPr txBox="1"/>
          <p:nvPr/>
        </p:nvSpPr>
        <p:spPr>
          <a:xfrm>
            <a:off x="469308" y="859740"/>
            <a:ext cx="4002081"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4800">
                <a:solidFill>
                  <a:schemeClr val="lt1"/>
                </a:solidFill>
                <a:latin typeface="Architects Daughter"/>
                <a:ea typeface="Architects Daughter"/>
                <a:cs typeface="Architects Daughter"/>
                <a:sym typeface="Architects Daughter"/>
              </a:rPr>
              <a:t>A title here</a:t>
            </a:r>
            <a:endParaRPr b="1" sz="4800">
              <a:solidFill>
                <a:schemeClr val="lt1"/>
              </a:solidFill>
              <a:latin typeface="Architects Daughter"/>
              <a:ea typeface="Architects Daughter"/>
              <a:cs typeface="Architects Daughter"/>
              <a:sym typeface="Architects Daughter"/>
            </a:endParaRPr>
          </a:p>
        </p:txBody>
      </p:sp>
      <p:sp>
        <p:nvSpPr>
          <p:cNvPr id="318" name="Google Shape;318;p11"/>
          <p:cNvSpPr txBox="1"/>
          <p:nvPr/>
        </p:nvSpPr>
        <p:spPr>
          <a:xfrm>
            <a:off x="469308" y="2769293"/>
            <a:ext cx="7708598" cy="338554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2800">
                <a:solidFill>
                  <a:schemeClr val="lt1"/>
                </a:solidFill>
                <a:latin typeface="Architects Daughter"/>
                <a:ea typeface="Architects Daughter"/>
                <a:cs typeface="Architects Daughter"/>
                <a:sym typeface="Architects Daughter"/>
              </a:rPr>
              <a:t>Did you know that a cat uses its whiskers as feelers to determine if a space is too small to squeeze through?</a:t>
            </a:r>
            <a:endParaRPr/>
          </a:p>
          <a:p>
            <a:pPr indent="0" lvl="0" marL="0" marR="0" rtl="0" algn="l">
              <a:spcBef>
                <a:spcPts val="0"/>
              </a:spcBef>
              <a:spcAft>
                <a:spcPts val="0"/>
              </a:spcAft>
              <a:buNone/>
            </a:pPr>
            <a:r>
              <a:t/>
            </a:r>
            <a:endParaRPr sz="2800">
              <a:solidFill>
                <a:schemeClr val="lt1"/>
              </a:solidFill>
              <a:latin typeface="Architects Daughter"/>
              <a:ea typeface="Architects Daughter"/>
              <a:cs typeface="Architects Daughter"/>
              <a:sym typeface="Architects Daughter"/>
            </a:endParaRPr>
          </a:p>
          <a:p>
            <a:pPr indent="0" lvl="0" marL="0" marR="0" rtl="0" algn="l">
              <a:spcBef>
                <a:spcPts val="0"/>
              </a:spcBef>
              <a:spcAft>
                <a:spcPts val="0"/>
              </a:spcAft>
              <a:buNone/>
            </a:pPr>
            <a:r>
              <a:rPr lang="es-ES" sz="2800">
                <a:solidFill>
                  <a:schemeClr val="lt1"/>
                </a:solidFill>
                <a:latin typeface="Architects Daughter"/>
                <a:ea typeface="Architects Daughter"/>
                <a:cs typeface="Architects Daughter"/>
                <a:sym typeface="Architects Daughter"/>
              </a:rPr>
              <a:t>Also, cats love to sleep. A fifteen-year-old cat has probably spent ten years of its life sleeping.</a:t>
            </a:r>
            <a:endParaRPr/>
          </a:p>
          <a:p>
            <a:pPr indent="0" lvl="0" marL="0" marR="0" rtl="0" algn="l">
              <a:spcBef>
                <a:spcPts val="0"/>
              </a:spcBef>
              <a:spcAft>
                <a:spcPts val="0"/>
              </a:spcAft>
              <a:buNone/>
            </a:pPr>
            <a:r>
              <a:t/>
            </a:r>
            <a:endParaRPr sz="1800">
              <a:solidFill>
                <a:schemeClr val="lt1"/>
              </a:solidFill>
              <a:latin typeface="Architects Daughter"/>
              <a:ea typeface="Architects Daughter"/>
              <a:cs typeface="Architects Daughter"/>
              <a:sym typeface="Architects Daughte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12"/>
          <p:cNvSpPr txBox="1"/>
          <p:nvPr/>
        </p:nvSpPr>
        <p:spPr>
          <a:xfrm>
            <a:off x="6257191" y="1797441"/>
            <a:ext cx="5518043" cy="424731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2800">
                <a:solidFill>
                  <a:schemeClr val="lt1"/>
                </a:solidFill>
                <a:latin typeface="Architects Daughter"/>
                <a:ea typeface="Architects Daughter"/>
                <a:cs typeface="Architects Daughter"/>
                <a:sym typeface="Architects Daughter"/>
              </a:rPr>
              <a:t>Did you know there are more kangaroos than humans in Australia? </a:t>
            </a:r>
            <a:endParaRPr/>
          </a:p>
          <a:p>
            <a:pPr indent="0" lvl="0" marL="0" marR="0" rtl="0" algn="l">
              <a:spcBef>
                <a:spcPts val="0"/>
              </a:spcBef>
              <a:spcAft>
                <a:spcPts val="0"/>
              </a:spcAft>
              <a:buNone/>
            </a:pPr>
            <a:r>
              <a:t/>
            </a:r>
            <a:endParaRPr sz="2800">
              <a:solidFill>
                <a:schemeClr val="lt1"/>
              </a:solidFill>
              <a:latin typeface="Architects Daughter"/>
              <a:ea typeface="Architects Daughter"/>
              <a:cs typeface="Architects Daughter"/>
              <a:sym typeface="Architects Daughter"/>
            </a:endParaRPr>
          </a:p>
          <a:p>
            <a:pPr indent="0" lvl="0" marL="0" marR="0" rtl="0" algn="l">
              <a:spcBef>
                <a:spcPts val="0"/>
              </a:spcBef>
              <a:spcAft>
                <a:spcPts val="0"/>
              </a:spcAft>
              <a:buNone/>
            </a:pPr>
            <a:r>
              <a:rPr lang="es-ES" sz="2800">
                <a:solidFill>
                  <a:schemeClr val="lt1"/>
                </a:solidFill>
                <a:latin typeface="Architects Daughter"/>
                <a:ea typeface="Architects Daughter"/>
                <a:cs typeface="Architects Daughter"/>
                <a:sym typeface="Architects Daughter"/>
              </a:rPr>
              <a:t>It is estimated that more than 50 million kangaroos live there. They are Australia’s national symbol and appear on postage stamps, coins, and airplanes.</a:t>
            </a:r>
            <a:endParaRPr/>
          </a:p>
          <a:p>
            <a:pPr indent="0" lvl="0" marL="0" marR="0" rtl="0" algn="l">
              <a:spcBef>
                <a:spcPts val="0"/>
              </a:spcBef>
              <a:spcAft>
                <a:spcPts val="0"/>
              </a:spcAft>
              <a:buNone/>
            </a:pPr>
            <a:r>
              <a:t/>
            </a:r>
            <a:endParaRPr sz="1800">
              <a:solidFill>
                <a:schemeClr val="lt1"/>
              </a:solidFill>
              <a:latin typeface="Architects Daughter"/>
              <a:ea typeface="Architects Daughter"/>
              <a:cs typeface="Architects Daughter"/>
              <a:sym typeface="Architects Daughter"/>
            </a:endParaRPr>
          </a:p>
        </p:txBody>
      </p:sp>
      <p:pic>
        <p:nvPicPr>
          <p:cNvPr id="324" name="Google Shape;324;p12"/>
          <p:cNvPicPr preferRelativeResize="0"/>
          <p:nvPr/>
        </p:nvPicPr>
        <p:blipFill rotWithShape="1">
          <a:blip r:embed="rId3">
            <a:alphaModFix/>
          </a:blip>
          <a:srcRect b="0" l="0" r="0" t="0"/>
          <a:stretch/>
        </p:blipFill>
        <p:spPr>
          <a:xfrm>
            <a:off x="322518" y="320463"/>
            <a:ext cx="4295663" cy="1909553"/>
          </a:xfrm>
          <a:prstGeom prst="rect">
            <a:avLst/>
          </a:prstGeom>
          <a:noFill/>
          <a:ln>
            <a:noFill/>
          </a:ln>
        </p:spPr>
      </p:pic>
      <p:sp>
        <p:nvSpPr>
          <p:cNvPr id="325" name="Google Shape;325;p12"/>
          <p:cNvSpPr txBox="1"/>
          <p:nvPr/>
        </p:nvSpPr>
        <p:spPr>
          <a:xfrm>
            <a:off x="469308" y="859740"/>
            <a:ext cx="4002081"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4800">
                <a:solidFill>
                  <a:schemeClr val="lt1"/>
                </a:solidFill>
                <a:latin typeface="Architects Daughter"/>
                <a:ea typeface="Architects Daughter"/>
                <a:cs typeface="Architects Daughter"/>
                <a:sym typeface="Architects Daughter"/>
              </a:rPr>
              <a:t>A title here</a:t>
            </a:r>
            <a:endParaRPr b="1" sz="4800">
              <a:solidFill>
                <a:schemeClr val="lt1"/>
              </a:solidFill>
              <a:latin typeface="Architects Daughter"/>
              <a:ea typeface="Architects Daughter"/>
              <a:cs typeface="Architects Daughter"/>
              <a:sym typeface="Architects Daughte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13"/>
          <p:cNvSpPr txBox="1"/>
          <p:nvPr/>
        </p:nvSpPr>
        <p:spPr>
          <a:xfrm>
            <a:off x="2135626" y="1035513"/>
            <a:ext cx="2540400" cy="48936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2800">
                <a:solidFill>
                  <a:schemeClr val="lt1"/>
                </a:solidFill>
                <a:latin typeface="Architects Daughter"/>
                <a:ea typeface="Architects Daughter"/>
                <a:cs typeface="Architects Daughter"/>
                <a:sym typeface="Architects Daughter"/>
              </a:rPr>
              <a:t>Alligator</a:t>
            </a:r>
            <a:endParaRPr/>
          </a:p>
          <a:p>
            <a:pPr indent="0" lvl="0" marL="0" marR="0" rtl="0" algn="l">
              <a:lnSpc>
                <a:spcPct val="150000"/>
              </a:lnSpc>
              <a:spcBef>
                <a:spcPts val="0"/>
              </a:spcBef>
              <a:spcAft>
                <a:spcPts val="0"/>
              </a:spcAft>
              <a:buNone/>
            </a:pPr>
            <a:r>
              <a:rPr lang="es-ES" sz="2800">
                <a:solidFill>
                  <a:schemeClr val="lt1"/>
                </a:solidFill>
                <a:latin typeface="Architects Daughter"/>
                <a:ea typeface="Architects Daughter"/>
                <a:cs typeface="Architects Daughter"/>
                <a:sym typeface="Architects Daughter"/>
              </a:rPr>
              <a:t>Beaver</a:t>
            </a:r>
            <a:endParaRPr/>
          </a:p>
          <a:p>
            <a:pPr indent="0" lvl="0" marL="0" marR="0" rtl="0" algn="l">
              <a:lnSpc>
                <a:spcPct val="150000"/>
              </a:lnSpc>
              <a:spcBef>
                <a:spcPts val="0"/>
              </a:spcBef>
              <a:spcAft>
                <a:spcPts val="0"/>
              </a:spcAft>
              <a:buNone/>
            </a:pPr>
            <a:r>
              <a:rPr lang="es-ES" sz="2800">
                <a:solidFill>
                  <a:schemeClr val="lt1"/>
                </a:solidFill>
                <a:latin typeface="Architects Daughter"/>
                <a:ea typeface="Architects Daughter"/>
                <a:cs typeface="Architects Daughter"/>
                <a:sym typeface="Architects Daughter"/>
              </a:rPr>
              <a:t>Caiman</a:t>
            </a:r>
            <a:endParaRPr/>
          </a:p>
          <a:p>
            <a:pPr indent="0" lvl="0" marL="0" marR="0" rtl="0" algn="l">
              <a:lnSpc>
                <a:spcPct val="150000"/>
              </a:lnSpc>
              <a:spcBef>
                <a:spcPts val="0"/>
              </a:spcBef>
              <a:spcAft>
                <a:spcPts val="0"/>
              </a:spcAft>
              <a:buNone/>
            </a:pPr>
            <a:r>
              <a:rPr lang="es-ES" sz="2800">
                <a:solidFill>
                  <a:schemeClr val="lt1"/>
                </a:solidFill>
                <a:latin typeface="Architects Daughter"/>
                <a:ea typeface="Architects Daughter"/>
                <a:cs typeface="Architects Daughter"/>
                <a:sym typeface="Architects Daughter"/>
              </a:rPr>
              <a:t>Deer</a:t>
            </a:r>
            <a:endParaRPr/>
          </a:p>
          <a:p>
            <a:pPr indent="0" lvl="0" marL="0" marR="0" rtl="0" algn="l">
              <a:lnSpc>
                <a:spcPct val="150000"/>
              </a:lnSpc>
              <a:spcBef>
                <a:spcPts val="0"/>
              </a:spcBef>
              <a:spcAft>
                <a:spcPts val="0"/>
              </a:spcAft>
              <a:buNone/>
            </a:pPr>
            <a:r>
              <a:rPr lang="es-ES" sz="2800">
                <a:solidFill>
                  <a:schemeClr val="lt1"/>
                </a:solidFill>
                <a:latin typeface="Architects Daughter"/>
                <a:ea typeface="Architects Daughter"/>
                <a:cs typeface="Architects Daughter"/>
                <a:sym typeface="Architects Daughter"/>
              </a:rPr>
              <a:t>Elephant</a:t>
            </a:r>
            <a:endParaRPr/>
          </a:p>
          <a:p>
            <a:pPr indent="0" lvl="0" marL="0" marR="0" rtl="0" algn="l">
              <a:lnSpc>
                <a:spcPct val="150000"/>
              </a:lnSpc>
              <a:spcBef>
                <a:spcPts val="0"/>
              </a:spcBef>
              <a:spcAft>
                <a:spcPts val="0"/>
              </a:spcAft>
              <a:buNone/>
            </a:pPr>
            <a:r>
              <a:rPr lang="es-ES" sz="2800">
                <a:solidFill>
                  <a:schemeClr val="lt1"/>
                </a:solidFill>
                <a:latin typeface="Architects Daughter"/>
                <a:ea typeface="Architects Daughter"/>
                <a:cs typeface="Architects Daughter"/>
                <a:sym typeface="Architects Daughter"/>
              </a:rPr>
              <a:t>Flamingo</a:t>
            </a:r>
            <a:endParaRPr/>
          </a:p>
          <a:p>
            <a:pPr indent="0" lvl="0" marL="0" marR="0" rtl="0" algn="l">
              <a:lnSpc>
                <a:spcPct val="150000"/>
              </a:lnSpc>
              <a:spcBef>
                <a:spcPts val="0"/>
              </a:spcBef>
              <a:spcAft>
                <a:spcPts val="0"/>
              </a:spcAft>
              <a:buNone/>
            </a:pPr>
            <a:r>
              <a:rPr lang="es-ES" sz="2800">
                <a:solidFill>
                  <a:schemeClr val="lt1"/>
                </a:solidFill>
                <a:latin typeface="Architects Daughter"/>
                <a:ea typeface="Architects Daughter"/>
                <a:cs typeface="Architects Daughter"/>
                <a:sym typeface="Architects Daughter"/>
              </a:rPr>
              <a:t>Cat</a:t>
            </a:r>
            <a:endParaRPr/>
          </a:p>
          <a:p>
            <a:pPr indent="0" lvl="0" marL="0" marR="0" rtl="0" algn="l">
              <a:spcBef>
                <a:spcPts val="0"/>
              </a:spcBef>
              <a:spcAft>
                <a:spcPts val="0"/>
              </a:spcAft>
              <a:buNone/>
            </a:pPr>
            <a:r>
              <a:t/>
            </a:r>
            <a:endParaRPr sz="1800">
              <a:solidFill>
                <a:schemeClr val="lt1"/>
              </a:solidFill>
              <a:latin typeface="Architects Daughter"/>
              <a:ea typeface="Architects Daughter"/>
              <a:cs typeface="Architects Daughter"/>
              <a:sym typeface="Architects Daughter"/>
            </a:endParaRPr>
          </a:p>
        </p:txBody>
      </p:sp>
      <p:grpSp>
        <p:nvGrpSpPr>
          <p:cNvPr id="331" name="Google Shape;331;p13"/>
          <p:cNvGrpSpPr/>
          <p:nvPr/>
        </p:nvGrpSpPr>
        <p:grpSpPr>
          <a:xfrm>
            <a:off x="0" y="942206"/>
            <a:ext cx="1884320" cy="610197"/>
            <a:chOff x="0" y="1094606"/>
            <a:chExt cx="1884320" cy="610197"/>
          </a:xfrm>
        </p:grpSpPr>
        <p:sp>
          <p:nvSpPr>
            <p:cNvPr id="332" name="Google Shape;332;p13"/>
            <p:cNvSpPr/>
            <p:nvPr/>
          </p:nvSpPr>
          <p:spPr>
            <a:xfrm rot="5400000">
              <a:off x="1197535" y="1018018"/>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C709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3" name="Google Shape;333;p13"/>
            <p:cNvSpPr/>
            <p:nvPr/>
          </p:nvSpPr>
          <p:spPr>
            <a:xfrm>
              <a:off x="0" y="1095202"/>
              <a:ext cx="1140217" cy="609600"/>
            </a:xfrm>
            <a:custGeom>
              <a:rect b="b" l="l" r="r" t="t"/>
              <a:pathLst>
                <a:path extrusionOk="0" h="609600" w="1140217">
                  <a:moveTo>
                    <a:pt x="1140217" y="0"/>
                  </a:moveTo>
                  <a:lnTo>
                    <a:pt x="1140217" y="609600"/>
                  </a:lnTo>
                  <a:lnTo>
                    <a:pt x="0" y="609600"/>
                  </a:lnTo>
                  <a:lnTo>
                    <a:pt x="1" y="0"/>
                  </a:lnTo>
                  <a:close/>
                </a:path>
              </a:pathLst>
            </a:custGeom>
            <a:solidFill>
              <a:srgbClr val="EA859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4" name="Google Shape;334;p13"/>
            <p:cNvSpPr/>
            <p:nvPr/>
          </p:nvSpPr>
          <p:spPr>
            <a:xfrm>
              <a:off x="722656" y="1094606"/>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5" name="Google Shape;335;p13"/>
            <p:cNvSpPr/>
            <p:nvPr/>
          </p:nvSpPr>
          <p:spPr>
            <a:xfrm>
              <a:off x="466489" y="1094606"/>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36" name="Google Shape;336;p13"/>
          <p:cNvGrpSpPr/>
          <p:nvPr/>
        </p:nvGrpSpPr>
        <p:grpSpPr>
          <a:xfrm>
            <a:off x="0" y="1747749"/>
            <a:ext cx="1884320" cy="610197"/>
            <a:chOff x="0" y="1900149"/>
            <a:chExt cx="1884320" cy="610197"/>
          </a:xfrm>
        </p:grpSpPr>
        <p:sp>
          <p:nvSpPr>
            <p:cNvPr id="337" name="Google Shape;337;p13"/>
            <p:cNvSpPr/>
            <p:nvPr/>
          </p:nvSpPr>
          <p:spPr>
            <a:xfrm rot="5400000">
              <a:off x="1197535" y="1823561"/>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EA92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8" name="Google Shape;338;p13"/>
            <p:cNvSpPr/>
            <p:nvPr/>
          </p:nvSpPr>
          <p:spPr>
            <a:xfrm>
              <a:off x="0" y="1900745"/>
              <a:ext cx="1140217" cy="609600"/>
            </a:xfrm>
            <a:custGeom>
              <a:rect b="b" l="l" r="r" t="t"/>
              <a:pathLst>
                <a:path extrusionOk="0" h="609600" w="1140217">
                  <a:moveTo>
                    <a:pt x="1140217" y="0"/>
                  </a:moveTo>
                  <a:lnTo>
                    <a:pt x="1140217" y="609600"/>
                  </a:lnTo>
                  <a:lnTo>
                    <a:pt x="0" y="609600"/>
                  </a:lnTo>
                  <a:lnTo>
                    <a:pt x="1" y="0"/>
                  </a:lnTo>
                  <a:close/>
                </a:path>
              </a:pathLst>
            </a:custGeom>
            <a:solidFill>
              <a:srgbClr val="C9AB5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9" name="Google Shape;339;p13"/>
            <p:cNvSpPr/>
            <p:nvPr/>
          </p:nvSpPr>
          <p:spPr>
            <a:xfrm>
              <a:off x="722656" y="1900149"/>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0" name="Google Shape;340;p13"/>
            <p:cNvSpPr/>
            <p:nvPr/>
          </p:nvSpPr>
          <p:spPr>
            <a:xfrm>
              <a:off x="466489" y="1900149"/>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41" name="Google Shape;341;p13"/>
          <p:cNvGrpSpPr/>
          <p:nvPr/>
        </p:nvGrpSpPr>
        <p:grpSpPr>
          <a:xfrm>
            <a:off x="0" y="2553291"/>
            <a:ext cx="1884320" cy="610197"/>
            <a:chOff x="0" y="2705691"/>
            <a:chExt cx="1884320" cy="610197"/>
          </a:xfrm>
        </p:grpSpPr>
        <p:sp>
          <p:nvSpPr>
            <p:cNvPr id="342" name="Google Shape;342;p13"/>
            <p:cNvSpPr/>
            <p:nvPr/>
          </p:nvSpPr>
          <p:spPr>
            <a:xfrm rot="5400000">
              <a:off x="1197535" y="2629103"/>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04672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3" name="Google Shape;343;p13"/>
            <p:cNvSpPr/>
            <p:nvPr/>
          </p:nvSpPr>
          <p:spPr>
            <a:xfrm>
              <a:off x="0" y="2706287"/>
              <a:ext cx="1140217" cy="609600"/>
            </a:xfrm>
            <a:custGeom>
              <a:rect b="b" l="l" r="r" t="t"/>
              <a:pathLst>
                <a:path extrusionOk="0" h="609600" w="1140217">
                  <a:moveTo>
                    <a:pt x="1140217" y="0"/>
                  </a:moveTo>
                  <a:lnTo>
                    <a:pt x="1140217" y="609600"/>
                  </a:lnTo>
                  <a:lnTo>
                    <a:pt x="0" y="609600"/>
                  </a:lnTo>
                  <a:lnTo>
                    <a:pt x="1" y="0"/>
                  </a:lnTo>
                  <a:close/>
                </a:path>
              </a:pathLst>
            </a:custGeom>
            <a:solidFill>
              <a:srgbClr val="62AC5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4" name="Google Shape;344;p13"/>
            <p:cNvSpPr/>
            <p:nvPr/>
          </p:nvSpPr>
          <p:spPr>
            <a:xfrm>
              <a:off x="722656" y="2705691"/>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5" name="Google Shape;345;p13"/>
            <p:cNvSpPr/>
            <p:nvPr/>
          </p:nvSpPr>
          <p:spPr>
            <a:xfrm>
              <a:off x="466489" y="2705691"/>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46" name="Google Shape;346;p13"/>
          <p:cNvGrpSpPr/>
          <p:nvPr/>
        </p:nvGrpSpPr>
        <p:grpSpPr>
          <a:xfrm>
            <a:off x="0" y="3367345"/>
            <a:ext cx="1884320" cy="610197"/>
            <a:chOff x="0" y="3519745"/>
            <a:chExt cx="1884320" cy="610197"/>
          </a:xfrm>
        </p:grpSpPr>
        <p:sp>
          <p:nvSpPr>
            <p:cNvPr id="347" name="Google Shape;347;p13"/>
            <p:cNvSpPr/>
            <p:nvPr/>
          </p:nvSpPr>
          <p:spPr>
            <a:xfrm rot="5400000">
              <a:off x="1197535" y="3443157"/>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64A71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8" name="Google Shape;348;p13"/>
            <p:cNvSpPr/>
            <p:nvPr/>
          </p:nvSpPr>
          <p:spPr>
            <a:xfrm>
              <a:off x="0" y="3520341"/>
              <a:ext cx="1140217" cy="609600"/>
            </a:xfrm>
            <a:custGeom>
              <a:rect b="b" l="l" r="r" t="t"/>
              <a:pathLst>
                <a:path extrusionOk="0" h="609600" w="1140217">
                  <a:moveTo>
                    <a:pt x="1140217" y="0"/>
                  </a:moveTo>
                  <a:lnTo>
                    <a:pt x="1140217" y="609600"/>
                  </a:lnTo>
                  <a:lnTo>
                    <a:pt x="0" y="609600"/>
                  </a:lnTo>
                  <a:lnTo>
                    <a:pt x="1" y="0"/>
                  </a:lnTo>
                  <a:close/>
                </a:path>
              </a:pathLst>
            </a:custGeom>
            <a:solidFill>
              <a:srgbClr val="B5CF5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9" name="Google Shape;349;p13"/>
            <p:cNvSpPr/>
            <p:nvPr/>
          </p:nvSpPr>
          <p:spPr>
            <a:xfrm>
              <a:off x="722656" y="3519745"/>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0" name="Google Shape;350;p13"/>
            <p:cNvSpPr/>
            <p:nvPr/>
          </p:nvSpPr>
          <p:spPr>
            <a:xfrm>
              <a:off x="466489" y="3519745"/>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51" name="Google Shape;351;p13"/>
          <p:cNvGrpSpPr/>
          <p:nvPr/>
        </p:nvGrpSpPr>
        <p:grpSpPr>
          <a:xfrm>
            <a:off x="19866" y="4181398"/>
            <a:ext cx="1884320" cy="610197"/>
            <a:chOff x="19866" y="4333798"/>
            <a:chExt cx="1884320" cy="610197"/>
          </a:xfrm>
        </p:grpSpPr>
        <p:sp>
          <p:nvSpPr>
            <p:cNvPr id="352" name="Google Shape;352;p13"/>
            <p:cNvSpPr/>
            <p:nvPr/>
          </p:nvSpPr>
          <p:spPr>
            <a:xfrm rot="5400000">
              <a:off x="1217401" y="4257210"/>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FF0D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3" name="Google Shape;353;p13"/>
            <p:cNvSpPr/>
            <p:nvPr/>
          </p:nvSpPr>
          <p:spPr>
            <a:xfrm>
              <a:off x="19866" y="4334394"/>
              <a:ext cx="1140217" cy="609600"/>
            </a:xfrm>
            <a:custGeom>
              <a:rect b="b" l="l" r="r" t="t"/>
              <a:pathLst>
                <a:path extrusionOk="0" h="609600" w="1140217">
                  <a:moveTo>
                    <a:pt x="1140217" y="0"/>
                  </a:moveTo>
                  <a:lnTo>
                    <a:pt x="1140217" y="609600"/>
                  </a:lnTo>
                  <a:lnTo>
                    <a:pt x="0" y="609600"/>
                  </a:lnTo>
                  <a:lnTo>
                    <a:pt x="1" y="0"/>
                  </a:lnTo>
                  <a:close/>
                </a:path>
              </a:pathLst>
            </a:custGeom>
            <a:solidFill>
              <a:srgbClr val="FF4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4" name="Google Shape;354;p13"/>
            <p:cNvSpPr/>
            <p:nvPr/>
          </p:nvSpPr>
          <p:spPr>
            <a:xfrm>
              <a:off x="742522" y="4333798"/>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5" name="Google Shape;355;p13"/>
            <p:cNvSpPr/>
            <p:nvPr/>
          </p:nvSpPr>
          <p:spPr>
            <a:xfrm>
              <a:off x="486355" y="4333798"/>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56" name="Google Shape;356;p13"/>
          <p:cNvGrpSpPr/>
          <p:nvPr/>
        </p:nvGrpSpPr>
        <p:grpSpPr>
          <a:xfrm>
            <a:off x="11739" y="4977107"/>
            <a:ext cx="1884320" cy="610197"/>
            <a:chOff x="11739" y="5129507"/>
            <a:chExt cx="1884320" cy="610197"/>
          </a:xfrm>
        </p:grpSpPr>
        <p:sp>
          <p:nvSpPr>
            <p:cNvPr id="357" name="Google Shape;357;p13"/>
            <p:cNvSpPr/>
            <p:nvPr/>
          </p:nvSpPr>
          <p:spPr>
            <a:xfrm rot="5400000">
              <a:off x="1209274" y="5052919"/>
              <a:ext cx="609601" cy="763969"/>
            </a:xfrm>
            <a:custGeom>
              <a:rect b="b" l="l" r="r" t="t"/>
              <a:pathLst>
                <a:path extrusionOk="0" h="644529" w="609601">
                  <a:moveTo>
                    <a:pt x="0" y="644529"/>
                  </a:moveTo>
                  <a:lnTo>
                    <a:pt x="260574" y="12836"/>
                  </a:lnTo>
                  <a:lnTo>
                    <a:pt x="304801" y="0"/>
                  </a:lnTo>
                  <a:lnTo>
                    <a:pt x="349028" y="12836"/>
                  </a:lnTo>
                  <a:lnTo>
                    <a:pt x="609601" y="644529"/>
                  </a:lnTo>
                  <a:close/>
                </a:path>
              </a:pathLst>
            </a:custGeom>
            <a:solidFill>
              <a:srgbClr val="1E4E7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8" name="Google Shape;358;p13"/>
            <p:cNvSpPr/>
            <p:nvPr/>
          </p:nvSpPr>
          <p:spPr>
            <a:xfrm>
              <a:off x="11739" y="5130103"/>
              <a:ext cx="1140217" cy="609600"/>
            </a:xfrm>
            <a:custGeom>
              <a:rect b="b" l="l" r="r" t="t"/>
              <a:pathLst>
                <a:path extrusionOk="0" h="609600" w="1140217">
                  <a:moveTo>
                    <a:pt x="1140217" y="0"/>
                  </a:moveTo>
                  <a:lnTo>
                    <a:pt x="1140217" y="609600"/>
                  </a:lnTo>
                  <a:lnTo>
                    <a:pt x="0" y="609600"/>
                  </a:lnTo>
                  <a:lnTo>
                    <a:pt x="1" y="0"/>
                  </a:lnTo>
                  <a:close/>
                </a:path>
              </a:pathLst>
            </a:custGeom>
            <a:solidFill>
              <a:srgbClr val="9CC2E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9" name="Google Shape;359;p13"/>
            <p:cNvSpPr/>
            <p:nvPr/>
          </p:nvSpPr>
          <p:spPr>
            <a:xfrm>
              <a:off x="734395" y="5129507"/>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0" name="Google Shape;360;p13"/>
            <p:cNvSpPr/>
            <p:nvPr/>
          </p:nvSpPr>
          <p:spPr>
            <a:xfrm>
              <a:off x="478228" y="5129507"/>
              <a:ext cx="166255" cy="600364"/>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361" name="Google Shape;361;p13"/>
          <p:cNvSpPr txBox="1"/>
          <p:nvPr/>
        </p:nvSpPr>
        <p:spPr>
          <a:xfrm>
            <a:off x="5232656" y="1713120"/>
            <a:ext cx="4002000" cy="8310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s-ES" sz="4800">
                <a:solidFill>
                  <a:schemeClr val="lt1"/>
                </a:solidFill>
                <a:latin typeface="Architects Daughter"/>
                <a:ea typeface="Architects Daughter"/>
                <a:cs typeface="Architects Daughter"/>
                <a:sym typeface="Architects Daughter"/>
              </a:rPr>
              <a:t>Make lists</a:t>
            </a:r>
            <a:endParaRPr b="1" sz="4800">
              <a:solidFill>
                <a:schemeClr val="lt1"/>
              </a:solidFill>
              <a:latin typeface="Architects Daughter"/>
              <a:ea typeface="Architects Daughter"/>
              <a:cs typeface="Architects Daughter"/>
              <a:sym typeface="Architects Daughter"/>
            </a:endParaRPr>
          </a:p>
        </p:txBody>
      </p:sp>
      <p:sp>
        <p:nvSpPr>
          <p:cNvPr id="362" name="Google Shape;362;p13"/>
          <p:cNvSpPr txBox="1"/>
          <p:nvPr/>
        </p:nvSpPr>
        <p:spPr>
          <a:xfrm>
            <a:off x="5232656" y="2706574"/>
            <a:ext cx="4163400" cy="16620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2800">
                <a:solidFill>
                  <a:schemeClr val="lt1"/>
                </a:solidFill>
                <a:latin typeface="Architects Daughter"/>
                <a:ea typeface="Architects Daughter"/>
                <a:cs typeface="Architects Daughter"/>
                <a:sym typeface="Architects Daughter"/>
              </a:rPr>
              <a:t>The crayons on the left are loose for you to use</a:t>
            </a:r>
            <a:endParaRPr/>
          </a:p>
          <a:p>
            <a:pPr indent="0" lvl="0" marL="0" marR="0" rtl="0" algn="l">
              <a:spcBef>
                <a:spcPts val="0"/>
              </a:spcBef>
              <a:spcAft>
                <a:spcPts val="0"/>
              </a:spcAft>
              <a:buNone/>
            </a:pPr>
            <a:r>
              <a:t/>
            </a:r>
            <a:endParaRPr sz="1800">
              <a:solidFill>
                <a:schemeClr val="lt1"/>
              </a:solidFill>
              <a:latin typeface="Architects Daughter"/>
              <a:ea typeface="Architects Daughter"/>
              <a:cs typeface="Architects Daughter"/>
              <a:sym typeface="Architects Daughte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14"/>
          <p:cNvSpPr txBox="1"/>
          <p:nvPr/>
        </p:nvSpPr>
        <p:spPr>
          <a:xfrm>
            <a:off x="3915206" y="2058699"/>
            <a:ext cx="6021896" cy="424731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2800">
                <a:solidFill>
                  <a:schemeClr val="lt1"/>
                </a:solidFill>
                <a:latin typeface="Architects Daughter"/>
                <a:ea typeface="Architects Daughter"/>
                <a:cs typeface="Architects Daughter"/>
                <a:sym typeface="Architects Daughter"/>
              </a:rPr>
              <a:t>Did you know Koalas are even more lazy than cats?</a:t>
            </a:r>
            <a:endParaRPr/>
          </a:p>
          <a:p>
            <a:pPr indent="0" lvl="0" marL="0" marR="0" rtl="0" algn="l">
              <a:spcBef>
                <a:spcPts val="0"/>
              </a:spcBef>
              <a:spcAft>
                <a:spcPts val="0"/>
              </a:spcAft>
              <a:buNone/>
            </a:pPr>
            <a:r>
              <a:t/>
            </a:r>
            <a:endParaRPr sz="2800">
              <a:solidFill>
                <a:schemeClr val="lt1"/>
              </a:solidFill>
              <a:latin typeface="Architects Daughter"/>
              <a:ea typeface="Architects Daughter"/>
              <a:cs typeface="Architects Daughter"/>
              <a:sym typeface="Architects Daughter"/>
            </a:endParaRPr>
          </a:p>
          <a:p>
            <a:pPr indent="0" lvl="0" marL="0" marR="0" rtl="0" algn="l">
              <a:spcBef>
                <a:spcPts val="0"/>
              </a:spcBef>
              <a:spcAft>
                <a:spcPts val="0"/>
              </a:spcAft>
              <a:buNone/>
            </a:pPr>
            <a:r>
              <a:rPr lang="es-ES" sz="2800">
                <a:solidFill>
                  <a:schemeClr val="lt1"/>
                </a:solidFill>
                <a:latin typeface="Architects Daughter"/>
                <a:ea typeface="Architects Daughter"/>
                <a:cs typeface="Architects Daughter"/>
                <a:sym typeface="Architects Daughter"/>
              </a:rPr>
              <a:t>Koalas don’t have much energy and, when not feasting on leaves, they spend their time dozing in the branches. Believe it or not, they can sleep for up to 18 hours a day!</a:t>
            </a:r>
            <a:endParaRPr/>
          </a:p>
          <a:p>
            <a:pPr indent="0" lvl="0" marL="0" marR="0" rtl="0" algn="l">
              <a:spcBef>
                <a:spcPts val="0"/>
              </a:spcBef>
              <a:spcAft>
                <a:spcPts val="0"/>
              </a:spcAft>
              <a:buNone/>
            </a:pPr>
            <a:r>
              <a:t/>
            </a:r>
            <a:endParaRPr sz="1800">
              <a:solidFill>
                <a:schemeClr val="lt1"/>
              </a:solidFill>
              <a:latin typeface="Architects Daughter"/>
              <a:ea typeface="Architects Daughter"/>
              <a:cs typeface="Architects Daughter"/>
              <a:sym typeface="Architects Daughter"/>
            </a:endParaRPr>
          </a:p>
        </p:txBody>
      </p:sp>
      <p:pic>
        <p:nvPicPr>
          <p:cNvPr id="368" name="Google Shape;368;p14"/>
          <p:cNvPicPr preferRelativeResize="0"/>
          <p:nvPr/>
        </p:nvPicPr>
        <p:blipFill rotWithShape="1">
          <a:blip r:embed="rId3">
            <a:alphaModFix/>
          </a:blip>
          <a:srcRect b="0" l="0" r="0" t="0"/>
          <a:stretch/>
        </p:blipFill>
        <p:spPr>
          <a:xfrm>
            <a:off x="322518" y="320463"/>
            <a:ext cx="4295663" cy="1909553"/>
          </a:xfrm>
          <a:prstGeom prst="rect">
            <a:avLst/>
          </a:prstGeom>
          <a:noFill/>
          <a:ln>
            <a:noFill/>
          </a:ln>
        </p:spPr>
      </p:pic>
      <p:sp>
        <p:nvSpPr>
          <p:cNvPr id="369" name="Google Shape;369;p14"/>
          <p:cNvSpPr txBox="1"/>
          <p:nvPr/>
        </p:nvSpPr>
        <p:spPr>
          <a:xfrm>
            <a:off x="469308" y="859740"/>
            <a:ext cx="4002081"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4800">
                <a:solidFill>
                  <a:schemeClr val="lt1"/>
                </a:solidFill>
                <a:latin typeface="Architects Daughter"/>
                <a:ea typeface="Architects Daughter"/>
                <a:cs typeface="Architects Daughter"/>
                <a:sym typeface="Architects Daughter"/>
              </a:rPr>
              <a:t>A title here</a:t>
            </a:r>
            <a:endParaRPr b="1" sz="4800">
              <a:solidFill>
                <a:schemeClr val="lt1"/>
              </a:solidFill>
              <a:latin typeface="Architects Daughter"/>
              <a:ea typeface="Architects Daughter"/>
              <a:cs typeface="Architects Daughter"/>
              <a:sym typeface="Architects Daughte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73" name="Shape 373"/>
        <p:cNvGrpSpPr/>
        <p:nvPr/>
      </p:nvGrpSpPr>
      <p:grpSpPr>
        <a:xfrm>
          <a:off x="0" y="0"/>
          <a:ext cx="0" cy="0"/>
          <a:chOff x="0" y="0"/>
          <a:chExt cx="0" cy="0"/>
        </a:xfrm>
      </p:grpSpPr>
      <p:sp>
        <p:nvSpPr>
          <p:cNvPr id="374" name="Google Shape;374;p15"/>
          <p:cNvSpPr txBox="1"/>
          <p:nvPr/>
        </p:nvSpPr>
        <p:spPr>
          <a:xfrm>
            <a:off x="2985796" y="6088559"/>
            <a:ext cx="9206204" cy="76944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s-ES" sz="4400">
                <a:solidFill>
                  <a:schemeClr val="dk1"/>
                </a:solidFill>
                <a:latin typeface="Architects Daughter"/>
                <a:ea typeface="Architects Daughter"/>
                <a:cs typeface="Architects Daughter"/>
                <a:sym typeface="Architects Daughter"/>
              </a:rPr>
              <a:t>Add your images as backgrounds</a:t>
            </a:r>
            <a:endParaRPr b="1" sz="4400">
              <a:solidFill>
                <a:schemeClr val="dk1"/>
              </a:solidFill>
              <a:latin typeface="Architects Daughter"/>
              <a:ea typeface="Architects Daughter"/>
              <a:cs typeface="Architects Daughter"/>
              <a:sym typeface="Architects Daughte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8" name="Shape 378"/>
        <p:cNvGrpSpPr/>
        <p:nvPr/>
      </p:nvGrpSpPr>
      <p:grpSpPr>
        <a:xfrm>
          <a:off x="0" y="0"/>
          <a:ext cx="0" cy="0"/>
          <a:chOff x="0" y="0"/>
          <a:chExt cx="0" cy="0"/>
        </a:xfrm>
      </p:grpSpPr>
      <p:sp>
        <p:nvSpPr>
          <p:cNvPr id="379" name="Google Shape;379;p16"/>
          <p:cNvSpPr txBox="1"/>
          <p:nvPr/>
        </p:nvSpPr>
        <p:spPr>
          <a:xfrm>
            <a:off x="469308" y="3043605"/>
            <a:ext cx="7708598" cy="295465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2800">
                <a:solidFill>
                  <a:schemeClr val="lt1"/>
                </a:solidFill>
                <a:latin typeface="Architects Daughter"/>
                <a:ea typeface="Architects Daughter"/>
                <a:cs typeface="Architects Daughter"/>
                <a:sym typeface="Architects Daughter"/>
              </a:rPr>
              <a:t>Did you know that pandas don’t hibernate?</a:t>
            </a:r>
            <a:endParaRPr/>
          </a:p>
          <a:p>
            <a:pPr indent="0" lvl="0" marL="0" marR="0" rtl="0" algn="l">
              <a:spcBef>
                <a:spcPts val="0"/>
              </a:spcBef>
              <a:spcAft>
                <a:spcPts val="0"/>
              </a:spcAft>
              <a:buNone/>
            </a:pPr>
            <a:r>
              <a:t/>
            </a:r>
            <a:endParaRPr sz="2800">
              <a:solidFill>
                <a:schemeClr val="lt1"/>
              </a:solidFill>
              <a:latin typeface="Architects Daughter"/>
              <a:ea typeface="Architects Daughter"/>
              <a:cs typeface="Architects Daughter"/>
              <a:sym typeface="Architects Daughter"/>
            </a:endParaRPr>
          </a:p>
          <a:p>
            <a:pPr indent="0" lvl="0" marL="0" marR="0" rtl="0" algn="l">
              <a:spcBef>
                <a:spcPts val="0"/>
              </a:spcBef>
              <a:spcAft>
                <a:spcPts val="0"/>
              </a:spcAft>
              <a:buNone/>
            </a:pPr>
            <a:r>
              <a:rPr lang="es-ES" sz="2800">
                <a:solidFill>
                  <a:schemeClr val="lt1"/>
                </a:solidFill>
                <a:latin typeface="Architects Daughter"/>
                <a:ea typeface="Architects Daughter"/>
                <a:cs typeface="Architects Daughter"/>
                <a:sym typeface="Architects Daughter"/>
              </a:rPr>
              <a:t>When winter approaches, they head lower down their mountain homes to warmer temperatures, where they continue to chomp away on bamboo!</a:t>
            </a:r>
            <a:endParaRPr/>
          </a:p>
          <a:p>
            <a:pPr indent="0" lvl="0" marL="0" marR="0" rtl="0" algn="l">
              <a:spcBef>
                <a:spcPts val="0"/>
              </a:spcBef>
              <a:spcAft>
                <a:spcPts val="0"/>
              </a:spcAft>
              <a:buNone/>
            </a:pPr>
            <a:r>
              <a:t/>
            </a:r>
            <a:endParaRPr sz="1800">
              <a:solidFill>
                <a:schemeClr val="lt1"/>
              </a:solidFill>
              <a:latin typeface="Architects Daughter"/>
              <a:ea typeface="Architects Daughter"/>
              <a:cs typeface="Architects Daughter"/>
              <a:sym typeface="Architects Daughter"/>
            </a:endParaRPr>
          </a:p>
        </p:txBody>
      </p:sp>
      <p:pic>
        <p:nvPicPr>
          <p:cNvPr id="380" name="Google Shape;380;p16"/>
          <p:cNvPicPr preferRelativeResize="0"/>
          <p:nvPr/>
        </p:nvPicPr>
        <p:blipFill rotWithShape="1">
          <a:blip r:embed="rId3">
            <a:alphaModFix/>
          </a:blip>
          <a:srcRect b="0" l="0" r="0" t="0"/>
          <a:stretch/>
        </p:blipFill>
        <p:spPr>
          <a:xfrm>
            <a:off x="322518" y="320463"/>
            <a:ext cx="4295663" cy="1909553"/>
          </a:xfrm>
          <a:prstGeom prst="rect">
            <a:avLst/>
          </a:prstGeom>
          <a:noFill/>
          <a:ln>
            <a:noFill/>
          </a:ln>
        </p:spPr>
      </p:pic>
      <p:sp>
        <p:nvSpPr>
          <p:cNvPr id="381" name="Google Shape;381;p16"/>
          <p:cNvSpPr txBox="1"/>
          <p:nvPr/>
        </p:nvSpPr>
        <p:spPr>
          <a:xfrm>
            <a:off x="469308" y="859740"/>
            <a:ext cx="4002081"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4800">
                <a:solidFill>
                  <a:schemeClr val="lt1"/>
                </a:solidFill>
                <a:latin typeface="Architects Daughter"/>
                <a:ea typeface="Architects Daughter"/>
                <a:cs typeface="Architects Daughter"/>
                <a:sym typeface="Architects Daughter"/>
              </a:rPr>
              <a:t>A title here</a:t>
            </a:r>
            <a:endParaRPr b="1" sz="4800">
              <a:solidFill>
                <a:schemeClr val="lt1"/>
              </a:solidFill>
              <a:latin typeface="Architects Daughter"/>
              <a:ea typeface="Architects Daughter"/>
              <a:cs typeface="Architects Daughter"/>
              <a:sym typeface="Architects Daughte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0060_Foster_Template_SlidesMani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