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513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98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E25A-B1E2-E5FC-E56F-9E3EF2054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E969F4CA-6778-975B-AB78-BAC9E80ABB2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69F4CA-6778-975B-AB78-BAC9E80ABB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AB6AA0F-8C45-8C66-CA6A-288ECD2DA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9209F4-72B4-10DD-1276-74DE56A1C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Google Shape;1185;g6b2a921a3a_2_763">
            <a:extLst>
              <a:ext uri="{FF2B5EF4-FFF2-40B4-BE49-F238E27FC236}">
                <a16:creationId xmlns:a16="http://schemas.microsoft.com/office/drawing/2014/main" id="{3A94FE2A-3D60-03EC-6CD0-8F248922F8EE}"/>
              </a:ext>
            </a:extLst>
          </p:cNvPr>
          <p:cNvSpPr txBox="1"/>
          <p:nvPr/>
        </p:nvSpPr>
        <p:spPr>
          <a:xfrm>
            <a:off x="8058200" y="1601234"/>
            <a:ext cx="2778854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7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7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" name="Google Shape;1188;g6b2a921a3a_2_763">
            <a:extLst>
              <a:ext uri="{FF2B5EF4-FFF2-40B4-BE49-F238E27FC236}">
                <a16:creationId xmlns:a16="http://schemas.microsoft.com/office/drawing/2014/main" id="{80677AC2-5C8B-C14E-16DE-8B546F54680A}"/>
              </a:ext>
            </a:extLst>
          </p:cNvPr>
          <p:cNvSpPr txBox="1"/>
          <p:nvPr/>
        </p:nvSpPr>
        <p:spPr>
          <a:xfrm>
            <a:off x="11270435" y="1601234"/>
            <a:ext cx="2778854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7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7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" name="Google Shape;1191;g6b2a921a3a_2_763">
            <a:extLst>
              <a:ext uri="{FF2B5EF4-FFF2-40B4-BE49-F238E27FC236}">
                <a16:creationId xmlns:a16="http://schemas.microsoft.com/office/drawing/2014/main" id="{790CE74E-D6B3-FB21-3276-B629C65D3D2B}"/>
              </a:ext>
            </a:extLst>
          </p:cNvPr>
          <p:cNvSpPr txBox="1"/>
          <p:nvPr/>
        </p:nvSpPr>
        <p:spPr>
          <a:xfrm>
            <a:off x="14482672" y="1601234"/>
            <a:ext cx="2778854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7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7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" name="Google Shape;1199;g6b2a921a3a_2_763">
            <a:extLst>
              <a:ext uri="{FF2B5EF4-FFF2-40B4-BE49-F238E27FC236}">
                <a16:creationId xmlns:a16="http://schemas.microsoft.com/office/drawing/2014/main" id="{4D7DB4A8-7CF1-A5B6-E933-0E2B5F91A99A}"/>
              </a:ext>
            </a:extLst>
          </p:cNvPr>
          <p:cNvSpPr txBox="1"/>
          <p:nvPr/>
        </p:nvSpPr>
        <p:spPr>
          <a:xfrm>
            <a:off x="4845968" y="1601234"/>
            <a:ext cx="2778854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7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7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28" name="Shape1_20210513_112140">
            <a:extLst>
              <a:ext uri="{FF2B5EF4-FFF2-40B4-BE49-F238E27FC236}">
                <a16:creationId xmlns:a16="http://schemas.microsoft.com/office/drawing/2014/main" id="{E4D04EC9-4E62-8D13-0388-E2BA90EDBAF9}"/>
              </a:ext>
            </a:extLst>
          </p:cNvPr>
          <p:cNvCxnSpPr/>
          <p:nvPr/>
        </p:nvCxnSpPr>
        <p:spPr>
          <a:xfrm>
            <a:off x="4845962" y="4428210"/>
            <a:ext cx="1241555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" name="Shape2_20210513_112140">
            <a:extLst>
              <a:ext uri="{FF2B5EF4-FFF2-40B4-BE49-F238E27FC236}">
                <a16:creationId xmlns:a16="http://schemas.microsoft.com/office/drawing/2014/main" id="{E4B27019-C779-A10C-1760-B6D8EA8EE49F}"/>
              </a:ext>
            </a:extLst>
          </p:cNvPr>
          <p:cNvCxnSpPr/>
          <p:nvPr/>
        </p:nvCxnSpPr>
        <p:spPr>
          <a:xfrm>
            <a:off x="4845962" y="6640802"/>
            <a:ext cx="1241555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0" name="Google Shape;1179;g6b2a921a3a_2_763">
            <a:extLst>
              <a:ext uri="{FF2B5EF4-FFF2-40B4-BE49-F238E27FC236}">
                <a16:creationId xmlns:a16="http://schemas.microsoft.com/office/drawing/2014/main" id="{C73045F6-C36D-C1C9-C2DA-1509B4503C28}"/>
              </a:ext>
            </a:extLst>
          </p:cNvPr>
          <p:cNvSpPr txBox="1"/>
          <p:nvPr/>
        </p:nvSpPr>
        <p:spPr>
          <a:xfrm>
            <a:off x="824892" y="2403928"/>
            <a:ext cx="3844905" cy="18675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400" b="1" dirty="0">
                <a:solidFill>
                  <a:srgbClr val="FFFFFF"/>
                </a:solidFill>
              </a:rPr>
              <a:t>Title</a:t>
            </a:r>
            <a:endParaRPr sz="2400" dirty="0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EF6EEED3-78C1-EDCD-BF49-7985B5FFF30F}"/>
              </a:ext>
            </a:extLst>
          </p:cNvPr>
          <p:cNvSpPr txBox="1">
            <a:spLocks/>
          </p:cNvSpPr>
          <p:nvPr/>
        </p:nvSpPr>
        <p:spPr bwMode="auto">
          <a:xfrm>
            <a:off x="4845967" y="3160337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32" name="Content Placeholder 2~1">
            <a:extLst>
              <a:ext uri="{FF2B5EF4-FFF2-40B4-BE49-F238E27FC236}">
                <a16:creationId xmlns:a16="http://schemas.microsoft.com/office/drawing/2014/main" id="{1BBC89A2-7CCD-E188-8C6B-D3543D652932}"/>
              </a:ext>
            </a:extLst>
          </p:cNvPr>
          <p:cNvSpPr txBox="1">
            <a:spLocks/>
          </p:cNvSpPr>
          <p:nvPr/>
        </p:nvSpPr>
        <p:spPr bwMode="auto">
          <a:xfrm>
            <a:off x="8058200" y="3160337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33" name="Content Placeholder 2~2">
            <a:extLst>
              <a:ext uri="{FF2B5EF4-FFF2-40B4-BE49-F238E27FC236}">
                <a16:creationId xmlns:a16="http://schemas.microsoft.com/office/drawing/2014/main" id="{A767E3EB-30FD-116A-DE00-6672D61E580A}"/>
              </a:ext>
            </a:extLst>
          </p:cNvPr>
          <p:cNvSpPr txBox="1">
            <a:spLocks/>
          </p:cNvSpPr>
          <p:nvPr/>
        </p:nvSpPr>
        <p:spPr bwMode="auto">
          <a:xfrm>
            <a:off x="11266705" y="3160337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34" name="Content Placeholder 2~3">
            <a:extLst>
              <a:ext uri="{FF2B5EF4-FFF2-40B4-BE49-F238E27FC236}">
                <a16:creationId xmlns:a16="http://schemas.microsoft.com/office/drawing/2014/main" id="{542F1C2C-472A-6932-F64D-BC79BC88CE70}"/>
              </a:ext>
            </a:extLst>
          </p:cNvPr>
          <p:cNvSpPr txBox="1">
            <a:spLocks/>
          </p:cNvSpPr>
          <p:nvPr/>
        </p:nvSpPr>
        <p:spPr bwMode="auto">
          <a:xfrm>
            <a:off x="14475206" y="3160337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36" name="Google Shape;1180;g6b2a921a3a_2_763">
            <a:extLst>
              <a:ext uri="{FF2B5EF4-FFF2-40B4-BE49-F238E27FC236}">
                <a16:creationId xmlns:a16="http://schemas.microsoft.com/office/drawing/2014/main" id="{9E9CE9DD-CF91-033F-73B4-4DBA2E12FB5F}"/>
              </a:ext>
            </a:extLst>
          </p:cNvPr>
          <p:cNvSpPr txBox="1"/>
          <p:nvPr/>
        </p:nvSpPr>
        <p:spPr>
          <a:xfrm>
            <a:off x="824892" y="4616525"/>
            <a:ext cx="3844905" cy="18675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400" b="1" dirty="0">
                <a:solidFill>
                  <a:srgbClr val="FFFFFF"/>
                </a:solidFill>
              </a:rPr>
              <a:t>Title</a:t>
            </a:r>
            <a:endParaRPr lang="en-US" sz="2400" dirty="0"/>
          </a:p>
        </p:txBody>
      </p:sp>
      <p:sp>
        <p:nvSpPr>
          <p:cNvPr id="37" name="Content Placeholder 2~4">
            <a:extLst>
              <a:ext uri="{FF2B5EF4-FFF2-40B4-BE49-F238E27FC236}">
                <a16:creationId xmlns:a16="http://schemas.microsoft.com/office/drawing/2014/main" id="{54D6F8B5-596D-AB7D-CAC9-EA38F6F61966}"/>
              </a:ext>
            </a:extLst>
          </p:cNvPr>
          <p:cNvSpPr txBox="1">
            <a:spLocks/>
          </p:cNvSpPr>
          <p:nvPr/>
        </p:nvSpPr>
        <p:spPr bwMode="auto">
          <a:xfrm>
            <a:off x="4845967" y="5372936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38" name="Content Placeholder 2~5">
            <a:extLst>
              <a:ext uri="{FF2B5EF4-FFF2-40B4-BE49-F238E27FC236}">
                <a16:creationId xmlns:a16="http://schemas.microsoft.com/office/drawing/2014/main" id="{BED48C14-DA11-E027-1C47-A0DD96376DC8}"/>
              </a:ext>
            </a:extLst>
          </p:cNvPr>
          <p:cNvSpPr txBox="1">
            <a:spLocks/>
          </p:cNvSpPr>
          <p:nvPr/>
        </p:nvSpPr>
        <p:spPr bwMode="auto">
          <a:xfrm>
            <a:off x="8058200" y="5372936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39" name="Content Placeholder 2~6">
            <a:extLst>
              <a:ext uri="{FF2B5EF4-FFF2-40B4-BE49-F238E27FC236}">
                <a16:creationId xmlns:a16="http://schemas.microsoft.com/office/drawing/2014/main" id="{3DE66B63-3755-8C0F-A6C1-BA11611939C3}"/>
              </a:ext>
            </a:extLst>
          </p:cNvPr>
          <p:cNvSpPr txBox="1">
            <a:spLocks/>
          </p:cNvSpPr>
          <p:nvPr/>
        </p:nvSpPr>
        <p:spPr bwMode="auto">
          <a:xfrm>
            <a:off x="11266705" y="5372936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40" name="Content Placeholder 2~7">
            <a:extLst>
              <a:ext uri="{FF2B5EF4-FFF2-40B4-BE49-F238E27FC236}">
                <a16:creationId xmlns:a16="http://schemas.microsoft.com/office/drawing/2014/main" id="{4A559A60-F766-E9B4-A7D2-3A1B923A2013}"/>
              </a:ext>
            </a:extLst>
          </p:cNvPr>
          <p:cNvSpPr txBox="1">
            <a:spLocks/>
          </p:cNvSpPr>
          <p:nvPr/>
        </p:nvSpPr>
        <p:spPr bwMode="auto">
          <a:xfrm>
            <a:off x="14475206" y="5372936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41" name="Google Shape;1181;g6b2a921a3a_2_763">
            <a:extLst>
              <a:ext uri="{FF2B5EF4-FFF2-40B4-BE49-F238E27FC236}">
                <a16:creationId xmlns:a16="http://schemas.microsoft.com/office/drawing/2014/main" id="{91ED72AA-58E9-C6D6-4921-4450EC28C40C}"/>
              </a:ext>
            </a:extLst>
          </p:cNvPr>
          <p:cNvSpPr txBox="1"/>
          <p:nvPr/>
        </p:nvSpPr>
        <p:spPr>
          <a:xfrm>
            <a:off x="824892" y="6829120"/>
            <a:ext cx="3844905" cy="18675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400" b="1" dirty="0">
                <a:solidFill>
                  <a:srgbClr val="FFFFFF"/>
                </a:solidFill>
              </a:rPr>
              <a:t>Title</a:t>
            </a:r>
            <a:endParaRPr lang="en-US" sz="2400" dirty="0"/>
          </a:p>
        </p:txBody>
      </p:sp>
      <p:sp>
        <p:nvSpPr>
          <p:cNvPr id="42" name="Content Placeholder 2~8">
            <a:extLst>
              <a:ext uri="{FF2B5EF4-FFF2-40B4-BE49-F238E27FC236}">
                <a16:creationId xmlns:a16="http://schemas.microsoft.com/office/drawing/2014/main" id="{4C91C929-ED35-4A8F-2683-9D849496D8F8}"/>
              </a:ext>
            </a:extLst>
          </p:cNvPr>
          <p:cNvSpPr txBox="1">
            <a:spLocks/>
          </p:cNvSpPr>
          <p:nvPr/>
        </p:nvSpPr>
        <p:spPr bwMode="auto">
          <a:xfrm>
            <a:off x="4845967" y="7585528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43" name="Content Placeholder 2~9">
            <a:extLst>
              <a:ext uri="{FF2B5EF4-FFF2-40B4-BE49-F238E27FC236}">
                <a16:creationId xmlns:a16="http://schemas.microsoft.com/office/drawing/2014/main" id="{70FCBBDA-DD58-D5C3-CA8F-34CAD87FFE14}"/>
              </a:ext>
            </a:extLst>
          </p:cNvPr>
          <p:cNvSpPr txBox="1">
            <a:spLocks/>
          </p:cNvSpPr>
          <p:nvPr/>
        </p:nvSpPr>
        <p:spPr bwMode="auto">
          <a:xfrm>
            <a:off x="8058200" y="7585528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44" name="Content Placeholder 2~10">
            <a:extLst>
              <a:ext uri="{FF2B5EF4-FFF2-40B4-BE49-F238E27FC236}">
                <a16:creationId xmlns:a16="http://schemas.microsoft.com/office/drawing/2014/main" id="{33D835A2-837A-5AA8-39C7-9EEFC6B6D1EE}"/>
              </a:ext>
            </a:extLst>
          </p:cNvPr>
          <p:cNvSpPr txBox="1">
            <a:spLocks/>
          </p:cNvSpPr>
          <p:nvPr/>
        </p:nvSpPr>
        <p:spPr bwMode="auto">
          <a:xfrm>
            <a:off x="11266705" y="7585528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45" name="Content Placeholder 2~11">
            <a:extLst>
              <a:ext uri="{FF2B5EF4-FFF2-40B4-BE49-F238E27FC236}">
                <a16:creationId xmlns:a16="http://schemas.microsoft.com/office/drawing/2014/main" id="{D46FA60A-1615-1BC8-DE87-A20DAC652142}"/>
              </a:ext>
            </a:extLst>
          </p:cNvPr>
          <p:cNvSpPr txBox="1">
            <a:spLocks/>
          </p:cNvSpPr>
          <p:nvPr/>
        </p:nvSpPr>
        <p:spPr bwMode="auto">
          <a:xfrm>
            <a:off x="14475206" y="7585528"/>
            <a:ext cx="2778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cxnSp>
        <p:nvCxnSpPr>
          <p:cNvPr id="46" name="Google Shape;1186;g6b2a921a3a_2_763">
            <a:extLst>
              <a:ext uri="{FF2B5EF4-FFF2-40B4-BE49-F238E27FC236}">
                <a16:creationId xmlns:a16="http://schemas.microsoft.com/office/drawing/2014/main" id="{C64F778B-AC50-6832-D4E1-F2168B0222CA}"/>
              </a:ext>
            </a:extLst>
          </p:cNvPr>
          <p:cNvCxnSpPr/>
          <p:nvPr/>
        </p:nvCxnSpPr>
        <p:spPr>
          <a:xfrm>
            <a:off x="8058200" y="2105199"/>
            <a:ext cx="2778854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" name="Google Shape;1189;g6b2a921a3a_2_763">
            <a:extLst>
              <a:ext uri="{FF2B5EF4-FFF2-40B4-BE49-F238E27FC236}">
                <a16:creationId xmlns:a16="http://schemas.microsoft.com/office/drawing/2014/main" id="{33F3BBFA-C3C6-1C58-4BB4-8F1F7C6B35D2}"/>
              </a:ext>
            </a:extLst>
          </p:cNvPr>
          <p:cNvCxnSpPr/>
          <p:nvPr/>
        </p:nvCxnSpPr>
        <p:spPr>
          <a:xfrm>
            <a:off x="11270435" y="2105199"/>
            <a:ext cx="2778854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" name="Google Shape;1192;g6b2a921a3a_2_763">
            <a:extLst>
              <a:ext uri="{FF2B5EF4-FFF2-40B4-BE49-F238E27FC236}">
                <a16:creationId xmlns:a16="http://schemas.microsoft.com/office/drawing/2014/main" id="{7B17ED47-F2AB-FE17-DAA9-7CBB26D1C080}"/>
              </a:ext>
            </a:extLst>
          </p:cNvPr>
          <p:cNvCxnSpPr/>
          <p:nvPr/>
        </p:nvCxnSpPr>
        <p:spPr>
          <a:xfrm>
            <a:off x="14482670" y="2105199"/>
            <a:ext cx="2778854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9" name="Google Shape;1200;g6b2a921a3a_2_763">
            <a:extLst>
              <a:ext uri="{FF2B5EF4-FFF2-40B4-BE49-F238E27FC236}">
                <a16:creationId xmlns:a16="http://schemas.microsoft.com/office/drawing/2014/main" id="{A2494F1F-3983-E426-EF6E-49B9B6F9A5C8}"/>
              </a:ext>
            </a:extLst>
          </p:cNvPr>
          <p:cNvCxnSpPr/>
          <p:nvPr/>
        </p:nvCxnSpPr>
        <p:spPr>
          <a:xfrm>
            <a:off x="4845967" y="2105199"/>
            <a:ext cx="2778854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3853452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7979</TotalTime>
  <Words>45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417</cp:revision>
  <dcterms:created xsi:type="dcterms:W3CDTF">2006-08-16T00:00:00Z</dcterms:created>
  <dcterms:modified xsi:type="dcterms:W3CDTF">2025-10-06T10:25:27Z</dcterms:modified>
  <cp:category/>
  <dc:identifier>DAGkDf5R9EM</dc:identifier>
</cp:coreProperties>
</file>