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5" r:id="rId4"/>
    <p:sldId id="346" r:id="rId5"/>
    <p:sldId id="347" r:id="rId6"/>
    <p:sldId id="348" r:id="rId7"/>
    <p:sldId id="34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 MỘT NGÀY MAI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4024" y="290348"/>
            <a:ext cx="8319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RỒI MỘT NGÀY MAI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5753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Rồi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kiếp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giã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Nhìn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lỗi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tẩy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xóa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60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chấp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chiều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chịu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phận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đang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chờ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60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cõi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thua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não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mạch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mọi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cõi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đàng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60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977</TotalTime>
  <Words>209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RỒI MỘT NGÀY MAI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203</cp:revision>
  <dcterms:created xsi:type="dcterms:W3CDTF">2024-12-09T09:39:37Z</dcterms:created>
  <dcterms:modified xsi:type="dcterms:W3CDTF">2025-10-06T21:10:46Z</dcterms:modified>
</cp:coreProperties>
</file>