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" name="Google Shape;13;p2"/>
            <p:cNvSpPr/>
            <p:nvPr/>
          </p:nvSpPr>
          <p:spPr>
            <a:xfrm>
              <a:off x="1306513" y="0"/>
              <a:ext cx="3862388" cy="6843713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626725" y="9525"/>
              <a:ext cx="1539875" cy="555625"/>
            </a:xfrm>
            <a:custGeom>
              <a:rect b="b" l="l" r="r" t="t"/>
              <a:pathLst>
                <a:path extrusionOk="0" h="117" w="324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247313" y="5013325"/>
              <a:ext cx="1919288" cy="1830388"/>
            </a:xfrm>
            <a:custGeom>
              <a:rect b="b" l="l" r="r" t="t"/>
              <a:pathLst>
                <a:path extrusionOk="0" h="385" w="404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20775" y="0"/>
              <a:ext cx="3676650" cy="6843713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202988" y="9525"/>
              <a:ext cx="963613" cy="366713"/>
            </a:xfrm>
            <a:custGeom>
              <a:rect b="b" l="l" r="r" t="t"/>
              <a:pathLst>
                <a:path extrusionOk="0" h="77" w="203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494963" y="5275263"/>
              <a:ext cx="1666875" cy="1577975"/>
            </a:xfrm>
            <a:custGeom>
              <a:rect b="b" l="l" r="r" t="t"/>
              <a:pathLst>
                <a:path extrusionOk="0" h="332" w="351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001713" y="0"/>
              <a:ext cx="3621088" cy="6843713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01438" y="9525"/>
              <a:ext cx="665163" cy="257175"/>
            </a:xfrm>
            <a:custGeom>
              <a:rect b="b" l="l" r="r" t="t"/>
              <a:pathLst>
                <a:path extrusionOk="0" h="54" w="14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641013" y="5408613"/>
              <a:ext cx="1525588" cy="1435100"/>
            </a:xfrm>
            <a:custGeom>
              <a:rect b="b" l="l" r="r" t="t"/>
              <a:pathLst>
                <a:path extrusionOk="0" h="302" w="321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01713" y="0"/>
              <a:ext cx="3244850" cy="6843713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802938" y="5518150"/>
              <a:ext cx="1363663" cy="1325563"/>
            </a:xfrm>
            <a:custGeom>
              <a:rect b="b" l="l" r="r" t="t"/>
              <a:pathLst>
                <a:path extrusionOk="0" h="279" w="287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89000" y="0"/>
              <a:ext cx="3230563" cy="6843713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0979150" y="5694363"/>
              <a:ext cx="1187450" cy="1149350"/>
            </a:xfrm>
            <a:custGeom>
              <a:rect b="b" l="l" r="r" t="t"/>
              <a:pathLst>
                <a:path extrusionOk="0" h="242" w="25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84188" y="0"/>
              <a:ext cx="3421063" cy="6843713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287125" y="6049963"/>
              <a:ext cx="879475" cy="793750"/>
            </a:xfrm>
            <a:custGeom>
              <a:rect b="b" l="l" r="r" t="t"/>
              <a:pathLst>
                <a:path extrusionOk="0" h="167" w="185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8488" y="0"/>
              <a:ext cx="2717800" cy="6843713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1938" y="0"/>
              <a:ext cx="2944813" cy="6843713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417513" y="0"/>
              <a:ext cx="2403475" cy="6843713"/>
            </a:xfrm>
            <a:custGeom>
              <a:rect b="b" l="l" r="r" t="t"/>
              <a:pathLst>
                <a:path extrusionOk="0" h="1440" w="506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288" y="9525"/>
              <a:ext cx="1771650" cy="3198813"/>
            </a:xfrm>
            <a:custGeom>
              <a:rect b="b" l="l" r="r" t="t"/>
              <a:pathLst>
                <a:path extrusionOk="0" h="673" w="3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63" y="6016625"/>
              <a:ext cx="214313" cy="827088"/>
            </a:xfrm>
            <a:custGeom>
              <a:rect b="b" l="l" r="r" t="t"/>
              <a:pathLst>
                <a:path extrusionOk="0" h="174" w="45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4288" y="0"/>
              <a:ext cx="1562100" cy="2228850"/>
            </a:xfrm>
            <a:custGeom>
              <a:rect b="b" l="l" r="r" t="t"/>
              <a:pathLst>
                <a:path extrusionOk="0" h="469" w="32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5" name="Google Shape;35;p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2"/>
          <p:cNvSpPr txBox="1"/>
          <p:nvPr>
            <p:ph type="title"/>
          </p:nvPr>
        </p:nvSpPr>
        <p:spPr>
          <a:xfrm>
            <a:off x="888631" y="2349925"/>
            <a:ext cx="3498979" cy="2456442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"/>
          <p:cNvSpPr txBox="1"/>
          <p:nvPr>
            <p:ph idx="1" type="body"/>
          </p:nvPr>
        </p:nvSpPr>
        <p:spPr>
          <a:xfrm>
            <a:off x="5118447" y="803186"/>
            <a:ext cx="6281873" cy="52486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40" name="Google Shape;40;p2"/>
          <p:cNvSpPr txBox="1"/>
          <p:nvPr>
            <p:ph idx="10" type="dt"/>
          </p:nvPr>
        </p:nvSpPr>
        <p:spPr>
          <a:xfrm>
            <a:off x="804672" y="320040"/>
            <a:ext cx="36576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"/>
          <p:cNvSpPr txBox="1"/>
          <p:nvPr>
            <p:ph idx="11" type="ftr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"/>
          <p:cNvSpPr txBox="1"/>
          <p:nvPr>
            <p:ph idx="12" type="sldNum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11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72" name="Google Shape;272;p11"/>
            <p:cNvSpPr/>
            <p:nvPr/>
          </p:nvSpPr>
          <p:spPr>
            <a:xfrm>
              <a:off x="1306513" y="0"/>
              <a:ext cx="3862388" cy="6843713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0626725" y="9525"/>
              <a:ext cx="1539875" cy="555625"/>
            </a:xfrm>
            <a:custGeom>
              <a:rect b="b" l="l" r="r" t="t"/>
              <a:pathLst>
                <a:path extrusionOk="0" h="117" w="324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0247313" y="5013325"/>
              <a:ext cx="1919288" cy="1830388"/>
            </a:xfrm>
            <a:custGeom>
              <a:rect b="b" l="l" r="r" t="t"/>
              <a:pathLst>
                <a:path extrusionOk="0" h="385" w="404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120775" y="0"/>
              <a:ext cx="3676650" cy="6843713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1202988" y="9525"/>
              <a:ext cx="963613" cy="366713"/>
            </a:xfrm>
            <a:custGeom>
              <a:rect b="b" l="l" r="r" t="t"/>
              <a:pathLst>
                <a:path extrusionOk="0" h="77" w="203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0494963" y="5275263"/>
              <a:ext cx="1666875" cy="1577975"/>
            </a:xfrm>
            <a:custGeom>
              <a:rect b="b" l="l" r="r" t="t"/>
              <a:pathLst>
                <a:path extrusionOk="0" h="332" w="351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001713" y="0"/>
              <a:ext cx="3621088" cy="6843713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1501438" y="9525"/>
              <a:ext cx="665163" cy="257175"/>
            </a:xfrm>
            <a:custGeom>
              <a:rect b="b" l="l" r="r" t="t"/>
              <a:pathLst>
                <a:path extrusionOk="0" h="54" w="14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10641013" y="5408613"/>
              <a:ext cx="1525588" cy="1435100"/>
            </a:xfrm>
            <a:custGeom>
              <a:rect b="b" l="l" r="r" t="t"/>
              <a:pathLst>
                <a:path extrusionOk="0" h="302" w="321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1001713" y="0"/>
              <a:ext cx="3244850" cy="6843713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10802938" y="5518150"/>
              <a:ext cx="1363663" cy="1325563"/>
            </a:xfrm>
            <a:custGeom>
              <a:rect b="b" l="l" r="r" t="t"/>
              <a:pathLst>
                <a:path extrusionOk="0" h="279" w="287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89000" y="0"/>
              <a:ext cx="3230563" cy="6843713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10979150" y="5694363"/>
              <a:ext cx="1187450" cy="1149350"/>
            </a:xfrm>
            <a:custGeom>
              <a:rect b="b" l="l" r="r" t="t"/>
              <a:pathLst>
                <a:path extrusionOk="0" h="242" w="25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484188" y="0"/>
              <a:ext cx="3421063" cy="6843713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11287125" y="6049963"/>
              <a:ext cx="879475" cy="793750"/>
            </a:xfrm>
            <a:custGeom>
              <a:rect b="b" l="l" r="r" t="t"/>
              <a:pathLst>
                <a:path extrusionOk="0" h="167" w="185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598488" y="0"/>
              <a:ext cx="2717800" cy="6843713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261938" y="0"/>
              <a:ext cx="2944813" cy="6843713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417513" y="0"/>
              <a:ext cx="2403475" cy="6843713"/>
            </a:xfrm>
            <a:custGeom>
              <a:rect b="b" l="l" r="r" t="t"/>
              <a:pathLst>
                <a:path extrusionOk="0" h="1440" w="506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14288" y="9525"/>
              <a:ext cx="1771650" cy="3198813"/>
            </a:xfrm>
            <a:custGeom>
              <a:rect b="b" l="l" r="r" t="t"/>
              <a:pathLst>
                <a:path extrusionOk="0" h="673" w="3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4763" y="6016625"/>
              <a:ext cx="214313" cy="827088"/>
            </a:xfrm>
            <a:custGeom>
              <a:rect b="b" l="l" r="r" t="t"/>
              <a:pathLst>
                <a:path extrusionOk="0" h="174" w="45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14288" y="0"/>
              <a:ext cx="1562100" cy="2228850"/>
            </a:xfrm>
            <a:custGeom>
              <a:rect b="b" l="l" r="r" t="t"/>
              <a:pathLst>
                <a:path extrusionOk="0" h="469" w="32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3" name="Google Shape;293;p1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94" name="Google Shape;294;p1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7" name="Google Shape;297;p11"/>
          <p:cNvSpPr txBox="1"/>
          <p:nvPr>
            <p:ph type="title"/>
          </p:nvPr>
        </p:nvSpPr>
        <p:spPr>
          <a:xfrm>
            <a:off x="888632" y="2349925"/>
            <a:ext cx="3501196" cy="2456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11"/>
          <p:cNvSpPr txBox="1"/>
          <p:nvPr>
            <p:ph idx="1" type="body"/>
          </p:nvPr>
        </p:nvSpPr>
        <p:spPr>
          <a:xfrm rot="5400000">
            <a:off x="5618955" y="285747"/>
            <a:ext cx="5257090" cy="6275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299" name="Google Shape;299;p11"/>
          <p:cNvSpPr txBox="1"/>
          <p:nvPr>
            <p:ph idx="10" type="dt"/>
          </p:nvPr>
        </p:nvSpPr>
        <p:spPr>
          <a:xfrm>
            <a:off x="804672" y="320040"/>
            <a:ext cx="36576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11"/>
          <p:cNvSpPr txBox="1"/>
          <p:nvPr>
            <p:ph idx="11" type="ftr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11"/>
          <p:cNvSpPr txBox="1"/>
          <p:nvPr>
            <p:ph idx="12" type="sldNum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2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304" name="Google Shape;304;p12"/>
            <p:cNvSpPr/>
            <p:nvPr/>
          </p:nvSpPr>
          <p:spPr>
            <a:xfrm>
              <a:off x="1306513" y="0"/>
              <a:ext cx="3862388" cy="6843713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2"/>
            <p:cNvSpPr/>
            <p:nvPr/>
          </p:nvSpPr>
          <p:spPr>
            <a:xfrm>
              <a:off x="10626725" y="9525"/>
              <a:ext cx="1539875" cy="555625"/>
            </a:xfrm>
            <a:custGeom>
              <a:rect b="b" l="l" r="r" t="t"/>
              <a:pathLst>
                <a:path extrusionOk="0" h="117" w="324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2"/>
            <p:cNvSpPr/>
            <p:nvPr/>
          </p:nvSpPr>
          <p:spPr>
            <a:xfrm>
              <a:off x="10247313" y="5013325"/>
              <a:ext cx="1919288" cy="1830388"/>
            </a:xfrm>
            <a:custGeom>
              <a:rect b="b" l="l" r="r" t="t"/>
              <a:pathLst>
                <a:path extrusionOk="0" h="385" w="404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2"/>
            <p:cNvSpPr/>
            <p:nvPr/>
          </p:nvSpPr>
          <p:spPr>
            <a:xfrm>
              <a:off x="1120775" y="0"/>
              <a:ext cx="3676650" cy="6843713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2"/>
            <p:cNvSpPr/>
            <p:nvPr/>
          </p:nvSpPr>
          <p:spPr>
            <a:xfrm>
              <a:off x="11202988" y="9525"/>
              <a:ext cx="963613" cy="366713"/>
            </a:xfrm>
            <a:custGeom>
              <a:rect b="b" l="l" r="r" t="t"/>
              <a:pathLst>
                <a:path extrusionOk="0" h="77" w="203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10494963" y="5275263"/>
              <a:ext cx="1666875" cy="1577975"/>
            </a:xfrm>
            <a:custGeom>
              <a:rect b="b" l="l" r="r" t="t"/>
              <a:pathLst>
                <a:path extrusionOk="0" h="332" w="351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2"/>
            <p:cNvSpPr/>
            <p:nvPr/>
          </p:nvSpPr>
          <p:spPr>
            <a:xfrm>
              <a:off x="1001713" y="0"/>
              <a:ext cx="3621088" cy="6843713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2"/>
            <p:cNvSpPr/>
            <p:nvPr/>
          </p:nvSpPr>
          <p:spPr>
            <a:xfrm>
              <a:off x="11501438" y="9525"/>
              <a:ext cx="665163" cy="257175"/>
            </a:xfrm>
            <a:custGeom>
              <a:rect b="b" l="l" r="r" t="t"/>
              <a:pathLst>
                <a:path extrusionOk="0" h="54" w="14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2"/>
            <p:cNvSpPr/>
            <p:nvPr/>
          </p:nvSpPr>
          <p:spPr>
            <a:xfrm>
              <a:off x="10641013" y="5408613"/>
              <a:ext cx="1525588" cy="1435100"/>
            </a:xfrm>
            <a:custGeom>
              <a:rect b="b" l="l" r="r" t="t"/>
              <a:pathLst>
                <a:path extrusionOk="0" h="302" w="321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1001713" y="0"/>
              <a:ext cx="3244850" cy="6843713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2"/>
            <p:cNvSpPr/>
            <p:nvPr/>
          </p:nvSpPr>
          <p:spPr>
            <a:xfrm>
              <a:off x="10802938" y="5518150"/>
              <a:ext cx="1363663" cy="1325563"/>
            </a:xfrm>
            <a:custGeom>
              <a:rect b="b" l="l" r="r" t="t"/>
              <a:pathLst>
                <a:path extrusionOk="0" h="279" w="287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2"/>
            <p:cNvSpPr/>
            <p:nvPr/>
          </p:nvSpPr>
          <p:spPr>
            <a:xfrm>
              <a:off x="889000" y="0"/>
              <a:ext cx="3230563" cy="6843713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2"/>
            <p:cNvSpPr/>
            <p:nvPr/>
          </p:nvSpPr>
          <p:spPr>
            <a:xfrm>
              <a:off x="10979150" y="5694363"/>
              <a:ext cx="1187450" cy="1149350"/>
            </a:xfrm>
            <a:custGeom>
              <a:rect b="b" l="l" r="r" t="t"/>
              <a:pathLst>
                <a:path extrusionOk="0" h="242" w="25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2"/>
            <p:cNvSpPr/>
            <p:nvPr/>
          </p:nvSpPr>
          <p:spPr>
            <a:xfrm>
              <a:off x="484188" y="0"/>
              <a:ext cx="3421063" cy="6843713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11287125" y="6049963"/>
              <a:ext cx="879475" cy="793750"/>
            </a:xfrm>
            <a:custGeom>
              <a:rect b="b" l="l" r="r" t="t"/>
              <a:pathLst>
                <a:path extrusionOk="0" h="167" w="185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598488" y="0"/>
              <a:ext cx="2717800" cy="6843713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261938" y="0"/>
              <a:ext cx="2944813" cy="6843713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-417513" y="0"/>
              <a:ext cx="2403475" cy="6843713"/>
            </a:xfrm>
            <a:custGeom>
              <a:rect b="b" l="l" r="r" t="t"/>
              <a:pathLst>
                <a:path extrusionOk="0" h="1440" w="506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14288" y="9525"/>
              <a:ext cx="1771650" cy="3198813"/>
            </a:xfrm>
            <a:custGeom>
              <a:rect b="b" l="l" r="r" t="t"/>
              <a:pathLst>
                <a:path extrusionOk="0" h="673" w="3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4763" y="6016625"/>
              <a:ext cx="214313" cy="827088"/>
            </a:xfrm>
            <a:custGeom>
              <a:rect b="b" l="l" r="r" t="t"/>
              <a:pathLst>
                <a:path extrusionOk="0" h="174" w="45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14288" y="0"/>
              <a:ext cx="1562100" cy="2228850"/>
            </a:xfrm>
            <a:custGeom>
              <a:rect b="b" l="l" r="r" t="t"/>
              <a:pathLst>
                <a:path extrusionOk="0" h="469" w="32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5" name="Google Shape;325;p12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326" name="Google Shape;326;p1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9" name="Google Shape;329;p12"/>
          <p:cNvSpPr txBox="1"/>
          <p:nvPr>
            <p:ph type="title"/>
          </p:nvPr>
        </p:nvSpPr>
        <p:spPr>
          <a:xfrm rot="5400000">
            <a:off x="8329814" y="1827549"/>
            <a:ext cx="2456442" cy="3501195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12"/>
          <p:cNvSpPr txBox="1"/>
          <p:nvPr>
            <p:ph idx="1" type="body"/>
          </p:nvPr>
        </p:nvSpPr>
        <p:spPr>
          <a:xfrm rot="5400000">
            <a:off x="1308407" y="292785"/>
            <a:ext cx="5257303" cy="6268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331" name="Google Shape;331;p12"/>
          <p:cNvSpPr txBox="1"/>
          <p:nvPr>
            <p:ph idx="10" type="dt"/>
          </p:nvPr>
        </p:nvSpPr>
        <p:spPr>
          <a:xfrm>
            <a:off x="804672" y="320040"/>
            <a:ext cx="36576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12"/>
          <p:cNvSpPr txBox="1"/>
          <p:nvPr>
            <p:ph idx="11" type="ftr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12"/>
          <p:cNvSpPr txBox="1"/>
          <p:nvPr>
            <p:ph idx="12" type="sldNum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5" name="Google Shape;45;p3"/>
            <p:cNvSpPr/>
            <p:nvPr/>
          </p:nvSpPr>
          <p:spPr>
            <a:xfrm>
              <a:off x="1306513" y="0"/>
              <a:ext cx="3862388" cy="6843713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0626725" y="9525"/>
              <a:ext cx="1539875" cy="555625"/>
            </a:xfrm>
            <a:custGeom>
              <a:rect b="b" l="l" r="r" t="t"/>
              <a:pathLst>
                <a:path extrusionOk="0" h="117" w="324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0247313" y="5013325"/>
              <a:ext cx="1919288" cy="1830388"/>
            </a:xfrm>
            <a:custGeom>
              <a:rect b="b" l="l" r="r" t="t"/>
              <a:pathLst>
                <a:path extrusionOk="0" h="385" w="404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120775" y="0"/>
              <a:ext cx="3676650" cy="6843713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1202988" y="9525"/>
              <a:ext cx="963613" cy="366713"/>
            </a:xfrm>
            <a:custGeom>
              <a:rect b="b" l="l" r="r" t="t"/>
              <a:pathLst>
                <a:path extrusionOk="0" h="77" w="203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494963" y="5275263"/>
              <a:ext cx="1666875" cy="1577975"/>
            </a:xfrm>
            <a:custGeom>
              <a:rect b="b" l="l" r="r" t="t"/>
              <a:pathLst>
                <a:path extrusionOk="0" h="332" w="351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001713" y="0"/>
              <a:ext cx="3621088" cy="6843713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1501438" y="9525"/>
              <a:ext cx="665163" cy="257175"/>
            </a:xfrm>
            <a:custGeom>
              <a:rect b="b" l="l" r="r" t="t"/>
              <a:pathLst>
                <a:path extrusionOk="0" h="54" w="14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0641013" y="5408613"/>
              <a:ext cx="1525588" cy="1435100"/>
            </a:xfrm>
            <a:custGeom>
              <a:rect b="b" l="l" r="r" t="t"/>
              <a:pathLst>
                <a:path extrusionOk="0" h="302" w="321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001713" y="0"/>
              <a:ext cx="3244850" cy="6843713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0802938" y="5518150"/>
              <a:ext cx="1363663" cy="1325563"/>
            </a:xfrm>
            <a:custGeom>
              <a:rect b="b" l="l" r="r" t="t"/>
              <a:pathLst>
                <a:path extrusionOk="0" h="279" w="287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89000" y="0"/>
              <a:ext cx="3230563" cy="6843713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0979150" y="5694363"/>
              <a:ext cx="1187450" cy="1149350"/>
            </a:xfrm>
            <a:custGeom>
              <a:rect b="b" l="l" r="r" t="t"/>
              <a:pathLst>
                <a:path extrusionOk="0" h="242" w="25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84188" y="0"/>
              <a:ext cx="3421063" cy="6843713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1287125" y="6049963"/>
              <a:ext cx="879475" cy="793750"/>
            </a:xfrm>
            <a:custGeom>
              <a:rect b="b" l="l" r="r" t="t"/>
              <a:pathLst>
                <a:path extrusionOk="0" h="167" w="185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98488" y="0"/>
              <a:ext cx="2717800" cy="6843713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61938" y="0"/>
              <a:ext cx="2944813" cy="6843713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17513" y="0"/>
              <a:ext cx="2403475" cy="6843713"/>
            </a:xfrm>
            <a:custGeom>
              <a:rect b="b" l="l" r="r" t="t"/>
              <a:pathLst>
                <a:path extrusionOk="0" h="1440" w="506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4288" y="9525"/>
              <a:ext cx="1771650" cy="3198813"/>
            </a:xfrm>
            <a:custGeom>
              <a:rect b="b" l="l" r="r" t="t"/>
              <a:pathLst>
                <a:path extrusionOk="0" h="673" w="3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763" y="6016625"/>
              <a:ext cx="214313" cy="827088"/>
            </a:xfrm>
            <a:custGeom>
              <a:rect b="b" l="l" r="r" t="t"/>
              <a:pathLst>
                <a:path extrusionOk="0" h="174" w="45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4288" y="0"/>
              <a:ext cx="1562100" cy="2228850"/>
            </a:xfrm>
            <a:custGeom>
              <a:rect b="b" l="l" r="r" t="t"/>
              <a:pathLst>
                <a:path extrusionOk="0" h="469" w="32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" name="Google Shape;66;p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7" name="Google Shape;67;p3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" name="Google Shape;70;p3"/>
          <p:cNvSpPr txBox="1"/>
          <p:nvPr>
            <p:ph type="title"/>
          </p:nvPr>
        </p:nvSpPr>
        <p:spPr>
          <a:xfrm>
            <a:off x="888631" y="2352026"/>
            <a:ext cx="3501197" cy="12232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200"/>
              <a:buFont typeface="Calibri"/>
              <a:buNone/>
              <a:defRPr sz="3200"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"/>
          <p:cNvSpPr txBox="1"/>
          <p:nvPr>
            <p:ph idx="1" type="body"/>
          </p:nvPr>
        </p:nvSpPr>
        <p:spPr>
          <a:xfrm>
            <a:off x="5109983" y="802809"/>
            <a:ext cx="6275035" cy="52499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72" name="Google Shape;72;p3"/>
          <p:cNvSpPr txBox="1"/>
          <p:nvPr>
            <p:ph idx="2" type="body"/>
          </p:nvPr>
        </p:nvSpPr>
        <p:spPr>
          <a:xfrm>
            <a:off x="888631" y="3580186"/>
            <a:ext cx="3501197" cy="1221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760"/>
              <a:buNone/>
              <a:defRPr sz="1600">
                <a:solidFill>
                  <a:srgbClr val="FFFEF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4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2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000"/>
            </a:lvl9pPr>
          </a:lstStyle>
          <a:p/>
        </p:txBody>
      </p:sp>
      <p:sp>
        <p:nvSpPr>
          <p:cNvPr id="73" name="Google Shape;73;p3"/>
          <p:cNvSpPr txBox="1"/>
          <p:nvPr>
            <p:ph idx="10" type="dt"/>
          </p:nvPr>
        </p:nvSpPr>
        <p:spPr>
          <a:xfrm>
            <a:off x="804672" y="320040"/>
            <a:ext cx="36576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"/>
          <p:cNvSpPr txBox="1"/>
          <p:nvPr>
            <p:ph idx="11" type="ftr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"/>
          <p:cNvSpPr txBox="1"/>
          <p:nvPr>
            <p:ph idx="12" type="sldNum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4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Google Shape;78;p4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" name="Google Shape;97;p4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98" name="Google Shape;98;p4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" name="Google Shape;101;p4"/>
          <p:cNvSpPr txBox="1"/>
          <p:nvPr>
            <p:ph type="ctrTitle"/>
          </p:nvPr>
        </p:nvSpPr>
        <p:spPr>
          <a:xfrm>
            <a:off x="1759236" y="2075504"/>
            <a:ext cx="8679915" cy="17487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5400"/>
              <a:buFont typeface="Calibri"/>
              <a:buNone/>
              <a:defRPr sz="5400"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"/>
          <p:cNvSpPr txBox="1"/>
          <p:nvPr>
            <p:ph idx="1" type="subTitle"/>
          </p:nvPr>
        </p:nvSpPr>
        <p:spPr>
          <a:xfrm>
            <a:off x="1759237" y="3906266"/>
            <a:ext cx="8673427" cy="1322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80"/>
              <a:buNone/>
              <a:defRPr b="0" sz="1800">
                <a:solidFill>
                  <a:srgbClr val="FFFEF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/>
            </a:lvl9pPr>
          </a:lstStyle>
          <a:p/>
        </p:txBody>
      </p:sp>
      <p:sp>
        <p:nvSpPr>
          <p:cNvPr id="103" name="Google Shape;103;p4"/>
          <p:cNvSpPr txBox="1"/>
          <p:nvPr>
            <p:ph idx="10" type="dt"/>
          </p:nvPr>
        </p:nvSpPr>
        <p:spPr>
          <a:xfrm>
            <a:off x="804672" y="320040"/>
            <a:ext cx="36576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"/>
          <p:cNvSpPr txBox="1"/>
          <p:nvPr>
            <p:ph idx="11" type="ftr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"/>
          <p:cNvSpPr txBox="1"/>
          <p:nvPr>
            <p:ph idx="12" type="sldNum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5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8" name="Google Shape;108;p5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" name="Google Shape;127;p5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128" name="Google Shape;128;p5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5"/>
          <p:cNvSpPr txBox="1"/>
          <p:nvPr>
            <p:ph type="title"/>
          </p:nvPr>
        </p:nvSpPr>
        <p:spPr>
          <a:xfrm>
            <a:off x="3344216" y="2074730"/>
            <a:ext cx="5490224" cy="168939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400"/>
              <a:buFont typeface="Calibri"/>
              <a:buNone/>
              <a:defRPr sz="4400"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"/>
          <p:cNvSpPr txBox="1"/>
          <p:nvPr>
            <p:ph idx="1" type="body"/>
          </p:nvPr>
        </p:nvSpPr>
        <p:spPr>
          <a:xfrm>
            <a:off x="3344215" y="3846851"/>
            <a:ext cx="5490223" cy="1383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FFFEF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3" name="Google Shape;133;p5"/>
          <p:cNvSpPr txBox="1"/>
          <p:nvPr>
            <p:ph idx="10" type="dt"/>
          </p:nvPr>
        </p:nvSpPr>
        <p:spPr>
          <a:xfrm>
            <a:off x="804672" y="320040"/>
            <a:ext cx="36576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5"/>
          <p:cNvSpPr txBox="1"/>
          <p:nvPr>
            <p:ph idx="11" type="ftr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5"/>
          <p:cNvSpPr txBox="1"/>
          <p:nvPr>
            <p:ph idx="12" type="sldNum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8" name="Google Shape;138;p6"/>
            <p:cNvSpPr/>
            <p:nvPr/>
          </p:nvSpPr>
          <p:spPr>
            <a:xfrm>
              <a:off x="1306513" y="0"/>
              <a:ext cx="3862388" cy="6843713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10626725" y="9525"/>
              <a:ext cx="1539875" cy="555625"/>
            </a:xfrm>
            <a:custGeom>
              <a:rect b="b" l="l" r="r" t="t"/>
              <a:pathLst>
                <a:path extrusionOk="0" h="117" w="324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10247313" y="5013325"/>
              <a:ext cx="1919288" cy="1830388"/>
            </a:xfrm>
            <a:custGeom>
              <a:rect b="b" l="l" r="r" t="t"/>
              <a:pathLst>
                <a:path extrusionOk="0" h="385" w="404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1120775" y="0"/>
              <a:ext cx="3676650" cy="6843713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1202988" y="9525"/>
              <a:ext cx="963613" cy="366713"/>
            </a:xfrm>
            <a:custGeom>
              <a:rect b="b" l="l" r="r" t="t"/>
              <a:pathLst>
                <a:path extrusionOk="0" h="77" w="203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10494963" y="5275263"/>
              <a:ext cx="1666875" cy="1577975"/>
            </a:xfrm>
            <a:custGeom>
              <a:rect b="b" l="l" r="r" t="t"/>
              <a:pathLst>
                <a:path extrusionOk="0" h="332" w="351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1001713" y="0"/>
              <a:ext cx="3621088" cy="6843713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11501438" y="9525"/>
              <a:ext cx="665163" cy="257175"/>
            </a:xfrm>
            <a:custGeom>
              <a:rect b="b" l="l" r="r" t="t"/>
              <a:pathLst>
                <a:path extrusionOk="0" h="54" w="14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10641013" y="5408613"/>
              <a:ext cx="1525588" cy="1435100"/>
            </a:xfrm>
            <a:custGeom>
              <a:rect b="b" l="l" r="r" t="t"/>
              <a:pathLst>
                <a:path extrusionOk="0" h="302" w="321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1001713" y="0"/>
              <a:ext cx="3244850" cy="6843713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10802938" y="5518150"/>
              <a:ext cx="1363663" cy="1325563"/>
            </a:xfrm>
            <a:custGeom>
              <a:rect b="b" l="l" r="r" t="t"/>
              <a:pathLst>
                <a:path extrusionOk="0" h="279" w="287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889000" y="0"/>
              <a:ext cx="3230563" cy="6843713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10979150" y="5694363"/>
              <a:ext cx="1187450" cy="1149350"/>
            </a:xfrm>
            <a:custGeom>
              <a:rect b="b" l="l" r="r" t="t"/>
              <a:pathLst>
                <a:path extrusionOk="0" h="242" w="25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484188" y="0"/>
              <a:ext cx="3421063" cy="6843713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11287125" y="6049963"/>
              <a:ext cx="879475" cy="793750"/>
            </a:xfrm>
            <a:custGeom>
              <a:rect b="b" l="l" r="r" t="t"/>
              <a:pathLst>
                <a:path extrusionOk="0" h="167" w="185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598488" y="0"/>
              <a:ext cx="2717800" cy="6843713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261938" y="0"/>
              <a:ext cx="2944813" cy="6843713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-417513" y="0"/>
              <a:ext cx="2403475" cy="6843713"/>
            </a:xfrm>
            <a:custGeom>
              <a:rect b="b" l="l" r="r" t="t"/>
              <a:pathLst>
                <a:path extrusionOk="0" h="1440" w="506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14288" y="9525"/>
              <a:ext cx="1771650" cy="3198813"/>
            </a:xfrm>
            <a:custGeom>
              <a:rect b="b" l="l" r="r" t="t"/>
              <a:pathLst>
                <a:path extrusionOk="0" h="673" w="3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4763" y="6016625"/>
              <a:ext cx="214313" cy="827088"/>
            </a:xfrm>
            <a:custGeom>
              <a:rect b="b" l="l" r="r" t="t"/>
              <a:pathLst>
                <a:path extrusionOk="0" h="174" w="45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14288" y="0"/>
              <a:ext cx="1562100" cy="2228850"/>
            </a:xfrm>
            <a:custGeom>
              <a:rect b="b" l="l" r="r" t="t"/>
              <a:pathLst>
                <a:path extrusionOk="0" h="469" w="32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9" name="Google Shape;159;p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160" name="Google Shape;160;p6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3" name="Google Shape;163;p6"/>
          <p:cNvSpPr txBox="1"/>
          <p:nvPr>
            <p:ph type="title"/>
          </p:nvPr>
        </p:nvSpPr>
        <p:spPr>
          <a:xfrm>
            <a:off x="889000" y="2339669"/>
            <a:ext cx="3500828" cy="2470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6"/>
          <p:cNvSpPr txBox="1"/>
          <p:nvPr>
            <p:ph idx="1" type="body"/>
          </p:nvPr>
        </p:nvSpPr>
        <p:spPr>
          <a:xfrm>
            <a:off x="5120878" y="803187"/>
            <a:ext cx="6269591" cy="2382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165" name="Google Shape;165;p6"/>
          <p:cNvSpPr txBox="1"/>
          <p:nvPr>
            <p:ph idx="2" type="body"/>
          </p:nvPr>
        </p:nvSpPr>
        <p:spPr>
          <a:xfrm>
            <a:off x="5118447" y="3672162"/>
            <a:ext cx="6272022" cy="2383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166" name="Google Shape;166;p6"/>
          <p:cNvSpPr txBox="1"/>
          <p:nvPr>
            <p:ph idx="10" type="dt"/>
          </p:nvPr>
        </p:nvSpPr>
        <p:spPr>
          <a:xfrm>
            <a:off x="804672" y="320040"/>
            <a:ext cx="36576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6"/>
          <p:cNvSpPr txBox="1"/>
          <p:nvPr>
            <p:ph idx="11" type="ftr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6"/>
          <p:cNvSpPr txBox="1"/>
          <p:nvPr>
            <p:ph idx="12" type="sldNum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7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71" name="Google Shape;171;p7"/>
            <p:cNvSpPr/>
            <p:nvPr/>
          </p:nvSpPr>
          <p:spPr>
            <a:xfrm>
              <a:off x="1306513" y="0"/>
              <a:ext cx="3862388" cy="6843713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10626725" y="9525"/>
              <a:ext cx="1539875" cy="555625"/>
            </a:xfrm>
            <a:custGeom>
              <a:rect b="b" l="l" r="r" t="t"/>
              <a:pathLst>
                <a:path extrusionOk="0" h="117" w="324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10247313" y="5013325"/>
              <a:ext cx="1919288" cy="1830388"/>
            </a:xfrm>
            <a:custGeom>
              <a:rect b="b" l="l" r="r" t="t"/>
              <a:pathLst>
                <a:path extrusionOk="0" h="385" w="404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1120775" y="0"/>
              <a:ext cx="3676650" cy="6843713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11202988" y="9525"/>
              <a:ext cx="963613" cy="366713"/>
            </a:xfrm>
            <a:custGeom>
              <a:rect b="b" l="l" r="r" t="t"/>
              <a:pathLst>
                <a:path extrusionOk="0" h="77" w="203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10494963" y="5275263"/>
              <a:ext cx="1666875" cy="1577975"/>
            </a:xfrm>
            <a:custGeom>
              <a:rect b="b" l="l" r="r" t="t"/>
              <a:pathLst>
                <a:path extrusionOk="0" h="332" w="351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1001713" y="0"/>
              <a:ext cx="3621088" cy="6843713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11501438" y="9525"/>
              <a:ext cx="665163" cy="257175"/>
            </a:xfrm>
            <a:custGeom>
              <a:rect b="b" l="l" r="r" t="t"/>
              <a:pathLst>
                <a:path extrusionOk="0" h="54" w="14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10641013" y="5408613"/>
              <a:ext cx="1525588" cy="1435100"/>
            </a:xfrm>
            <a:custGeom>
              <a:rect b="b" l="l" r="r" t="t"/>
              <a:pathLst>
                <a:path extrusionOk="0" h="302" w="321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1001713" y="0"/>
              <a:ext cx="3244850" cy="6843713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10802938" y="5518150"/>
              <a:ext cx="1363663" cy="1325563"/>
            </a:xfrm>
            <a:custGeom>
              <a:rect b="b" l="l" r="r" t="t"/>
              <a:pathLst>
                <a:path extrusionOk="0" h="279" w="287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889000" y="0"/>
              <a:ext cx="3230563" cy="6843713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10979150" y="5694363"/>
              <a:ext cx="1187450" cy="1149350"/>
            </a:xfrm>
            <a:custGeom>
              <a:rect b="b" l="l" r="r" t="t"/>
              <a:pathLst>
                <a:path extrusionOk="0" h="242" w="25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484188" y="0"/>
              <a:ext cx="3421063" cy="6843713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1287125" y="6049963"/>
              <a:ext cx="879475" cy="793750"/>
            </a:xfrm>
            <a:custGeom>
              <a:rect b="b" l="l" r="r" t="t"/>
              <a:pathLst>
                <a:path extrusionOk="0" h="167" w="185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98488" y="0"/>
              <a:ext cx="2717800" cy="6843713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61938" y="0"/>
              <a:ext cx="2944813" cy="6843713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-417513" y="0"/>
              <a:ext cx="2403475" cy="6843713"/>
            </a:xfrm>
            <a:custGeom>
              <a:rect b="b" l="l" r="r" t="t"/>
              <a:pathLst>
                <a:path extrusionOk="0" h="1440" w="506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4288" y="9525"/>
              <a:ext cx="1771650" cy="3198813"/>
            </a:xfrm>
            <a:custGeom>
              <a:rect b="b" l="l" r="r" t="t"/>
              <a:pathLst>
                <a:path extrusionOk="0" h="673" w="3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4763" y="6016625"/>
              <a:ext cx="214313" cy="827088"/>
            </a:xfrm>
            <a:custGeom>
              <a:rect b="b" l="l" r="r" t="t"/>
              <a:pathLst>
                <a:path extrusionOk="0" h="174" w="45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14288" y="0"/>
              <a:ext cx="1562100" cy="2228850"/>
            </a:xfrm>
            <a:custGeom>
              <a:rect b="b" l="l" r="r" t="t"/>
              <a:pathLst>
                <a:path extrusionOk="0" h="469" w="32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2" name="Google Shape;192;p7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193" name="Google Shape;193;p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6" name="Google Shape;196;p7"/>
          <p:cNvSpPr txBox="1"/>
          <p:nvPr>
            <p:ph type="title"/>
          </p:nvPr>
        </p:nvSpPr>
        <p:spPr>
          <a:xfrm>
            <a:off x="889001" y="2363915"/>
            <a:ext cx="3500828" cy="246049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7"/>
          <p:cNvSpPr txBox="1"/>
          <p:nvPr>
            <p:ph idx="1" type="body"/>
          </p:nvPr>
        </p:nvSpPr>
        <p:spPr>
          <a:xfrm>
            <a:off x="5125137" y="803185"/>
            <a:ext cx="6265088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20"/>
              <a:buNone/>
              <a:defRPr b="0" sz="22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b="1" sz="1600"/>
            </a:lvl9pPr>
          </a:lstStyle>
          <a:p/>
        </p:txBody>
      </p:sp>
      <p:sp>
        <p:nvSpPr>
          <p:cNvPr id="198" name="Google Shape;198;p7"/>
          <p:cNvSpPr txBox="1"/>
          <p:nvPr>
            <p:ph idx="2" type="body"/>
          </p:nvPr>
        </p:nvSpPr>
        <p:spPr>
          <a:xfrm>
            <a:off x="5125305" y="1488985"/>
            <a:ext cx="6264350" cy="16968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199" name="Google Shape;199;p7"/>
          <p:cNvSpPr txBox="1"/>
          <p:nvPr>
            <p:ph idx="3" type="body"/>
          </p:nvPr>
        </p:nvSpPr>
        <p:spPr>
          <a:xfrm>
            <a:off x="5118653" y="3665887"/>
            <a:ext cx="6264414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20"/>
              <a:buNone/>
              <a:defRPr b="0" sz="22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b="1" sz="1600"/>
            </a:lvl9pPr>
          </a:lstStyle>
          <a:p/>
        </p:txBody>
      </p:sp>
      <p:sp>
        <p:nvSpPr>
          <p:cNvPr id="200" name="Google Shape;200;p7"/>
          <p:cNvSpPr txBox="1"/>
          <p:nvPr>
            <p:ph idx="4" type="body"/>
          </p:nvPr>
        </p:nvSpPr>
        <p:spPr>
          <a:xfrm>
            <a:off x="5118447" y="4351687"/>
            <a:ext cx="6265588" cy="1704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0"/>
              <a:buChar char="▪"/>
              <a:defRPr/>
            </a:lvl1pPr>
            <a:lvl2pPr indent="-35433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2pPr>
            <a:lvl3pPr indent="-35433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3pPr>
            <a:lvl4pPr indent="-35433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4pPr>
            <a:lvl5pPr indent="-354329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5pPr>
            <a:lvl6pPr indent="-354329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6pPr>
            <a:lvl7pPr indent="-354329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7pPr>
            <a:lvl8pPr indent="-354329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8pPr>
            <a:lvl9pPr indent="-354329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/>
        </p:txBody>
      </p:sp>
      <p:sp>
        <p:nvSpPr>
          <p:cNvPr id="201" name="Google Shape;201;p7"/>
          <p:cNvSpPr txBox="1"/>
          <p:nvPr>
            <p:ph idx="10" type="dt"/>
          </p:nvPr>
        </p:nvSpPr>
        <p:spPr>
          <a:xfrm>
            <a:off x="804672" y="320040"/>
            <a:ext cx="36576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7"/>
          <p:cNvSpPr txBox="1"/>
          <p:nvPr>
            <p:ph idx="11" type="ftr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7"/>
          <p:cNvSpPr txBox="1"/>
          <p:nvPr>
            <p:ph idx="12" type="sldNum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06" name="Google Shape;206;p8"/>
            <p:cNvSpPr/>
            <p:nvPr/>
          </p:nvSpPr>
          <p:spPr>
            <a:xfrm>
              <a:off x="1306513" y="0"/>
              <a:ext cx="3862388" cy="6843713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10626725" y="9525"/>
              <a:ext cx="1539875" cy="555625"/>
            </a:xfrm>
            <a:custGeom>
              <a:rect b="b" l="l" r="r" t="t"/>
              <a:pathLst>
                <a:path extrusionOk="0" h="117" w="324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10247313" y="5013325"/>
              <a:ext cx="1919288" cy="1830388"/>
            </a:xfrm>
            <a:custGeom>
              <a:rect b="b" l="l" r="r" t="t"/>
              <a:pathLst>
                <a:path extrusionOk="0" h="385" w="404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1120775" y="0"/>
              <a:ext cx="3676650" cy="6843713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11202988" y="9525"/>
              <a:ext cx="963613" cy="366713"/>
            </a:xfrm>
            <a:custGeom>
              <a:rect b="b" l="l" r="r" t="t"/>
              <a:pathLst>
                <a:path extrusionOk="0" h="77" w="203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10494963" y="5275263"/>
              <a:ext cx="1666875" cy="1577975"/>
            </a:xfrm>
            <a:custGeom>
              <a:rect b="b" l="l" r="r" t="t"/>
              <a:pathLst>
                <a:path extrusionOk="0" h="332" w="351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1001713" y="0"/>
              <a:ext cx="3621088" cy="6843713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11501438" y="9525"/>
              <a:ext cx="665163" cy="257175"/>
            </a:xfrm>
            <a:custGeom>
              <a:rect b="b" l="l" r="r" t="t"/>
              <a:pathLst>
                <a:path extrusionOk="0" h="54" w="14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10641013" y="5408613"/>
              <a:ext cx="1525588" cy="1435100"/>
            </a:xfrm>
            <a:custGeom>
              <a:rect b="b" l="l" r="r" t="t"/>
              <a:pathLst>
                <a:path extrusionOk="0" h="302" w="321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1001713" y="0"/>
              <a:ext cx="3244850" cy="6843713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10802938" y="5518150"/>
              <a:ext cx="1363663" cy="1325563"/>
            </a:xfrm>
            <a:custGeom>
              <a:rect b="b" l="l" r="r" t="t"/>
              <a:pathLst>
                <a:path extrusionOk="0" h="279" w="287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89000" y="0"/>
              <a:ext cx="3230563" cy="6843713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10979150" y="5694363"/>
              <a:ext cx="1187450" cy="1149350"/>
            </a:xfrm>
            <a:custGeom>
              <a:rect b="b" l="l" r="r" t="t"/>
              <a:pathLst>
                <a:path extrusionOk="0" h="242" w="25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484188" y="0"/>
              <a:ext cx="3421063" cy="6843713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11287125" y="6049963"/>
              <a:ext cx="879475" cy="793750"/>
            </a:xfrm>
            <a:custGeom>
              <a:rect b="b" l="l" r="r" t="t"/>
              <a:pathLst>
                <a:path extrusionOk="0" h="167" w="185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598488" y="0"/>
              <a:ext cx="2717800" cy="6843713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261938" y="0"/>
              <a:ext cx="2944813" cy="6843713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-417513" y="0"/>
              <a:ext cx="2403475" cy="6843713"/>
            </a:xfrm>
            <a:custGeom>
              <a:rect b="b" l="l" r="r" t="t"/>
              <a:pathLst>
                <a:path extrusionOk="0" h="1440" w="506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14288" y="9525"/>
              <a:ext cx="1771650" cy="3198813"/>
            </a:xfrm>
            <a:custGeom>
              <a:rect b="b" l="l" r="r" t="t"/>
              <a:pathLst>
                <a:path extrusionOk="0" h="673" w="3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763" y="6016625"/>
              <a:ext cx="214313" cy="827088"/>
            </a:xfrm>
            <a:custGeom>
              <a:rect b="b" l="l" r="r" t="t"/>
              <a:pathLst>
                <a:path extrusionOk="0" h="174" w="45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14288" y="0"/>
              <a:ext cx="1562100" cy="2228850"/>
            </a:xfrm>
            <a:custGeom>
              <a:rect b="b" l="l" r="r" t="t"/>
              <a:pathLst>
                <a:path extrusionOk="0" h="469" w="32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7" name="Google Shape;227;p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8" name="Google Shape;228;p8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1" name="Google Shape;231;p8"/>
          <p:cNvSpPr txBox="1"/>
          <p:nvPr>
            <p:ph type="title"/>
          </p:nvPr>
        </p:nvSpPr>
        <p:spPr>
          <a:xfrm>
            <a:off x="888632" y="2349925"/>
            <a:ext cx="3501196" cy="2456442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8"/>
          <p:cNvSpPr txBox="1"/>
          <p:nvPr>
            <p:ph idx="10" type="dt"/>
          </p:nvPr>
        </p:nvSpPr>
        <p:spPr>
          <a:xfrm>
            <a:off x="804672" y="320040"/>
            <a:ext cx="36576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8"/>
          <p:cNvSpPr txBox="1"/>
          <p:nvPr>
            <p:ph idx="11" type="ftr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8"/>
          <p:cNvSpPr txBox="1"/>
          <p:nvPr>
            <p:ph idx="12" type="sldNum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"/>
          <p:cNvSpPr txBox="1"/>
          <p:nvPr>
            <p:ph idx="10" type="dt"/>
          </p:nvPr>
        </p:nvSpPr>
        <p:spPr>
          <a:xfrm>
            <a:off x="804672" y="320040"/>
            <a:ext cx="36576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9"/>
          <p:cNvSpPr txBox="1"/>
          <p:nvPr>
            <p:ph idx="11" type="ftr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9"/>
          <p:cNvSpPr txBox="1"/>
          <p:nvPr>
            <p:ph idx="12" type="sldNum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10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41" name="Google Shape;241;p10"/>
            <p:cNvSpPr/>
            <p:nvPr/>
          </p:nvSpPr>
          <p:spPr>
            <a:xfrm>
              <a:off x="-329674" y="1298404"/>
              <a:ext cx="9702800" cy="5573512"/>
            </a:xfrm>
            <a:custGeom>
              <a:rect b="b" l="l" r="r" t="t"/>
              <a:pathLst>
                <a:path extrusionOk="0" h="1169" w="2038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670451" y="2018236"/>
              <a:ext cx="7373938" cy="4848892"/>
            </a:xfrm>
            <a:custGeom>
              <a:rect b="b" l="l" r="r" t="t"/>
              <a:pathLst>
                <a:path extrusionOk="0" h="1017" w="1549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251351" y="1788400"/>
              <a:ext cx="8035925" cy="5083516"/>
            </a:xfrm>
            <a:custGeom>
              <a:rect b="b" l="l" r="r" t="t"/>
              <a:pathLst>
                <a:path extrusionOk="0" h="1066" w="1688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-1061" y="549842"/>
              <a:ext cx="10334625" cy="6322075"/>
            </a:xfrm>
            <a:custGeom>
              <a:rect b="b" l="l" r="r" t="t"/>
              <a:pathLst>
                <a:path extrusionOk="0" h="1326" w="2171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3701" y="6186246"/>
              <a:ext cx="504825" cy="681527"/>
            </a:xfrm>
            <a:custGeom>
              <a:rect b="b" l="l" r="r" t="t"/>
              <a:pathLst>
                <a:path extrusionOk="0" h="143" w="106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-1061" y="-51881"/>
              <a:ext cx="11091863" cy="6923796"/>
            </a:xfrm>
            <a:custGeom>
              <a:rect b="b" l="l" r="r" t="t"/>
              <a:pathLst>
                <a:path extrusionOk="0" h="1452" w="233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5426601" y="5579"/>
              <a:ext cx="5788025" cy="6847184"/>
            </a:xfrm>
            <a:custGeom>
              <a:rect b="b" l="l" r="r" t="t"/>
              <a:pathLst>
                <a:path extrusionOk="0" h="1436" w="121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-1061" y="5579"/>
              <a:ext cx="1057275" cy="614491"/>
            </a:xfrm>
            <a:custGeom>
              <a:rect b="b" l="l" r="r" t="t"/>
              <a:pathLst>
                <a:path extrusionOk="0" h="129" w="222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5821889" y="5579"/>
              <a:ext cx="5588000" cy="6866337"/>
            </a:xfrm>
            <a:custGeom>
              <a:rect b="b" l="l" r="r" t="t"/>
              <a:pathLst>
                <a:path extrusionOk="0" h="1440" w="1174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3701" y="790"/>
              <a:ext cx="595313" cy="352734"/>
            </a:xfrm>
            <a:custGeom>
              <a:rect b="b" l="l" r="r" t="t"/>
              <a:pathLst>
                <a:path extrusionOk="0" h="74" w="125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6012389" y="5579"/>
              <a:ext cx="5497513" cy="6866337"/>
            </a:xfrm>
            <a:custGeom>
              <a:rect b="b" l="l" r="r" t="t"/>
              <a:pathLst>
                <a:path extrusionOk="0" h="1440" w="1155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-1061" y="5579"/>
              <a:ext cx="357188" cy="213875"/>
            </a:xfrm>
            <a:custGeom>
              <a:rect b="b" l="l" r="r" t="t"/>
              <a:pathLst>
                <a:path extrusionOk="0" h="45" w="7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6210826" y="790"/>
              <a:ext cx="5522913" cy="6871126"/>
            </a:xfrm>
            <a:custGeom>
              <a:rect b="b" l="l" r="r" t="t"/>
              <a:pathLst>
                <a:path extrusionOk="0" h="1441" w="116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0"/>
            <p:cNvSpPr/>
            <p:nvPr/>
          </p:nvSpPr>
          <p:spPr>
            <a:xfrm>
              <a:off x="6463239" y="5579"/>
              <a:ext cx="5413375" cy="6866337"/>
            </a:xfrm>
            <a:custGeom>
              <a:rect b="b" l="l" r="r" t="t"/>
              <a:pathLst>
                <a:path extrusionOk="0" h="1440" w="1137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6877576" y="5579"/>
              <a:ext cx="5037138" cy="6861550"/>
            </a:xfrm>
            <a:custGeom>
              <a:rect b="b" l="l" r="r" t="t"/>
              <a:pathLst>
                <a:path extrusionOk="0" h="1439" w="1058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8768289" y="5579"/>
              <a:ext cx="3417888" cy="2742066"/>
            </a:xfrm>
            <a:custGeom>
              <a:rect b="b" l="l" r="r" t="t"/>
              <a:pathLst>
                <a:path extrusionOk="0" h="575" w="718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9235014" y="10367"/>
              <a:ext cx="2951163" cy="2555325"/>
            </a:xfrm>
            <a:custGeom>
              <a:rect b="b" l="l" r="r" t="t"/>
              <a:pathLst>
                <a:path extrusionOk="0" h="536" w="62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10020826" y="5579"/>
              <a:ext cx="2165350" cy="1358265"/>
            </a:xfrm>
            <a:custGeom>
              <a:rect b="b" l="l" r="r" t="t"/>
              <a:pathLst>
                <a:path extrusionOk="0" h="285" w="45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11290826" y="5579"/>
              <a:ext cx="895350" cy="534687"/>
            </a:xfrm>
            <a:custGeom>
              <a:rect b="b" l="l" r="r" t="t"/>
              <a:pathLst>
                <a:path extrusionOk="0" h="112" w="188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0" name="Google Shape;260;p10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261" name="Google Shape;261;p10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4" name="Google Shape;264;p10"/>
          <p:cNvSpPr/>
          <p:nvPr>
            <p:ph idx="2" type="pic"/>
          </p:nvPr>
        </p:nvSpPr>
        <p:spPr>
          <a:xfrm>
            <a:off x="7543510" y="0"/>
            <a:ext cx="4648490" cy="6858000"/>
          </a:xfrm>
          <a:prstGeom prst="rect">
            <a:avLst/>
          </a:prstGeom>
          <a:solidFill>
            <a:srgbClr val="FEFEFE"/>
          </a:solidFill>
          <a:ln>
            <a:noFill/>
          </a:ln>
        </p:spPr>
      </p:sp>
      <p:sp>
        <p:nvSpPr>
          <p:cNvPr id="265" name="Google Shape;265;p10"/>
          <p:cNvSpPr txBox="1"/>
          <p:nvPr>
            <p:ph type="title"/>
          </p:nvPr>
        </p:nvSpPr>
        <p:spPr>
          <a:xfrm>
            <a:off x="885443" y="2360255"/>
            <a:ext cx="5776646" cy="11780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600"/>
              <a:buFont typeface="Calibri"/>
              <a:buNone/>
              <a:defRPr sz="3600"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10"/>
          <p:cNvSpPr txBox="1"/>
          <p:nvPr>
            <p:ph idx="1" type="body"/>
          </p:nvPr>
        </p:nvSpPr>
        <p:spPr>
          <a:xfrm>
            <a:off x="885443" y="3545012"/>
            <a:ext cx="5776646" cy="12741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FFFEF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4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2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000"/>
            </a:lvl9pPr>
          </a:lstStyle>
          <a:p/>
        </p:txBody>
      </p:sp>
      <p:sp>
        <p:nvSpPr>
          <p:cNvPr id="267" name="Google Shape;267;p10"/>
          <p:cNvSpPr txBox="1"/>
          <p:nvPr>
            <p:ph idx="10" type="dt"/>
          </p:nvPr>
        </p:nvSpPr>
        <p:spPr>
          <a:xfrm>
            <a:off x="804672" y="320040"/>
            <a:ext cx="36576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10"/>
          <p:cNvSpPr txBox="1"/>
          <p:nvPr>
            <p:ph idx="11" type="ftr"/>
          </p:nvPr>
        </p:nvSpPr>
        <p:spPr>
          <a:xfrm>
            <a:off x="804672" y="6227064"/>
            <a:ext cx="5942203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10"/>
          <p:cNvSpPr txBox="1"/>
          <p:nvPr>
            <p:ph idx="12" type="sldNum"/>
          </p:nvPr>
        </p:nvSpPr>
        <p:spPr>
          <a:xfrm>
            <a:off x="5828377" y="320040"/>
            <a:ext cx="9144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/>
          </a:bodyPr>
          <a:lstStyle>
            <a:lvl1pPr lv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4036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26389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4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2419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242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242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242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242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242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b="0" i="0" sz="12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04672" y="320040"/>
            <a:ext cx="36576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2.png"/><Relationship Id="rId5" Type="http://schemas.openxmlformats.org/officeDocument/2006/relationships/hyperlink" Target="https://nsportal.ru/ap/blog/hudozhestvenno-prikladnoe-tvorchestvo/2025/01/09/risuem-lyzhnika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hyperlink" Target="https://nsportal.ru/ap/blog/hudozhestvenno-prikladnoe-tvorchestvo/2025/01/09/risuem-lyzhnika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009433" y="259852"/>
            <a:ext cx="4418672" cy="6169200"/>
          </a:xfrm>
          <a:custGeom>
            <a:rect b="b" l="l" r="r" t="t"/>
            <a:pathLst>
              <a:path extrusionOk="0" fill="none" h="6169200" w="4418672">
                <a:moveTo>
                  <a:pt x="0" y="0"/>
                </a:moveTo>
                <a:cubicBezTo>
                  <a:pt x="197929" y="-45271"/>
                  <a:pt x="283912" y="1203"/>
                  <a:pt x="419774" y="0"/>
                </a:cubicBezTo>
                <a:cubicBezTo>
                  <a:pt x="555636" y="-1203"/>
                  <a:pt x="861771" y="39185"/>
                  <a:pt x="1016295" y="0"/>
                </a:cubicBezTo>
                <a:cubicBezTo>
                  <a:pt x="1170819" y="-39185"/>
                  <a:pt x="1273583" y="36613"/>
                  <a:pt x="1436068" y="0"/>
                </a:cubicBezTo>
                <a:cubicBezTo>
                  <a:pt x="1598553" y="-36613"/>
                  <a:pt x="1762660" y="47710"/>
                  <a:pt x="1855842" y="0"/>
                </a:cubicBezTo>
                <a:cubicBezTo>
                  <a:pt x="1949024" y="-47710"/>
                  <a:pt x="2213765" y="7395"/>
                  <a:pt x="2496550" y="0"/>
                </a:cubicBezTo>
                <a:cubicBezTo>
                  <a:pt x="2779335" y="-7395"/>
                  <a:pt x="2834268" y="6449"/>
                  <a:pt x="3048884" y="0"/>
                </a:cubicBezTo>
                <a:cubicBezTo>
                  <a:pt x="3263500" y="-6449"/>
                  <a:pt x="3260677" y="25341"/>
                  <a:pt x="3468658" y="0"/>
                </a:cubicBezTo>
                <a:cubicBezTo>
                  <a:pt x="3676639" y="-25341"/>
                  <a:pt x="4084852" y="26330"/>
                  <a:pt x="4418672" y="0"/>
                </a:cubicBezTo>
                <a:cubicBezTo>
                  <a:pt x="4496300" y="285436"/>
                  <a:pt x="4407144" y="465054"/>
                  <a:pt x="4418672" y="684220"/>
                </a:cubicBezTo>
                <a:cubicBezTo>
                  <a:pt x="4430200" y="903386"/>
                  <a:pt x="4397567" y="926771"/>
                  <a:pt x="4418672" y="1121673"/>
                </a:cubicBezTo>
                <a:cubicBezTo>
                  <a:pt x="4439777" y="1316575"/>
                  <a:pt x="4406340" y="1477198"/>
                  <a:pt x="4418672" y="1682509"/>
                </a:cubicBezTo>
                <a:cubicBezTo>
                  <a:pt x="4431004" y="1887820"/>
                  <a:pt x="4409801" y="1956840"/>
                  <a:pt x="4418672" y="2058269"/>
                </a:cubicBezTo>
                <a:cubicBezTo>
                  <a:pt x="4427543" y="2159698"/>
                  <a:pt x="4363963" y="2497922"/>
                  <a:pt x="4418672" y="2742490"/>
                </a:cubicBezTo>
                <a:cubicBezTo>
                  <a:pt x="4473381" y="2987058"/>
                  <a:pt x="4366832" y="3067926"/>
                  <a:pt x="4418672" y="3303326"/>
                </a:cubicBezTo>
                <a:cubicBezTo>
                  <a:pt x="4470512" y="3538726"/>
                  <a:pt x="4365633" y="3796926"/>
                  <a:pt x="4418672" y="3987547"/>
                </a:cubicBezTo>
                <a:cubicBezTo>
                  <a:pt x="4471711" y="4178168"/>
                  <a:pt x="4405650" y="4383633"/>
                  <a:pt x="4418672" y="4486691"/>
                </a:cubicBezTo>
                <a:cubicBezTo>
                  <a:pt x="4431694" y="4589749"/>
                  <a:pt x="4395567" y="4761759"/>
                  <a:pt x="4418672" y="4924143"/>
                </a:cubicBezTo>
                <a:cubicBezTo>
                  <a:pt x="4441777" y="5086527"/>
                  <a:pt x="4359936" y="5247643"/>
                  <a:pt x="4418672" y="5484980"/>
                </a:cubicBezTo>
                <a:cubicBezTo>
                  <a:pt x="4477408" y="5722317"/>
                  <a:pt x="4410018" y="5878098"/>
                  <a:pt x="4418672" y="6169200"/>
                </a:cubicBezTo>
                <a:cubicBezTo>
                  <a:pt x="4183222" y="6209948"/>
                  <a:pt x="3955328" y="6136211"/>
                  <a:pt x="3777965" y="6169200"/>
                </a:cubicBezTo>
                <a:cubicBezTo>
                  <a:pt x="3600602" y="6202189"/>
                  <a:pt x="3423612" y="6122245"/>
                  <a:pt x="3225631" y="6169200"/>
                </a:cubicBezTo>
                <a:cubicBezTo>
                  <a:pt x="3027650" y="6216155"/>
                  <a:pt x="2820794" y="6124039"/>
                  <a:pt x="2717483" y="6169200"/>
                </a:cubicBezTo>
                <a:cubicBezTo>
                  <a:pt x="2614172" y="6214361"/>
                  <a:pt x="2353141" y="6119473"/>
                  <a:pt x="2209336" y="6169200"/>
                </a:cubicBezTo>
                <a:cubicBezTo>
                  <a:pt x="2065531" y="6218927"/>
                  <a:pt x="1886388" y="6152034"/>
                  <a:pt x="1701189" y="6169200"/>
                </a:cubicBezTo>
                <a:cubicBezTo>
                  <a:pt x="1515990" y="6186366"/>
                  <a:pt x="1381496" y="6128615"/>
                  <a:pt x="1193041" y="6169200"/>
                </a:cubicBezTo>
                <a:cubicBezTo>
                  <a:pt x="1004586" y="6209785"/>
                  <a:pt x="884187" y="6135830"/>
                  <a:pt x="596521" y="6169200"/>
                </a:cubicBezTo>
                <a:cubicBezTo>
                  <a:pt x="308855" y="6202570"/>
                  <a:pt x="153473" y="6105464"/>
                  <a:pt x="0" y="6169200"/>
                </a:cubicBezTo>
                <a:cubicBezTo>
                  <a:pt x="-17333" y="5986744"/>
                  <a:pt x="36942" y="5903452"/>
                  <a:pt x="0" y="5793440"/>
                </a:cubicBezTo>
                <a:cubicBezTo>
                  <a:pt x="-36942" y="5683428"/>
                  <a:pt x="43916" y="5530229"/>
                  <a:pt x="0" y="5294295"/>
                </a:cubicBezTo>
                <a:cubicBezTo>
                  <a:pt x="-43916" y="5058362"/>
                  <a:pt x="24993" y="4925057"/>
                  <a:pt x="0" y="4671767"/>
                </a:cubicBezTo>
                <a:cubicBezTo>
                  <a:pt x="-24993" y="4418477"/>
                  <a:pt x="32250" y="4173842"/>
                  <a:pt x="0" y="3987547"/>
                </a:cubicBezTo>
                <a:cubicBezTo>
                  <a:pt x="-32250" y="3801252"/>
                  <a:pt x="14317" y="3716168"/>
                  <a:pt x="0" y="3611786"/>
                </a:cubicBezTo>
                <a:cubicBezTo>
                  <a:pt x="-14317" y="3507404"/>
                  <a:pt x="14562" y="3384686"/>
                  <a:pt x="0" y="3236026"/>
                </a:cubicBezTo>
                <a:cubicBezTo>
                  <a:pt x="-14562" y="3087366"/>
                  <a:pt x="72584" y="2873598"/>
                  <a:pt x="0" y="2551805"/>
                </a:cubicBezTo>
                <a:cubicBezTo>
                  <a:pt x="-72584" y="2230012"/>
                  <a:pt x="19015" y="2306832"/>
                  <a:pt x="0" y="2176045"/>
                </a:cubicBezTo>
                <a:cubicBezTo>
                  <a:pt x="-19015" y="2045258"/>
                  <a:pt x="52399" y="1852479"/>
                  <a:pt x="0" y="1615209"/>
                </a:cubicBezTo>
                <a:cubicBezTo>
                  <a:pt x="-52399" y="1377939"/>
                  <a:pt x="52459" y="1353913"/>
                  <a:pt x="0" y="1177756"/>
                </a:cubicBezTo>
                <a:cubicBezTo>
                  <a:pt x="-52459" y="1001599"/>
                  <a:pt x="47500" y="850271"/>
                  <a:pt x="0" y="740304"/>
                </a:cubicBezTo>
                <a:cubicBezTo>
                  <a:pt x="-47500" y="630337"/>
                  <a:pt x="16699" y="210300"/>
                  <a:pt x="0" y="0"/>
                </a:cubicBezTo>
                <a:close/>
              </a:path>
              <a:path extrusionOk="0" h="6169200" w="4418672">
                <a:moveTo>
                  <a:pt x="0" y="0"/>
                </a:moveTo>
                <a:cubicBezTo>
                  <a:pt x="239576" y="-21516"/>
                  <a:pt x="395349" y="16422"/>
                  <a:pt x="508147" y="0"/>
                </a:cubicBezTo>
                <a:cubicBezTo>
                  <a:pt x="620945" y="-16422"/>
                  <a:pt x="737433" y="3229"/>
                  <a:pt x="927921" y="0"/>
                </a:cubicBezTo>
                <a:cubicBezTo>
                  <a:pt x="1118409" y="-3229"/>
                  <a:pt x="1368371" y="28127"/>
                  <a:pt x="1568629" y="0"/>
                </a:cubicBezTo>
                <a:cubicBezTo>
                  <a:pt x="1768887" y="-28127"/>
                  <a:pt x="1930197" y="18726"/>
                  <a:pt x="2076776" y="0"/>
                </a:cubicBezTo>
                <a:cubicBezTo>
                  <a:pt x="2223355" y="-18726"/>
                  <a:pt x="2478645" y="6803"/>
                  <a:pt x="2584923" y="0"/>
                </a:cubicBezTo>
                <a:cubicBezTo>
                  <a:pt x="2691201" y="-6803"/>
                  <a:pt x="3061763" y="6569"/>
                  <a:pt x="3225631" y="0"/>
                </a:cubicBezTo>
                <a:cubicBezTo>
                  <a:pt x="3389499" y="-6569"/>
                  <a:pt x="3579159" y="22179"/>
                  <a:pt x="3689591" y="0"/>
                </a:cubicBezTo>
                <a:cubicBezTo>
                  <a:pt x="3800023" y="-22179"/>
                  <a:pt x="4187263" y="7610"/>
                  <a:pt x="4418672" y="0"/>
                </a:cubicBezTo>
                <a:cubicBezTo>
                  <a:pt x="4463438" y="331453"/>
                  <a:pt x="4376658" y="459616"/>
                  <a:pt x="4418672" y="684220"/>
                </a:cubicBezTo>
                <a:cubicBezTo>
                  <a:pt x="4460686" y="908824"/>
                  <a:pt x="4389926" y="1016642"/>
                  <a:pt x="4418672" y="1121673"/>
                </a:cubicBezTo>
                <a:cubicBezTo>
                  <a:pt x="4447418" y="1226704"/>
                  <a:pt x="4356029" y="1475522"/>
                  <a:pt x="4418672" y="1682509"/>
                </a:cubicBezTo>
                <a:cubicBezTo>
                  <a:pt x="4481315" y="1889496"/>
                  <a:pt x="4405382" y="2157003"/>
                  <a:pt x="4418672" y="2305037"/>
                </a:cubicBezTo>
                <a:cubicBezTo>
                  <a:pt x="4431962" y="2453071"/>
                  <a:pt x="4393168" y="2574710"/>
                  <a:pt x="4418672" y="2680798"/>
                </a:cubicBezTo>
                <a:cubicBezTo>
                  <a:pt x="4444176" y="2786886"/>
                  <a:pt x="4399737" y="3097696"/>
                  <a:pt x="4418672" y="3241634"/>
                </a:cubicBezTo>
                <a:cubicBezTo>
                  <a:pt x="4437607" y="3385572"/>
                  <a:pt x="4414561" y="3677689"/>
                  <a:pt x="4418672" y="3802471"/>
                </a:cubicBezTo>
                <a:cubicBezTo>
                  <a:pt x="4422783" y="3927253"/>
                  <a:pt x="4363172" y="4140183"/>
                  <a:pt x="4418672" y="4363307"/>
                </a:cubicBezTo>
                <a:cubicBezTo>
                  <a:pt x="4474172" y="4586431"/>
                  <a:pt x="4353278" y="4675328"/>
                  <a:pt x="4418672" y="4985835"/>
                </a:cubicBezTo>
                <a:cubicBezTo>
                  <a:pt x="4484066" y="5296342"/>
                  <a:pt x="4402520" y="5465690"/>
                  <a:pt x="4418672" y="5608364"/>
                </a:cubicBezTo>
                <a:cubicBezTo>
                  <a:pt x="4434824" y="5751038"/>
                  <a:pt x="4380384" y="5986674"/>
                  <a:pt x="4418672" y="6169200"/>
                </a:cubicBezTo>
                <a:cubicBezTo>
                  <a:pt x="4280382" y="6218221"/>
                  <a:pt x="4173726" y="6153822"/>
                  <a:pt x="3998898" y="6169200"/>
                </a:cubicBezTo>
                <a:cubicBezTo>
                  <a:pt x="3824070" y="6184578"/>
                  <a:pt x="3663576" y="6100571"/>
                  <a:pt x="3358191" y="6169200"/>
                </a:cubicBezTo>
                <a:cubicBezTo>
                  <a:pt x="3052806" y="6237829"/>
                  <a:pt x="2964557" y="6106553"/>
                  <a:pt x="2805857" y="6169200"/>
                </a:cubicBezTo>
                <a:cubicBezTo>
                  <a:pt x="2647157" y="6231847"/>
                  <a:pt x="2485673" y="6141709"/>
                  <a:pt x="2341896" y="6169200"/>
                </a:cubicBezTo>
                <a:cubicBezTo>
                  <a:pt x="2198119" y="6196691"/>
                  <a:pt x="2046210" y="6124773"/>
                  <a:pt x="1789562" y="6169200"/>
                </a:cubicBezTo>
                <a:cubicBezTo>
                  <a:pt x="1532914" y="6213627"/>
                  <a:pt x="1484215" y="6136440"/>
                  <a:pt x="1369788" y="6169200"/>
                </a:cubicBezTo>
                <a:cubicBezTo>
                  <a:pt x="1255361" y="6201960"/>
                  <a:pt x="1096803" y="6126712"/>
                  <a:pt x="950014" y="6169200"/>
                </a:cubicBezTo>
                <a:cubicBezTo>
                  <a:pt x="803225" y="6211688"/>
                  <a:pt x="421246" y="6064814"/>
                  <a:pt x="0" y="6169200"/>
                </a:cubicBezTo>
                <a:cubicBezTo>
                  <a:pt x="-42842" y="5971821"/>
                  <a:pt x="41513" y="5925966"/>
                  <a:pt x="0" y="5731748"/>
                </a:cubicBezTo>
                <a:cubicBezTo>
                  <a:pt x="-41513" y="5537530"/>
                  <a:pt x="80380" y="5278667"/>
                  <a:pt x="0" y="5047527"/>
                </a:cubicBezTo>
                <a:cubicBezTo>
                  <a:pt x="-80380" y="4816387"/>
                  <a:pt x="3544" y="4673538"/>
                  <a:pt x="0" y="4548383"/>
                </a:cubicBezTo>
                <a:cubicBezTo>
                  <a:pt x="-3544" y="4423228"/>
                  <a:pt x="2258" y="4251795"/>
                  <a:pt x="0" y="4172623"/>
                </a:cubicBezTo>
                <a:cubicBezTo>
                  <a:pt x="-2258" y="4093451"/>
                  <a:pt x="44976" y="3709461"/>
                  <a:pt x="0" y="3550094"/>
                </a:cubicBezTo>
                <a:cubicBezTo>
                  <a:pt x="-44976" y="3390727"/>
                  <a:pt x="4354" y="3241773"/>
                  <a:pt x="0" y="3112642"/>
                </a:cubicBezTo>
                <a:cubicBezTo>
                  <a:pt x="-4354" y="2983511"/>
                  <a:pt x="65104" y="2786700"/>
                  <a:pt x="0" y="2490113"/>
                </a:cubicBezTo>
                <a:cubicBezTo>
                  <a:pt x="-65104" y="2193526"/>
                  <a:pt x="24953" y="1955935"/>
                  <a:pt x="0" y="1805893"/>
                </a:cubicBezTo>
                <a:cubicBezTo>
                  <a:pt x="-24953" y="1655851"/>
                  <a:pt x="51126" y="1507084"/>
                  <a:pt x="0" y="1306749"/>
                </a:cubicBezTo>
                <a:cubicBezTo>
                  <a:pt x="-51126" y="1106414"/>
                  <a:pt x="40388" y="804824"/>
                  <a:pt x="0" y="622528"/>
                </a:cubicBezTo>
                <a:cubicBezTo>
                  <a:pt x="-40388" y="440232"/>
                  <a:pt x="32090" y="184383"/>
                  <a:pt x="0" y="0"/>
                </a:cubicBezTo>
                <a:close/>
              </a:path>
            </a:pathLst>
          </a:custGeom>
          <a:noFill/>
          <a:ln cap="flat" cmpd="sng" w="38100">
            <a:solidFill>
              <a:schemeClr val="accent2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339" name="Google Shape;339;p13"/>
          <p:cNvSpPr txBox="1"/>
          <p:nvPr>
            <p:ph type="title"/>
          </p:nvPr>
        </p:nvSpPr>
        <p:spPr>
          <a:xfrm>
            <a:off x="888631" y="2349925"/>
            <a:ext cx="3498979" cy="2456442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600" lIns="228600" spcFirstLastPara="1" rIns="228600" wrap="square" tIns="2286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600"/>
              <a:buFont typeface="Calibri"/>
              <a:buNone/>
            </a:pPr>
            <a:r>
              <a:rPr lang="ru-RU" sz="3600"/>
              <a:t>Рисуем лыжника</a:t>
            </a:r>
            <a:br>
              <a:rPr lang="ru-RU"/>
            </a:br>
            <a:br>
              <a:rPr lang="ru-RU"/>
            </a:br>
            <a:br>
              <a:rPr lang="ru-RU"/>
            </a:br>
            <a:r>
              <a:rPr lang="ru-RU" sz="2000"/>
              <a:t>Мастер-класс для детей</a:t>
            </a:r>
            <a:endParaRPr/>
          </a:p>
        </p:txBody>
      </p:sp>
      <p:pic>
        <p:nvPicPr>
          <p:cNvPr descr="Елка со сплошной заливкой" id="340" name="Google Shape;340;p1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7702" y="3495527"/>
            <a:ext cx="800700" cy="8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3">
            <a:hlinkClick r:id="rId5"/>
          </p:cNvPr>
          <p:cNvSpPr txBox="1"/>
          <p:nvPr/>
        </p:nvSpPr>
        <p:spPr>
          <a:xfrm>
            <a:off x="11119650" y="6379800"/>
            <a:ext cx="98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accent1"/>
                </a:solidFill>
              </a:rPr>
              <a:t>nsportal.ru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064773" y="337117"/>
            <a:ext cx="4307988" cy="6014666"/>
          </a:xfrm>
          <a:custGeom>
            <a:rect b="b" l="l" r="r" t="t"/>
            <a:pathLst>
              <a:path extrusionOk="0" fill="none" h="6014666" w="4307988">
                <a:moveTo>
                  <a:pt x="0" y="0"/>
                </a:moveTo>
                <a:cubicBezTo>
                  <a:pt x="157887" y="-4935"/>
                  <a:pt x="219485" y="15452"/>
                  <a:pt x="409259" y="0"/>
                </a:cubicBezTo>
                <a:cubicBezTo>
                  <a:pt x="599033" y="-15452"/>
                  <a:pt x="789123" y="39443"/>
                  <a:pt x="990837" y="0"/>
                </a:cubicBezTo>
                <a:cubicBezTo>
                  <a:pt x="1192551" y="-39443"/>
                  <a:pt x="1197829" y="18037"/>
                  <a:pt x="1400096" y="0"/>
                </a:cubicBezTo>
                <a:cubicBezTo>
                  <a:pt x="1602363" y="-18037"/>
                  <a:pt x="1667773" y="15111"/>
                  <a:pt x="1809355" y="0"/>
                </a:cubicBezTo>
                <a:cubicBezTo>
                  <a:pt x="1950937" y="-15111"/>
                  <a:pt x="2275198" y="1581"/>
                  <a:pt x="2434013" y="0"/>
                </a:cubicBezTo>
                <a:cubicBezTo>
                  <a:pt x="2592828" y="-1581"/>
                  <a:pt x="2818341" y="1431"/>
                  <a:pt x="2972512" y="0"/>
                </a:cubicBezTo>
                <a:cubicBezTo>
                  <a:pt x="3126683" y="-1431"/>
                  <a:pt x="3271657" y="14815"/>
                  <a:pt x="3381771" y="0"/>
                </a:cubicBezTo>
                <a:cubicBezTo>
                  <a:pt x="3491885" y="-14815"/>
                  <a:pt x="4060955" y="48127"/>
                  <a:pt x="4307988" y="0"/>
                </a:cubicBezTo>
                <a:cubicBezTo>
                  <a:pt x="4315922" y="247906"/>
                  <a:pt x="4254289" y="361831"/>
                  <a:pt x="4307988" y="667081"/>
                </a:cubicBezTo>
                <a:cubicBezTo>
                  <a:pt x="4361687" y="972331"/>
                  <a:pt x="4264370" y="924004"/>
                  <a:pt x="4307988" y="1093576"/>
                </a:cubicBezTo>
                <a:cubicBezTo>
                  <a:pt x="4351606" y="1263149"/>
                  <a:pt x="4272312" y="1372102"/>
                  <a:pt x="4307988" y="1640363"/>
                </a:cubicBezTo>
                <a:cubicBezTo>
                  <a:pt x="4343664" y="1908624"/>
                  <a:pt x="4306999" y="1881081"/>
                  <a:pt x="4307988" y="2006711"/>
                </a:cubicBezTo>
                <a:cubicBezTo>
                  <a:pt x="4308977" y="2132341"/>
                  <a:pt x="4250517" y="2384634"/>
                  <a:pt x="4307988" y="2673792"/>
                </a:cubicBezTo>
                <a:cubicBezTo>
                  <a:pt x="4365459" y="2962950"/>
                  <a:pt x="4265969" y="3053484"/>
                  <a:pt x="4307988" y="3220580"/>
                </a:cubicBezTo>
                <a:cubicBezTo>
                  <a:pt x="4350007" y="3387676"/>
                  <a:pt x="4266445" y="3557998"/>
                  <a:pt x="4307988" y="3887661"/>
                </a:cubicBezTo>
                <a:cubicBezTo>
                  <a:pt x="4349531" y="4217324"/>
                  <a:pt x="4291311" y="4250889"/>
                  <a:pt x="4307988" y="4374303"/>
                </a:cubicBezTo>
                <a:cubicBezTo>
                  <a:pt x="4324665" y="4497717"/>
                  <a:pt x="4306973" y="4592895"/>
                  <a:pt x="4307988" y="4800797"/>
                </a:cubicBezTo>
                <a:cubicBezTo>
                  <a:pt x="4309003" y="5008699"/>
                  <a:pt x="4304425" y="5128735"/>
                  <a:pt x="4307988" y="5347585"/>
                </a:cubicBezTo>
                <a:cubicBezTo>
                  <a:pt x="4311551" y="5566435"/>
                  <a:pt x="4269952" y="5702896"/>
                  <a:pt x="4307988" y="6014666"/>
                </a:cubicBezTo>
                <a:cubicBezTo>
                  <a:pt x="4057479" y="6025268"/>
                  <a:pt x="3985744" y="5983561"/>
                  <a:pt x="3683330" y="6014666"/>
                </a:cubicBezTo>
                <a:cubicBezTo>
                  <a:pt x="3380916" y="6045771"/>
                  <a:pt x="3327801" y="5971150"/>
                  <a:pt x="3144831" y="6014666"/>
                </a:cubicBezTo>
                <a:cubicBezTo>
                  <a:pt x="2961861" y="6058182"/>
                  <a:pt x="2764976" y="5993303"/>
                  <a:pt x="2649413" y="6014666"/>
                </a:cubicBezTo>
                <a:cubicBezTo>
                  <a:pt x="2533850" y="6036029"/>
                  <a:pt x="2350835" y="5999725"/>
                  <a:pt x="2153994" y="6014666"/>
                </a:cubicBezTo>
                <a:cubicBezTo>
                  <a:pt x="1957153" y="6029607"/>
                  <a:pt x="1881598" y="5988605"/>
                  <a:pt x="1658575" y="6014666"/>
                </a:cubicBezTo>
                <a:cubicBezTo>
                  <a:pt x="1435552" y="6040727"/>
                  <a:pt x="1343746" y="5955891"/>
                  <a:pt x="1163157" y="6014666"/>
                </a:cubicBezTo>
                <a:cubicBezTo>
                  <a:pt x="982568" y="6073441"/>
                  <a:pt x="808602" y="5971462"/>
                  <a:pt x="581578" y="6014666"/>
                </a:cubicBezTo>
                <a:cubicBezTo>
                  <a:pt x="354554" y="6057870"/>
                  <a:pt x="124087" y="5956242"/>
                  <a:pt x="0" y="6014666"/>
                </a:cubicBezTo>
                <a:cubicBezTo>
                  <a:pt x="-8456" y="5842186"/>
                  <a:pt x="4548" y="5730260"/>
                  <a:pt x="0" y="5648318"/>
                </a:cubicBezTo>
                <a:cubicBezTo>
                  <a:pt x="-4548" y="5566376"/>
                  <a:pt x="24337" y="5397135"/>
                  <a:pt x="0" y="5161677"/>
                </a:cubicBezTo>
                <a:cubicBezTo>
                  <a:pt x="-24337" y="4926219"/>
                  <a:pt x="36875" y="4832353"/>
                  <a:pt x="0" y="4554743"/>
                </a:cubicBezTo>
                <a:cubicBezTo>
                  <a:pt x="-36875" y="4277133"/>
                  <a:pt x="54672" y="4159330"/>
                  <a:pt x="0" y="3887661"/>
                </a:cubicBezTo>
                <a:cubicBezTo>
                  <a:pt x="-54672" y="3615992"/>
                  <a:pt x="22782" y="3673636"/>
                  <a:pt x="0" y="3521314"/>
                </a:cubicBezTo>
                <a:cubicBezTo>
                  <a:pt x="-22782" y="3368992"/>
                  <a:pt x="17365" y="3298388"/>
                  <a:pt x="0" y="3154966"/>
                </a:cubicBezTo>
                <a:cubicBezTo>
                  <a:pt x="-17365" y="3011544"/>
                  <a:pt x="36072" y="2656652"/>
                  <a:pt x="0" y="2487885"/>
                </a:cubicBezTo>
                <a:cubicBezTo>
                  <a:pt x="-36072" y="2319118"/>
                  <a:pt x="32888" y="2194897"/>
                  <a:pt x="0" y="2121537"/>
                </a:cubicBezTo>
                <a:cubicBezTo>
                  <a:pt x="-32888" y="2048177"/>
                  <a:pt x="40462" y="1821853"/>
                  <a:pt x="0" y="1574749"/>
                </a:cubicBezTo>
                <a:cubicBezTo>
                  <a:pt x="-40462" y="1327645"/>
                  <a:pt x="5030" y="1327631"/>
                  <a:pt x="0" y="1148254"/>
                </a:cubicBezTo>
                <a:cubicBezTo>
                  <a:pt x="-5030" y="968877"/>
                  <a:pt x="17104" y="899369"/>
                  <a:pt x="0" y="721760"/>
                </a:cubicBezTo>
                <a:cubicBezTo>
                  <a:pt x="-17104" y="544151"/>
                  <a:pt x="52114" y="191834"/>
                  <a:pt x="0" y="0"/>
                </a:cubicBezTo>
                <a:close/>
              </a:path>
              <a:path extrusionOk="0" h="6014666" w="4307988">
                <a:moveTo>
                  <a:pt x="0" y="0"/>
                </a:moveTo>
                <a:cubicBezTo>
                  <a:pt x="126582" y="-15978"/>
                  <a:pt x="346212" y="52847"/>
                  <a:pt x="495419" y="0"/>
                </a:cubicBezTo>
                <a:cubicBezTo>
                  <a:pt x="644626" y="-52847"/>
                  <a:pt x="730703" y="22213"/>
                  <a:pt x="904677" y="0"/>
                </a:cubicBezTo>
                <a:cubicBezTo>
                  <a:pt x="1078651" y="-22213"/>
                  <a:pt x="1259825" y="63688"/>
                  <a:pt x="1529336" y="0"/>
                </a:cubicBezTo>
                <a:cubicBezTo>
                  <a:pt x="1798847" y="-63688"/>
                  <a:pt x="1877648" y="48234"/>
                  <a:pt x="2024754" y="0"/>
                </a:cubicBezTo>
                <a:cubicBezTo>
                  <a:pt x="2171860" y="-48234"/>
                  <a:pt x="2287301" y="42411"/>
                  <a:pt x="2520173" y="0"/>
                </a:cubicBezTo>
                <a:cubicBezTo>
                  <a:pt x="2753045" y="-42411"/>
                  <a:pt x="2905057" y="33008"/>
                  <a:pt x="3144831" y="0"/>
                </a:cubicBezTo>
                <a:cubicBezTo>
                  <a:pt x="3384605" y="-33008"/>
                  <a:pt x="3399042" y="16005"/>
                  <a:pt x="3597170" y="0"/>
                </a:cubicBezTo>
                <a:cubicBezTo>
                  <a:pt x="3795298" y="-16005"/>
                  <a:pt x="4070246" y="2935"/>
                  <a:pt x="4307988" y="0"/>
                </a:cubicBezTo>
                <a:cubicBezTo>
                  <a:pt x="4381195" y="255364"/>
                  <a:pt x="4236570" y="513130"/>
                  <a:pt x="4307988" y="667081"/>
                </a:cubicBezTo>
                <a:cubicBezTo>
                  <a:pt x="4379406" y="821032"/>
                  <a:pt x="4276015" y="889522"/>
                  <a:pt x="4307988" y="1093576"/>
                </a:cubicBezTo>
                <a:cubicBezTo>
                  <a:pt x="4339961" y="1297630"/>
                  <a:pt x="4252489" y="1419561"/>
                  <a:pt x="4307988" y="1640363"/>
                </a:cubicBezTo>
                <a:cubicBezTo>
                  <a:pt x="4363487" y="1861165"/>
                  <a:pt x="4256393" y="2013500"/>
                  <a:pt x="4307988" y="2247298"/>
                </a:cubicBezTo>
                <a:cubicBezTo>
                  <a:pt x="4359583" y="2481096"/>
                  <a:pt x="4288855" y="2466894"/>
                  <a:pt x="4307988" y="2613646"/>
                </a:cubicBezTo>
                <a:cubicBezTo>
                  <a:pt x="4327121" y="2760398"/>
                  <a:pt x="4305656" y="3029034"/>
                  <a:pt x="4307988" y="3160434"/>
                </a:cubicBezTo>
                <a:cubicBezTo>
                  <a:pt x="4310320" y="3291834"/>
                  <a:pt x="4278679" y="3510837"/>
                  <a:pt x="4307988" y="3707221"/>
                </a:cubicBezTo>
                <a:cubicBezTo>
                  <a:pt x="4337297" y="3903605"/>
                  <a:pt x="4283570" y="4045042"/>
                  <a:pt x="4307988" y="4254009"/>
                </a:cubicBezTo>
                <a:cubicBezTo>
                  <a:pt x="4332406" y="4462976"/>
                  <a:pt x="4298498" y="4706913"/>
                  <a:pt x="4307988" y="4860944"/>
                </a:cubicBezTo>
                <a:cubicBezTo>
                  <a:pt x="4317478" y="5014975"/>
                  <a:pt x="4266058" y="5264143"/>
                  <a:pt x="4307988" y="5467878"/>
                </a:cubicBezTo>
                <a:cubicBezTo>
                  <a:pt x="4349918" y="5671613"/>
                  <a:pt x="4245531" y="5787945"/>
                  <a:pt x="4307988" y="6014666"/>
                </a:cubicBezTo>
                <a:cubicBezTo>
                  <a:pt x="4170655" y="6054983"/>
                  <a:pt x="4069520" y="5997397"/>
                  <a:pt x="3898729" y="6014666"/>
                </a:cubicBezTo>
                <a:cubicBezTo>
                  <a:pt x="3727938" y="6031935"/>
                  <a:pt x="3529269" y="5967737"/>
                  <a:pt x="3274071" y="6014666"/>
                </a:cubicBezTo>
                <a:cubicBezTo>
                  <a:pt x="3018873" y="6061595"/>
                  <a:pt x="2966870" y="5972929"/>
                  <a:pt x="2735572" y="6014666"/>
                </a:cubicBezTo>
                <a:cubicBezTo>
                  <a:pt x="2504274" y="6056403"/>
                  <a:pt x="2425733" y="6000964"/>
                  <a:pt x="2283234" y="6014666"/>
                </a:cubicBezTo>
                <a:cubicBezTo>
                  <a:pt x="2140735" y="6028368"/>
                  <a:pt x="1947590" y="5953932"/>
                  <a:pt x="1744735" y="6014666"/>
                </a:cubicBezTo>
                <a:cubicBezTo>
                  <a:pt x="1541880" y="6075400"/>
                  <a:pt x="1495322" y="5991327"/>
                  <a:pt x="1335476" y="6014666"/>
                </a:cubicBezTo>
                <a:cubicBezTo>
                  <a:pt x="1175630" y="6038005"/>
                  <a:pt x="1010198" y="5977026"/>
                  <a:pt x="926217" y="6014666"/>
                </a:cubicBezTo>
                <a:cubicBezTo>
                  <a:pt x="842236" y="6052306"/>
                  <a:pt x="271151" y="6009071"/>
                  <a:pt x="0" y="6014666"/>
                </a:cubicBezTo>
                <a:cubicBezTo>
                  <a:pt x="-11452" y="5928711"/>
                  <a:pt x="41631" y="5780742"/>
                  <a:pt x="0" y="5588172"/>
                </a:cubicBezTo>
                <a:cubicBezTo>
                  <a:pt x="-41631" y="5395602"/>
                  <a:pt x="68299" y="5178559"/>
                  <a:pt x="0" y="4921090"/>
                </a:cubicBezTo>
                <a:cubicBezTo>
                  <a:pt x="-68299" y="4663621"/>
                  <a:pt x="15791" y="4537037"/>
                  <a:pt x="0" y="4434449"/>
                </a:cubicBezTo>
                <a:cubicBezTo>
                  <a:pt x="-15791" y="4331861"/>
                  <a:pt x="1284" y="4210073"/>
                  <a:pt x="0" y="4068101"/>
                </a:cubicBezTo>
                <a:cubicBezTo>
                  <a:pt x="-1284" y="3926129"/>
                  <a:pt x="47702" y="3715212"/>
                  <a:pt x="0" y="3461167"/>
                </a:cubicBezTo>
                <a:cubicBezTo>
                  <a:pt x="-47702" y="3207122"/>
                  <a:pt x="39596" y="3160070"/>
                  <a:pt x="0" y="3034672"/>
                </a:cubicBezTo>
                <a:cubicBezTo>
                  <a:pt x="-39596" y="2909274"/>
                  <a:pt x="55263" y="2642199"/>
                  <a:pt x="0" y="2427738"/>
                </a:cubicBezTo>
                <a:cubicBezTo>
                  <a:pt x="-55263" y="2213277"/>
                  <a:pt x="56984" y="2092479"/>
                  <a:pt x="0" y="1760657"/>
                </a:cubicBezTo>
                <a:cubicBezTo>
                  <a:pt x="-56984" y="1428835"/>
                  <a:pt x="18764" y="1418137"/>
                  <a:pt x="0" y="1274016"/>
                </a:cubicBezTo>
                <a:cubicBezTo>
                  <a:pt x="-18764" y="1129895"/>
                  <a:pt x="46141" y="926695"/>
                  <a:pt x="0" y="606934"/>
                </a:cubicBezTo>
                <a:cubicBezTo>
                  <a:pt x="-46141" y="287173"/>
                  <a:pt x="24160" y="172809"/>
                  <a:pt x="0" y="0"/>
                </a:cubicBezTo>
                <a:close/>
              </a:path>
            </a:pathLst>
          </a:custGeom>
          <a:noFill/>
          <a:ln cap="flat" cmpd="sng" w="38100">
            <a:solidFill>
              <a:schemeClr val="accent2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413" name="Google Shape;413;p22"/>
          <p:cNvSpPr txBox="1"/>
          <p:nvPr>
            <p:ph type="title"/>
          </p:nvPr>
        </p:nvSpPr>
        <p:spPr>
          <a:xfrm>
            <a:off x="888631" y="1629295"/>
            <a:ext cx="3501197" cy="70658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Calibri"/>
              <a:buNone/>
            </a:pPr>
            <a:r>
              <a:rPr lang="ru-RU" sz="2400"/>
              <a:t>1. Раскрашиваем</a:t>
            </a:r>
            <a:br>
              <a:rPr lang="ru-RU" sz="2400"/>
            </a:br>
            <a:endParaRPr sz="2000"/>
          </a:p>
        </p:txBody>
      </p:sp>
      <p:pic>
        <p:nvPicPr>
          <p:cNvPr descr="Елка со сплошной заливкой" id="414" name="Google Shape;414;p2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2031" y="514551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2"/>
          <p:cNvSpPr txBox="1"/>
          <p:nvPr>
            <p:ph idx="2" type="body"/>
          </p:nvPr>
        </p:nvSpPr>
        <p:spPr>
          <a:xfrm>
            <a:off x="888631" y="2335876"/>
            <a:ext cx="3501197" cy="2465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1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9999"/>
              <a:buNone/>
            </a:pPr>
            <a:br>
              <a:rPr lang="ru-RU" sz="1800"/>
            </a:br>
            <a:r>
              <a:rPr lang="ru-RU" sz="2638">
                <a:latin typeface="Calibri"/>
                <a:ea typeface="Calibri"/>
                <a:cs typeface="Calibri"/>
                <a:sym typeface="Calibri"/>
              </a:rPr>
              <a:t>а) Лицо лыжника сначала закрасим очень светло-розовой краской. Когда она высохнет, можно изобразить румянец на щеках и ушах, нарисовать глаза и рот.</a:t>
            </a:r>
            <a:endParaRPr sz="1738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4238"/>
              <a:buNone/>
            </a:pPr>
            <a:r>
              <a:t/>
            </a:r>
            <a:endParaRPr sz="2638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4238"/>
              <a:buNone/>
            </a:pPr>
            <a:r>
              <a:rPr lang="ru-RU" sz="2638">
                <a:latin typeface="Calibri"/>
                <a:ea typeface="Calibri"/>
                <a:cs typeface="Calibri"/>
                <a:sym typeface="Calibri"/>
              </a:rPr>
              <a:t>Рисунок готов! </a:t>
            </a:r>
            <a:endParaRPr sz="1738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2">
            <a:hlinkClick r:id="rId5"/>
          </p:cNvPr>
          <p:cNvSpPr txBox="1"/>
          <p:nvPr/>
        </p:nvSpPr>
        <p:spPr>
          <a:xfrm>
            <a:off x="11119650" y="6379800"/>
            <a:ext cx="98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accent1"/>
                </a:solidFill>
              </a:rPr>
              <a:t>nsportal.ru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009433" y="259852"/>
            <a:ext cx="4418671" cy="6169200"/>
          </a:xfrm>
          <a:custGeom>
            <a:rect b="b" l="l" r="r" t="t"/>
            <a:pathLst>
              <a:path extrusionOk="0" fill="none" h="6169200" w="4418671">
                <a:moveTo>
                  <a:pt x="0" y="0"/>
                </a:moveTo>
                <a:cubicBezTo>
                  <a:pt x="197929" y="-45271"/>
                  <a:pt x="283912" y="1203"/>
                  <a:pt x="419774" y="0"/>
                </a:cubicBezTo>
                <a:cubicBezTo>
                  <a:pt x="555636" y="-1203"/>
                  <a:pt x="866846" y="41230"/>
                  <a:pt x="1016294" y="0"/>
                </a:cubicBezTo>
                <a:cubicBezTo>
                  <a:pt x="1165742" y="-41230"/>
                  <a:pt x="1268460" y="28735"/>
                  <a:pt x="1436068" y="0"/>
                </a:cubicBezTo>
                <a:cubicBezTo>
                  <a:pt x="1603676" y="-28735"/>
                  <a:pt x="1762660" y="47710"/>
                  <a:pt x="1855842" y="0"/>
                </a:cubicBezTo>
                <a:cubicBezTo>
                  <a:pt x="1949024" y="-47710"/>
                  <a:pt x="2216983" y="12093"/>
                  <a:pt x="2496549" y="0"/>
                </a:cubicBezTo>
                <a:cubicBezTo>
                  <a:pt x="2776115" y="-12093"/>
                  <a:pt x="2834267" y="6449"/>
                  <a:pt x="3048883" y="0"/>
                </a:cubicBezTo>
                <a:cubicBezTo>
                  <a:pt x="3263499" y="-6449"/>
                  <a:pt x="3260676" y="25341"/>
                  <a:pt x="3468657" y="0"/>
                </a:cubicBezTo>
                <a:cubicBezTo>
                  <a:pt x="3676638" y="-25341"/>
                  <a:pt x="4084851" y="26330"/>
                  <a:pt x="4418671" y="0"/>
                </a:cubicBezTo>
                <a:cubicBezTo>
                  <a:pt x="4496299" y="285436"/>
                  <a:pt x="4407143" y="465054"/>
                  <a:pt x="4418671" y="684220"/>
                </a:cubicBezTo>
                <a:cubicBezTo>
                  <a:pt x="4430199" y="903386"/>
                  <a:pt x="4397566" y="926771"/>
                  <a:pt x="4418671" y="1121673"/>
                </a:cubicBezTo>
                <a:cubicBezTo>
                  <a:pt x="4439776" y="1316575"/>
                  <a:pt x="4406339" y="1477198"/>
                  <a:pt x="4418671" y="1682509"/>
                </a:cubicBezTo>
                <a:cubicBezTo>
                  <a:pt x="4431003" y="1887820"/>
                  <a:pt x="4409800" y="1956840"/>
                  <a:pt x="4418671" y="2058269"/>
                </a:cubicBezTo>
                <a:cubicBezTo>
                  <a:pt x="4427542" y="2159698"/>
                  <a:pt x="4363962" y="2497922"/>
                  <a:pt x="4418671" y="2742490"/>
                </a:cubicBezTo>
                <a:cubicBezTo>
                  <a:pt x="4473380" y="2987058"/>
                  <a:pt x="4366831" y="3067926"/>
                  <a:pt x="4418671" y="3303326"/>
                </a:cubicBezTo>
                <a:cubicBezTo>
                  <a:pt x="4470511" y="3538726"/>
                  <a:pt x="4365632" y="3796926"/>
                  <a:pt x="4418671" y="3987547"/>
                </a:cubicBezTo>
                <a:cubicBezTo>
                  <a:pt x="4471710" y="4178168"/>
                  <a:pt x="4405649" y="4383633"/>
                  <a:pt x="4418671" y="4486691"/>
                </a:cubicBezTo>
                <a:cubicBezTo>
                  <a:pt x="4431693" y="4589749"/>
                  <a:pt x="4395566" y="4761759"/>
                  <a:pt x="4418671" y="4924143"/>
                </a:cubicBezTo>
                <a:cubicBezTo>
                  <a:pt x="4441776" y="5086527"/>
                  <a:pt x="4359935" y="5247643"/>
                  <a:pt x="4418671" y="5484980"/>
                </a:cubicBezTo>
                <a:cubicBezTo>
                  <a:pt x="4477407" y="5722317"/>
                  <a:pt x="4410017" y="5878098"/>
                  <a:pt x="4418671" y="6169200"/>
                </a:cubicBezTo>
                <a:cubicBezTo>
                  <a:pt x="4183221" y="6209948"/>
                  <a:pt x="3955327" y="6136211"/>
                  <a:pt x="3777964" y="6169200"/>
                </a:cubicBezTo>
                <a:cubicBezTo>
                  <a:pt x="3600601" y="6202189"/>
                  <a:pt x="3423611" y="6122245"/>
                  <a:pt x="3225630" y="6169200"/>
                </a:cubicBezTo>
                <a:cubicBezTo>
                  <a:pt x="3027649" y="6216155"/>
                  <a:pt x="2969679" y="6116218"/>
                  <a:pt x="2717483" y="6169200"/>
                </a:cubicBezTo>
                <a:cubicBezTo>
                  <a:pt x="2465287" y="6222182"/>
                  <a:pt x="2353141" y="6119473"/>
                  <a:pt x="2209336" y="6169200"/>
                </a:cubicBezTo>
                <a:cubicBezTo>
                  <a:pt x="2065531" y="6218927"/>
                  <a:pt x="1888136" y="6155263"/>
                  <a:pt x="1701188" y="6169200"/>
                </a:cubicBezTo>
                <a:cubicBezTo>
                  <a:pt x="1514240" y="6183137"/>
                  <a:pt x="1379172" y="6127432"/>
                  <a:pt x="1193041" y="6169200"/>
                </a:cubicBezTo>
                <a:cubicBezTo>
                  <a:pt x="1006910" y="6210968"/>
                  <a:pt x="884187" y="6135830"/>
                  <a:pt x="596521" y="6169200"/>
                </a:cubicBezTo>
                <a:cubicBezTo>
                  <a:pt x="308855" y="6202570"/>
                  <a:pt x="153473" y="6105464"/>
                  <a:pt x="0" y="6169200"/>
                </a:cubicBezTo>
                <a:cubicBezTo>
                  <a:pt x="-17333" y="5986744"/>
                  <a:pt x="36942" y="5903452"/>
                  <a:pt x="0" y="5793440"/>
                </a:cubicBezTo>
                <a:cubicBezTo>
                  <a:pt x="-36942" y="5683428"/>
                  <a:pt x="43916" y="5530229"/>
                  <a:pt x="0" y="5294295"/>
                </a:cubicBezTo>
                <a:cubicBezTo>
                  <a:pt x="-43916" y="5058362"/>
                  <a:pt x="24993" y="4925057"/>
                  <a:pt x="0" y="4671767"/>
                </a:cubicBezTo>
                <a:cubicBezTo>
                  <a:pt x="-24993" y="4418477"/>
                  <a:pt x="32250" y="4173842"/>
                  <a:pt x="0" y="3987547"/>
                </a:cubicBezTo>
                <a:cubicBezTo>
                  <a:pt x="-32250" y="3801252"/>
                  <a:pt x="14317" y="3716168"/>
                  <a:pt x="0" y="3611786"/>
                </a:cubicBezTo>
                <a:cubicBezTo>
                  <a:pt x="-14317" y="3507404"/>
                  <a:pt x="14562" y="3384686"/>
                  <a:pt x="0" y="3236026"/>
                </a:cubicBezTo>
                <a:cubicBezTo>
                  <a:pt x="-14562" y="3087366"/>
                  <a:pt x="72584" y="2873598"/>
                  <a:pt x="0" y="2551805"/>
                </a:cubicBezTo>
                <a:cubicBezTo>
                  <a:pt x="-72584" y="2230012"/>
                  <a:pt x="19015" y="2306832"/>
                  <a:pt x="0" y="2176045"/>
                </a:cubicBezTo>
                <a:cubicBezTo>
                  <a:pt x="-19015" y="2045258"/>
                  <a:pt x="52399" y="1852479"/>
                  <a:pt x="0" y="1615209"/>
                </a:cubicBezTo>
                <a:cubicBezTo>
                  <a:pt x="-52399" y="1377939"/>
                  <a:pt x="52459" y="1353913"/>
                  <a:pt x="0" y="1177756"/>
                </a:cubicBezTo>
                <a:cubicBezTo>
                  <a:pt x="-52459" y="1001599"/>
                  <a:pt x="47500" y="850271"/>
                  <a:pt x="0" y="740304"/>
                </a:cubicBezTo>
                <a:cubicBezTo>
                  <a:pt x="-47500" y="630337"/>
                  <a:pt x="16699" y="210300"/>
                  <a:pt x="0" y="0"/>
                </a:cubicBezTo>
                <a:close/>
              </a:path>
              <a:path extrusionOk="0" h="6169200" w="4418671">
                <a:moveTo>
                  <a:pt x="0" y="0"/>
                </a:moveTo>
                <a:cubicBezTo>
                  <a:pt x="239576" y="-21516"/>
                  <a:pt x="395349" y="16422"/>
                  <a:pt x="508147" y="0"/>
                </a:cubicBezTo>
                <a:cubicBezTo>
                  <a:pt x="620945" y="-16422"/>
                  <a:pt x="737433" y="3229"/>
                  <a:pt x="927921" y="0"/>
                </a:cubicBezTo>
                <a:cubicBezTo>
                  <a:pt x="1118409" y="-3229"/>
                  <a:pt x="1370759" y="33426"/>
                  <a:pt x="1568628" y="0"/>
                </a:cubicBezTo>
                <a:cubicBezTo>
                  <a:pt x="1766497" y="-33426"/>
                  <a:pt x="1930196" y="18726"/>
                  <a:pt x="2076775" y="0"/>
                </a:cubicBezTo>
                <a:cubicBezTo>
                  <a:pt x="2223354" y="-18726"/>
                  <a:pt x="2476634" y="1588"/>
                  <a:pt x="2584923" y="0"/>
                </a:cubicBezTo>
                <a:cubicBezTo>
                  <a:pt x="2693212" y="-1588"/>
                  <a:pt x="3066930" y="11138"/>
                  <a:pt x="3225630" y="0"/>
                </a:cubicBezTo>
                <a:cubicBezTo>
                  <a:pt x="3384330" y="-11138"/>
                  <a:pt x="3579158" y="22179"/>
                  <a:pt x="3689590" y="0"/>
                </a:cubicBezTo>
                <a:cubicBezTo>
                  <a:pt x="3800022" y="-22179"/>
                  <a:pt x="4187262" y="7610"/>
                  <a:pt x="4418671" y="0"/>
                </a:cubicBezTo>
                <a:cubicBezTo>
                  <a:pt x="4463437" y="331453"/>
                  <a:pt x="4376657" y="459616"/>
                  <a:pt x="4418671" y="684220"/>
                </a:cubicBezTo>
                <a:cubicBezTo>
                  <a:pt x="4460685" y="908824"/>
                  <a:pt x="4389925" y="1016642"/>
                  <a:pt x="4418671" y="1121673"/>
                </a:cubicBezTo>
                <a:cubicBezTo>
                  <a:pt x="4447417" y="1226704"/>
                  <a:pt x="4356028" y="1475522"/>
                  <a:pt x="4418671" y="1682509"/>
                </a:cubicBezTo>
                <a:cubicBezTo>
                  <a:pt x="4481314" y="1889496"/>
                  <a:pt x="4405381" y="2157003"/>
                  <a:pt x="4418671" y="2305037"/>
                </a:cubicBezTo>
                <a:cubicBezTo>
                  <a:pt x="4431961" y="2453071"/>
                  <a:pt x="4393167" y="2574710"/>
                  <a:pt x="4418671" y="2680798"/>
                </a:cubicBezTo>
                <a:cubicBezTo>
                  <a:pt x="4444175" y="2786886"/>
                  <a:pt x="4399736" y="3097696"/>
                  <a:pt x="4418671" y="3241634"/>
                </a:cubicBezTo>
                <a:cubicBezTo>
                  <a:pt x="4437606" y="3385572"/>
                  <a:pt x="4414560" y="3677689"/>
                  <a:pt x="4418671" y="3802471"/>
                </a:cubicBezTo>
                <a:cubicBezTo>
                  <a:pt x="4422782" y="3927253"/>
                  <a:pt x="4363171" y="4140183"/>
                  <a:pt x="4418671" y="4363307"/>
                </a:cubicBezTo>
                <a:cubicBezTo>
                  <a:pt x="4474171" y="4586431"/>
                  <a:pt x="4353277" y="4675328"/>
                  <a:pt x="4418671" y="4985835"/>
                </a:cubicBezTo>
                <a:cubicBezTo>
                  <a:pt x="4484065" y="5296342"/>
                  <a:pt x="4402519" y="5465690"/>
                  <a:pt x="4418671" y="5608364"/>
                </a:cubicBezTo>
                <a:cubicBezTo>
                  <a:pt x="4434823" y="5751038"/>
                  <a:pt x="4380383" y="5986674"/>
                  <a:pt x="4418671" y="6169200"/>
                </a:cubicBezTo>
                <a:cubicBezTo>
                  <a:pt x="4280381" y="6218221"/>
                  <a:pt x="4173725" y="6153822"/>
                  <a:pt x="3998897" y="6169200"/>
                </a:cubicBezTo>
                <a:cubicBezTo>
                  <a:pt x="3824069" y="6184578"/>
                  <a:pt x="3663575" y="6100571"/>
                  <a:pt x="3358190" y="6169200"/>
                </a:cubicBezTo>
                <a:cubicBezTo>
                  <a:pt x="3052805" y="6237829"/>
                  <a:pt x="2964556" y="6106553"/>
                  <a:pt x="2805856" y="6169200"/>
                </a:cubicBezTo>
                <a:cubicBezTo>
                  <a:pt x="2647156" y="6231847"/>
                  <a:pt x="2479894" y="6133383"/>
                  <a:pt x="2341896" y="6169200"/>
                </a:cubicBezTo>
                <a:cubicBezTo>
                  <a:pt x="2203898" y="6205017"/>
                  <a:pt x="2046210" y="6124773"/>
                  <a:pt x="1789562" y="6169200"/>
                </a:cubicBezTo>
                <a:cubicBezTo>
                  <a:pt x="1532914" y="6213627"/>
                  <a:pt x="1484215" y="6136440"/>
                  <a:pt x="1369788" y="6169200"/>
                </a:cubicBezTo>
                <a:cubicBezTo>
                  <a:pt x="1255361" y="6201960"/>
                  <a:pt x="1096803" y="6126712"/>
                  <a:pt x="950014" y="6169200"/>
                </a:cubicBezTo>
                <a:cubicBezTo>
                  <a:pt x="803225" y="6211688"/>
                  <a:pt x="421246" y="6064814"/>
                  <a:pt x="0" y="6169200"/>
                </a:cubicBezTo>
                <a:cubicBezTo>
                  <a:pt x="-42842" y="5971821"/>
                  <a:pt x="41513" y="5925966"/>
                  <a:pt x="0" y="5731748"/>
                </a:cubicBezTo>
                <a:cubicBezTo>
                  <a:pt x="-41513" y="5537530"/>
                  <a:pt x="80380" y="5278667"/>
                  <a:pt x="0" y="5047527"/>
                </a:cubicBezTo>
                <a:cubicBezTo>
                  <a:pt x="-80380" y="4816387"/>
                  <a:pt x="3544" y="4673538"/>
                  <a:pt x="0" y="4548383"/>
                </a:cubicBezTo>
                <a:cubicBezTo>
                  <a:pt x="-3544" y="4423228"/>
                  <a:pt x="2258" y="4251795"/>
                  <a:pt x="0" y="4172623"/>
                </a:cubicBezTo>
                <a:cubicBezTo>
                  <a:pt x="-2258" y="4093451"/>
                  <a:pt x="44976" y="3709461"/>
                  <a:pt x="0" y="3550094"/>
                </a:cubicBezTo>
                <a:cubicBezTo>
                  <a:pt x="-44976" y="3390727"/>
                  <a:pt x="4354" y="3241773"/>
                  <a:pt x="0" y="3112642"/>
                </a:cubicBezTo>
                <a:cubicBezTo>
                  <a:pt x="-4354" y="2983511"/>
                  <a:pt x="65104" y="2786700"/>
                  <a:pt x="0" y="2490113"/>
                </a:cubicBezTo>
                <a:cubicBezTo>
                  <a:pt x="-65104" y="2193526"/>
                  <a:pt x="24953" y="1955935"/>
                  <a:pt x="0" y="1805893"/>
                </a:cubicBezTo>
                <a:cubicBezTo>
                  <a:pt x="-24953" y="1655851"/>
                  <a:pt x="51126" y="1507084"/>
                  <a:pt x="0" y="1306749"/>
                </a:cubicBezTo>
                <a:cubicBezTo>
                  <a:pt x="-51126" y="1106414"/>
                  <a:pt x="40388" y="804824"/>
                  <a:pt x="0" y="622528"/>
                </a:cubicBezTo>
                <a:cubicBezTo>
                  <a:pt x="-40388" y="440232"/>
                  <a:pt x="32090" y="184383"/>
                  <a:pt x="0" y="0"/>
                </a:cubicBezTo>
                <a:close/>
              </a:path>
            </a:pathLst>
          </a:custGeom>
          <a:noFill/>
          <a:ln cap="flat" cmpd="sng" w="38100">
            <a:solidFill>
              <a:schemeClr val="accent2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347" name="Google Shape;347;p14"/>
          <p:cNvSpPr txBox="1"/>
          <p:nvPr>
            <p:ph type="title"/>
          </p:nvPr>
        </p:nvSpPr>
        <p:spPr>
          <a:xfrm>
            <a:off x="888625" y="1725900"/>
            <a:ext cx="35013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2160"/>
              <a:buFont typeface="Calibri"/>
              <a:buNone/>
            </a:pPr>
            <a:r>
              <a:rPr lang="ru-RU" sz="2060"/>
              <a:t>1. Карандашный набросок</a:t>
            </a:r>
            <a:endParaRPr sz="1700"/>
          </a:p>
        </p:txBody>
      </p:sp>
      <p:pic>
        <p:nvPicPr>
          <p:cNvPr descr="Елка со сплошной заливкой" id="348" name="Google Shape;348;p1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2031" y="5183488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4"/>
          <p:cNvSpPr txBox="1"/>
          <p:nvPr>
            <p:ph idx="2" type="body"/>
          </p:nvPr>
        </p:nvSpPr>
        <p:spPr>
          <a:xfrm>
            <a:off x="888631" y="2335876"/>
            <a:ext cx="3501197" cy="2465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9999"/>
              <a:buNone/>
            </a:pPr>
            <a:br>
              <a:rPr lang="ru-RU" sz="1800"/>
            </a:br>
            <a:r>
              <a:rPr lang="ru-RU" sz="5523">
                <a:latin typeface="Calibri"/>
                <a:ea typeface="Calibri"/>
                <a:cs typeface="Calibri"/>
                <a:sym typeface="Calibri"/>
              </a:rPr>
              <a:t>а) Нарисуйте склон.</a:t>
            </a:r>
            <a:br>
              <a:rPr lang="ru-RU" sz="5523">
                <a:latin typeface="Calibri"/>
                <a:ea typeface="Calibri"/>
                <a:cs typeface="Calibri"/>
                <a:sym typeface="Calibri"/>
              </a:rPr>
            </a:br>
            <a:br>
              <a:rPr lang="ru-RU" sz="5523">
                <a:latin typeface="Calibri"/>
                <a:ea typeface="Calibri"/>
                <a:cs typeface="Calibri"/>
                <a:sym typeface="Calibri"/>
              </a:rPr>
            </a:br>
            <a:r>
              <a:rPr lang="ru-RU" sz="5523">
                <a:latin typeface="Calibri"/>
                <a:ea typeface="Calibri"/>
                <a:cs typeface="Calibri"/>
                <a:sym typeface="Calibri"/>
              </a:rPr>
              <a:t>Далее изобразим схему лыжника и собачки с помощью простых геометрических построений.</a:t>
            </a:r>
            <a:br>
              <a:rPr lang="ru-RU" sz="5523">
                <a:latin typeface="Calibri"/>
                <a:ea typeface="Calibri"/>
                <a:cs typeface="Calibri"/>
                <a:sym typeface="Calibri"/>
              </a:rPr>
            </a:br>
            <a:br>
              <a:rPr lang="ru-RU" sz="5523">
                <a:latin typeface="Calibri"/>
                <a:ea typeface="Calibri"/>
                <a:cs typeface="Calibri"/>
                <a:sym typeface="Calibri"/>
              </a:rPr>
            </a:br>
            <a:r>
              <a:rPr lang="ru-RU" sz="5523">
                <a:latin typeface="Calibri"/>
                <a:ea typeface="Calibri"/>
                <a:cs typeface="Calibri"/>
                <a:sym typeface="Calibri"/>
              </a:rPr>
              <a:t>б) Нарисуйте кружок на палочке. Разделите вертикальную линию пополам и справа от неё поставьте точку (показано красной стрелкой). </a:t>
            </a:r>
            <a:br>
              <a:rPr lang="ru-RU" sz="3007">
                <a:latin typeface="Calibri"/>
                <a:ea typeface="Calibri"/>
                <a:cs typeface="Calibri"/>
                <a:sym typeface="Calibri"/>
              </a:rPr>
            </a:br>
            <a:br>
              <a:rPr lang="ru-RU" sz="2800"/>
            </a:br>
            <a:endParaRPr/>
          </a:p>
        </p:txBody>
      </p:sp>
      <p:cxnSp>
        <p:nvCxnSpPr>
          <p:cNvPr id="350" name="Google Shape;350;p14"/>
          <p:cNvCxnSpPr/>
          <p:nvPr/>
        </p:nvCxnSpPr>
        <p:spPr>
          <a:xfrm flipH="1" rot="10800000">
            <a:off x="7331825" y="3142212"/>
            <a:ext cx="407324" cy="108578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lgDash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009433" y="317870"/>
            <a:ext cx="4418671" cy="6053163"/>
          </a:xfrm>
          <a:custGeom>
            <a:rect b="b" l="l" r="r" t="t"/>
            <a:pathLst>
              <a:path extrusionOk="0" fill="none" h="6053163" w="4418671">
                <a:moveTo>
                  <a:pt x="0" y="0"/>
                </a:moveTo>
                <a:cubicBezTo>
                  <a:pt x="197929" y="-45271"/>
                  <a:pt x="283912" y="1203"/>
                  <a:pt x="419774" y="0"/>
                </a:cubicBezTo>
                <a:cubicBezTo>
                  <a:pt x="555636" y="-1203"/>
                  <a:pt x="866846" y="41230"/>
                  <a:pt x="1016294" y="0"/>
                </a:cubicBezTo>
                <a:cubicBezTo>
                  <a:pt x="1165742" y="-41230"/>
                  <a:pt x="1268460" y="28735"/>
                  <a:pt x="1436068" y="0"/>
                </a:cubicBezTo>
                <a:cubicBezTo>
                  <a:pt x="1603676" y="-28735"/>
                  <a:pt x="1762660" y="47710"/>
                  <a:pt x="1855842" y="0"/>
                </a:cubicBezTo>
                <a:cubicBezTo>
                  <a:pt x="1949024" y="-47710"/>
                  <a:pt x="2216983" y="12093"/>
                  <a:pt x="2496549" y="0"/>
                </a:cubicBezTo>
                <a:cubicBezTo>
                  <a:pt x="2776115" y="-12093"/>
                  <a:pt x="2834267" y="6449"/>
                  <a:pt x="3048883" y="0"/>
                </a:cubicBezTo>
                <a:cubicBezTo>
                  <a:pt x="3263499" y="-6449"/>
                  <a:pt x="3260676" y="25341"/>
                  <a:pt x="3468657" y="0"/>
                </a:cubicBezTo>
                <a:cubicBezTo>
                  <a:pt x="3676638" y="-25341"/>
                  <a:pt x="4084851" y="26330"/>
                  <a:pt x="4418671" y="0"/>
                </a:cubicBezTo>
                <a:cubicBezTo>
                  <a:pt x="4436049" y="213099"/>
                  <a:pt x="4410272" y="510997"/>
                  <a:pt x="4418671" y="671351"/>
                </a:cubicBezTo>
                <a:cubicBezTo>
                  <a:pt x="4427070" y="831705"/>
                  <a:pt x="4372598" y="993789"/>
                  <a:pt x="4418671" y="1100575"/>
                </a:cubicBezTo>
                <a:cubicBezTo>
                  <a:pt x="4464744" y="1207361"/>
                  <a:pt x="4403007" y="1494796"/>
                  <a:pt x="4418671" y="1650863"/>
                </a:cubicBezTo>
                <a:cubicBezTo>
                  <a:pt x="4434335" y="1806930"/>
                  <a:pt x="4382545" y="1839712"/>
                  <a:pt x="4418671" y="2019555"/>
                </a:cubicBezTo>
                <a:cubicBezTo>
                  <a:pt x="4454797" y="2199398"/>
                  <a:pt x="4367372" y="2398002"/>
                  <a:pt x="4418671" y="2690906"/>
                </a:cubicBezTo>
                <a:cubicBezTo>
                  <a:pt x="4469970" y="2983810"/>
                  <a:pt x="4412787" y="3069720"/>
                  <a:pt x="4418671" y="3241194"/>
                </a:cubicBezTo>
                <a:cubicBezTo>
                  <a:pt x="4424555" y="3412668"/>
                  <a:pt x="4390761" y="3712206"/>
                  <a:pt x="4418671" y="3912544"/>
                </a:cubicBezTo>
                <a:cubicBezTo>
                  <a:pt x="4446581" y="4112882"/>
                  <a:pt x="4388348" y="4296172"/>
                  <a:pt x="4418671" y="4402300"/>
                </a:cubicBezTo>
                <a:cubicBezTo>
                  <a:pt x="4448994" y="4508428"/>
                  <a:pt x="4380567" y="4629510"/>
                  <a:pt x="4418671" y="4831525"/>
                </a:cubicBezTo>
                <a:cubicBezTo>
                  <a:pt x="4456775" y="5033540"/>
                  <a:pt x="4381394" y="5154227"/>
                  <a:pt x="4418671" y="5381812"/>
                </a:cubicBezTo>
                <a:cubicBezTo>
                  <a:pt x="4455948" y="5609397"/>
                  <a:pt x="4357049" y="5873601"/>
                  <a:pt x="4418671" y="6053163"/>
                </a:cubicBezTo>
                <a:cubicBezTo>
                  <a:pt x="4183221" y="6093911"/>
                  <a:pt x="3955327" y="6020174"/>
                  <a:pt x="3777964" y="6053163"/>
                </a:cubicBezTo>
                <a:cubicBezTo>
                  <a:pt x="3600601" y="6086152"/>
                  <a:pt x="3423611" y="6006208"/>
                  <a:pt x="3225630" y="6053163"/>
                </a:cubicBezTo>
                <a:cubicBezTo>
                  <a:pt x="3027649" y="6100118"/>
                  <a:pt x="2969679" y="6000181"/>
                  <a:pt x="2717483" y="6053163"/>
                </a:cubicBezTo>
                <a:cubicBezTo>
                  <a:pt x="2465287" y="6106145"/>
                  <a:pt x="2353141" y="6003436"/>
                  <a:pt x="2209336" y="6053163"/>
                </a:cubicBezTo>
                <a:cubicBezTo>
                  <a:pt x="2065531" y="6102890"/>
                  <a:pt x="1888136" y="6039226"/>
                  <a:pt x="1701188" y="6053163"/>
                </a:cubicBezTo>
                <a:cubicBezTo>
                  <a:pt x="1514240" y="6067100"/>
                  <a:pt x="1379172" y="6011395"/>
                  <a:pt x="1193041" y="6053163"/>
                </a:cubicBezTo>
                <a:cubicBezTo>
                  <a:pt x="1006910" y="6094931"/>
                  <a:pt x="884187" y="6019793"/>
                  <a:pt x="596521" y="6053163"/>
                </a:cubicBezTo>
                <a:cubicBezTo>
                  <a:pt x="308855" y="6086533"/>
                  <a:pt x="153473" y="5989427"/>
                  <a:pt x="0" y="6053163"/>
                </a:cubicBezTo>
                <a:cubicBezTo>
                  <a:pt x="-30150" y="5900685"/>
                  <a:pt x="14215" y="5767007"/>
                  <a:pt x="0" y="5684470"/>
                </a:cubicBezTo>
                <a:cubicBezTo>
                  <a:pt x="-14215" y="5601933"/>
                  <a:pt x="58638" y="5364743"/>
                  <a:pt x="0" y="5194714"/>
                </a:cubicBezTo>
                <a:cubicBezTo>
                  <a:pt x="-58638" y="5024685"/>
                  <a:pt x="43072" y="4835736"/>
                  <a:pt x="0" y="4583895"/>
                </a:cubicBezTo>
                <a:cubicBezTo>
                  <a:pt x="-43072" y="4332054"/>
                  <a:pt x="71246" y="4067585"/>
                  <a:pt x="0" y="3912544"/>
                </a:cubicBezTo>
                <a:cubicBezTo>
                  <a:pt x="-71246" y="3757503"/>
                  <a:pt x="30224" y="3710432"/>
                  <a:pt x="0" y="3543852"/>
                </a:cubicBezTo>
                <a:cubicBezTo>
                  <a:pt x="-30224" y="3377272"/>
                  <a:pt x="1708" y="3318698"/>
                  <a:pt x="0" y="3175159"/>
                </a:cubicBezTo>
                <a:cubicBezTo>
                  <a:pt x="-1708" y="3031620"/>
                  <a:pt x="37745" y="2710118"/>
                  <a:pt x="0" y="2503808"/>
                </a:cubicBezTo>
                <a:cubicBezTo>
                  <a:pt x="-37745" y="2297498"/>
                  <a:pt x="121" y="2249709"/>
                  <a:pt x="0" y="2135116"/>
                </a:cubicBezTo>
                <a:cubicBezTo>
                  <a:pt x="-121" y="2020523"/>
                  <a:pt x="30501" y="1763770"/>
                  <a:pt x="0" y="1584828"/>
                </a:cubicBezTo>
                <a:cubicBezTo>
                  <a:pt x="-30501" y="1405886"/>
                  <a:pt x="1925" y="1328251"/>
                  <a:pt x="0" y="1155604"/>
                </a:cubicBezTo>
                <a:cubicBezTo>
                  <a:pt x="-1925" y="982957"/>
                  <a:pt x="45288" y="907519"/>
                  <a:pt x="0" y="726380"/>
                </a:cubicBezTo>
                <a:cubicBezTo>
                  <a:pt x="-45288" y="545241"/>
                  <a:pt x="65883" y="333993"/>
                  <a:pt x="0" y="0"/>
                </a:cubicBezTo>
                <a:close/>
              </a:path>
              <a:path extrusionOk="0" h="6053163" w="4418671">
                <a:moveTo>
                  <a:pt x="0" y="0"/>
                </a:moveTo>
                <a:cubicBezTo>
                  <a:pt x="239576" y="-21516"/>
                  <a:pt x="395349" y="16422"/>
                  <a:pt x="508147" y="0"/>
                </a:cubicBezTo>
                <a:cubicBezTo>
                  <a:pt x="620945" y="-16422"/>
                  <a:pt x="737433" y="3229"/>
                  <a:pt x="927921" y="0"/>
                </a:cubicBezTo>
                <a:cubicBezTo>
                  <a:pt x="1118409" y="-3229"/>
                  <a:pt x="1370759" y="33426"/>
                  <a:pt x="1568628" y="0"/>
                </a:cubicBezTo>
                <a:cubicBezTo>
                  <a:pt x="1766497" y="-33426"/>
                  <a:pt x="1930196" y="18726"/>
                  <a:pt x="2076775" y="0"/>
                </a:cubicBezTo>
                <a:cubicBezTo>
                  <a:pt x="2223354" y="-18726"/>
                  <a:pt x="2476634" y="1588"/>
                  <a:pt x="2584923" y="0"/>
                </a:cubicBezTo>
                <a:cubicBezTo>
                  <a:pt x="2693212" y="-1588"/>
                  <a:pt x="3066930" y="11138"/>
                  <a:pt x="3225630" y="0"/>
                </a:cubicBezTo>
                <a:cubicBezTo>
                  <a:pt x="3384330" y="-11138"/>
                  <a:pt x="3579158" y="22179"/>
                  <a:pt x="3689590" y="0"/>
                </a:cubicBezTo>
                <a:cubicBezTo>
                  <a:pt x="3800022" y="-22179"/>
                  <a:pt x="4187262" y="7610"/>
                  <a:pt x="4418671" y="0"/>
                </a:cubicBezTo>
                <a:cubicBezTo>
                  <a:pt x="4445324" y="295270"/>
                  <a:pt x="4360173" y="488531"/>
                  <a:pt x="4418671" y="671351"/>
                </a:cubicBezTo>
                <a:cubicBezTo>
                  <a:pt x="4477169" y="854171"/>
                  <a:pt x="4389932" y="922913"/>
                  <a:pt x="4418671" y="1100575"/>
                </a:cubicBezTo>
                <a:cubicBezTo>
                  <a:pt x="4447410" y="1278237"/>
                  <a:pt x="4376318" y="1466999"/>
                  <a:pt x="4418671" y="1650863"/>
                </a:cubicBezTo>
                <a:cubicBezTo>
                  <a:pt x="4461024" y="1834727"/>
                  <a:pt x="4414465" y="2120532"/>
                  <a:pt x="4418671" y="2261682"/>
                </a:cubicBezTo>
                <a:cubicBezTo>
                  <a:pt x="4422877" y="2402832"/>
                  <a:pt x="4413030" y="2509404"/>
                  <a:pt x="4418671" y="2630374"/>
                </a:cubicBezTo>
                <a:cubicBezTo>
                  <a:pt x="4424312" y="2751344"/>
                  <a:pt x="4393550" y="3008270"/>
                  <a:pt x="4418671" y="3180662"/>
                </a:cubicBezTo>
                <a:cubicBezTo>
                  <a:pt x="4443792" y="3353054"/>
                  <a:pt x="4368881" y="3618066"/>
                  <a:pt x="4418671" y="3730950"/>
                </a:cubicBezTo>
                <a:cubicBezTo>
                  <a:pt x="4468461" y="3843834"/>
                  <a:pt x="4407561" y="4153795"/>
                  <a:pt x="4418671" y="4281237"/>
                </a:cubicBezTo>
                <a:cubicBezTo>
                  <a:pt x="4429781" y="4408679"/>
                  <a:pt x="4385350" y="4732841"/>
                  <a:pt x="4418671" y="4892056"/>
                </a:cubicBezTo>
                <a:cubicBezTo>
                  <a:pt x="4451992" y="5051271"/>
                  <a:pt x="4415138" y="5363444"/>
                  <a:pt x="4418671" y="5502875"/>
                </a:cubicBezTo>
                <a:cubicBezTo>
                  <a:pt x="4422204" y="5642306"/>
                  <a:pt x="4377765" y="5935700"/>
                  <a:pt x="4418671" y="6053163"/>
                </a:cubicBezTo>
                <a:cubicBezTo>
                  <a:pt x="4280381" y="6102184"/>
                  <a:pt x="4173725" y="6037785"/>
                  <a:pt x="3998897" y="6053163"/>
                </a:cubicBezTo>
                <a:cubicBezTo>
                  <a:pt x="3824069" y="6068541"/>
                  <a:pt x="3663575" y="5984534"/>
                  <a:pt x="3358190" y="6053163"/>
                </a:cubicBezTo>
                <a:cubicBezTo>
                  <a:pt x="3052805" y="6121792"/>
                  <a:pt x="2964556" y="5990516"/>
                  <a:pt x="2805856" y="6053163"/>
                </a:cubicBezTo>
                <a:cubicBezTo>
                  <a:pt x="2647156" y="6115810"/>
                  <a:pt x="2479894" y="6017346"/>
                  <a:pt x="2341896" y="6053163"/>
                </a:cubicBezTo>
                <a:cubicBezTo>
                  <a:pt x="2203898" y="6088980"/>
                  <a:pt x="2046210" y="6008736"/>
                  <a:pt x="1789562" y="6053163"/>
                </a:cubicBezTo>
                <a:cubicBezTo>
                  <a:pt x="1532914" y="6097590"/>
                  <a:pt x="1484215" y="6020403"/>
                  <a:pt x="1369788" y="6053163"/>
                </a:cubicBezTo>
                <a:cubicBezTo>
                  <a:pt x="1255361" y="6085923"/>
                  <a:pt x="1096803" y="6010675"/>
                  <a:pt x="950014" y="6053163"/>
                </a:cubicBezTo>
                <a:cubicBezTo>
                  <a:pt x="803225" y="6095651"/>
                  <a:pt x="421246" y="5948777"/>
                  <a:pt x="0" y="6053163"/>
                </a:cubicBezTo>
                <a:cubicBezTo>
                  <a:pt x="-23525" y="5897335"/>
                  <a:pt x="31711" y="5782776"/>
                  <a:pt x="0" y="5623939"/>
                </a:cubicBezTo>
                <a:cubicBezTo>
                  <a:pt x="-31711" y="5465102"/>
                  <a:pt x="21192" y="5201421"/>
                  <a:pt x="0" y="4952588"/>
                </a:cubicBezTo>
                <a:cubicBezTo>
                  <a:pt x="-21192" y="4703755"/>
                  <a:pt x="53293" y="4640932"/>
                  <a:pt x="0" y="4462832"/>
                </a:cubicBezTo>
                <a:cubicBezTo>
                  <a:pt x="-53293" y="4284732"/>
                  <a:pt x="3242" y="4260365"/>
                  <a:pt x="0" y="4094139"/>
                </a:cubicBezTo>
                <a:cubicBezTo>
                  <a:pt x="-3242" y="3927913"/>
                  <a:pt x="67002" y="3721487"/>
                  <a:pt x="0" y="3483320"/>
                </a:cubicBezTo>
                <a:cubicBezTo>
                  <a:pt x="-67002" y="3245153"/>
                  <a:pt x="33817" y="3140030"/>
                  <a:pt x="0" y="3054096"/>
                </a:cubicBezTo>
                <a:cubicBezTo>
                  <a:pt x="-33817" y="2968162"/>
                  <a:pt x="30421" y="2624825"/>
                  <a:pt x="0" y="2443277"/>
                </a:cubicBezTo>
                <a:cubicBezTo>
                  <a:pt x="-30421" y="2261729"/>
                  <a:pt x="58184" y="1918110"/>
                  <a:pt x="0" y="1771926"/>
                </a:cubicBezTo>
                <a:cubicBezTo>
                  <a:pt x="-58184" y="1625742"/>
                  <a:pt x="1972" y="1459431"/>
                  <a:pt x="0" y="1282170"/>
                </a:cubicBezTo>
                <a:cubicBezTo>
                  <a:pt x="-1972" y="1104909"/>
                  <a:pt x="20014" y="891809"/>
                  <a:pt x="0" y="610819"/>
                </a:cubicBezTo>
                <a:cubicBezTo>
                  <a:pt x="-20014" y="329829"/>
                  <a:pt x="46629" y="226783"/>
                  <a:pt x="0" y="0"/>
                </a:cubicBezTo>
                <a:close/>
              </a:path>
            </a:pathLst>
          </a:custGeom>
          <a:noFill/>
          <a:ln cap="flat" cmpd="sng" w="38100">
            <a:solidFill>
              <a:schemeClr val="accent2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356" name="Google Shape;356;p15"/>
          <p:cNvSpPr txBox="1"/>
          <p:nvPr>
            <p:ph type="title"/>
          </p:nvPr>
        </p:nvSpPr>
        <p:spPr>
          <a:xfrm>
            <a:off x="888625" y="1629300"/>
            <a:ext cx="35013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1944"/>
              <a:buFont typeface="Calibri"/>
              <a:buNone/>
            </a:pPr>
            <a:r>
              <a:rPr lang="ru-RU" sz="2054">
                <a:solidFill>
                  <a:schemeClr val="lt1"/>
                </a:solidFill>
              </a:rPr>
              <a:t>1. Карандашный набросок</a:t>
            </a:r>
            <a:endParaRPr sz="2360">
              <a:solidFill>
                <a:schemeClr val="lt1"/>
              </a:solidFill>
            </a:endParaRPr>
          </a:p>
        </p:txBody>
      </p:sp>
      <p:pic>
        <p:nvPicPr>
          <p:cNvPr descr="Елка со сплошной заливкой" id="357" name="Google Shape;357;p1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2031" y="515816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5"/>
          <p:cNvSpPr txBox="1"/>
          <p:nvPr>
            <p:ph idx="2" type="body"/>
          </p:nvPr>
        </p:nvSpPr>
        <p:spPr>
          <a:xfrm>
            <a:off x="888631" y="2335876"/>
            <a:ext cx="3501197" cy="2465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9999"/>
              <a:buNone/>
            </a:pPr>
            <a:br>
              <a:rPr lang="ru-RU" sz="1800"/>
            </a:br>
            <a:r>
              <a:rPr lang="ru-RU" sz="2360">
                <a:latin typeface="Calibri"/>
                <a:ea typeface="Calibri"/>
                <a:cs typeface="Calibri"/>
                <a:sym typeface="Calibri"/>
              </a:rPr>
              <a:t>а) Нарисуйте зигзаг и согнутые руки лыжника. В итоге получилась поза человека, который слегка присел, скатываясь на лыжах с горки.</a:t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2542"/>
              <a:buNone/>
            </a:pPr>
            <a:r>
              <a:rPr lang="ru-RU" sz="2360">
                <a:latin typeface="Calibri"/>
                <a:ea typeface="Calibri"/>
                <a:cs typeface="Calibri"/>
                <a:sym typeface="Calibri"/>
              </a:rPr>
              <a:t>б) Сзади нарисуйте схему собачки – кружок и дугу. Это будут голова, спина и хвостик.  </a:t>
            </a:r>
            <a:br>
              <a:rPr lang="ru-RU" sz="2200"/>
            </a:br>
            <a:br>
              <a:rPr lang="ru-RU" sz="2800"/>
            </a:br>
            <a:endParaRPr/>
          </a:p>
        </p:txBody>
      </p:sp>
      <p:cxnSp>
        <p:nvCxnSpPr>
          <p:cNvPr id="359" name="Google Shape;359;p15"/>
          <p:cNvCxnSpPr/>
          <p:nvPr/>
        </p:nvCxnSpPr>
        <p:spPr>
          <a:xfrm flipH="1" rot="10800000">
            <a:off x="7331825" y="3117273"/>
            <a:ext cx="407324" cy="108578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lgDash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050988" y="317870"/>
            <a:ext cx="4335560" cy="6053163"/>
          </a:xfrm>
          <a:custGeom>
            <a:rect b="b" l="l" r="r" t="t"/>
            <a:pathLst>
              <a:path extrusionOk="0" fill="none" h="6053163" w="4335560">
                <a:moveTo>
                  <a:pt x="0" y="0"/>
                </a:moveTo>
                <a:cubicBezTo>
                  <a:pt x="88012" y="-41741"/>
                  <a:pt x="301927" y="18653"/>
                  <a:pt x="411878" y="0"/>
                </a:cubicBezTo>
                <a:cubicBezTo>
                  <a:pt x="521829" y="-18653"/>
                  <a:pt x="727081" y="24054"/>
                  <a:pt x="997179" y="0"/>
                </a:cubicBezTo>
                <a:cubicBezTo>
                  <a:pt x="1267277" y="-24054"/>
                  <a:pt x="1284730" y="8790"/>
                  <a:pt x="1409057" y="0"/>
                </a:cubicBezTo>
                <a:cubicBezTo>
                  <a:pt x="1533384" y="-8790"/>
                  <a:pt x="1698053" y="41737"/>
                  <a:pt x="1820935" y="0"/>
                </a:cubicBezTo>
                <a:cubicBezTo>
                  <a:pt x="1943817" y="-41737"/>
                  <a:pt x="2294824" y="48651"/>
                  <a:pt x="2449591" y="0"/>
                </a:cubicBezTo>
                <a:cubicBezTo>
                  <a:pt x="2604358" y="-48651"/>
                  <a:pt x="2798281" y="25496"/>
                  <a:pt x="2991536" y="0"/>
                </a:cubicBezTo>
                <a:cubicBezTo>
                  <a:pt x="3184792" y="-25496"/>
                  <a:pt x="3245468" y="17315"/>
                  <a:pt x="3403415" y="0"/>
                </a:cubicBezTo>
                <a:cubicBezTo>
                  <a:pt x="3561362" y="-17315"/>
                  <a:pt x="4006309" y="92862"/>
                  <a:pt x="4335560" y="0"/>
                </a:cubicBezTo>
                <a:cubicBezTo>
                  <a:pt x="4352938" y="213099"/>
                  <a:pt x="4327161" y="510997"/>
                  <a:pt x="4335560" y="671351"/>
                </a:cubicBezTo>
                <a:cubicBezTo>
                  <a:pt x="4343959" y="831705"/>
                  <a:pt x="4289487" y="993789"/>
                  <a:pt x="4335560" y="1100575"/>
                </a:cubicBezTo>
                <a:cubicBezTo>
                  <a:pt x="4381633" y="1207361"/>
                  <a:pt x="4319896" y="1494796"/>
                  <a:pt x="4335560" y="1650863"/>
                </a:cubicBezTo>
                <a:cubicBezTo>
                  <a:pt x="4351224" y="1806930"/>
                  <a:pt x="4299434" y="1839712"/>
                  <a:pt x="4335560" y="2019555"/>
                </a:cubicBezTo>
                <a:cubicBezTo>
                  <a:pt x="4371686" y="2199398"/>
                  <a:pt x="4284261" y="2398002"/>
                  <a:pt x="4335560" y="2690906"/>
                </a:cubicBezTo>
                <a:cubicBezTo>
                  <a:pt x="4386859" y="2983810"/>
                  <a:pt x="4329676" y="3069720"/>
                  <a:pt x="4335560" y="3241194"/>
                </a:cubicBezTo>
                <a:cubicBezTo>
                  <a:pt x="4341444" y="3412668"/>
                  <a:pt x="4307650" y="3712206"/>
                  <a:pt x="4335560" y="3912544"/>
                </a:cubicBezTo>
                <a:cubicBezTo>
                  <a:pt x="4363470" y="4112882"/>
                  <a:pt x="4305237" y="4296172"/>
                  <a:pt x="4335560" y="4402300"/>
                </a:cubicBezTo>
                <a:cubicBezTo>
                  <a:pt x="4365883" y="4508428"/>
                  <a:pt x="4297456" y="4629510"/>
                  <a:pt x="4335560" y="4831525"/>
                </a:cubicBezTo>
                <a:cubicBezTo>
                  <a:pt x="4373664" y="5033540"/>
                  <a:pt x="4298283" y="5154227"/>
                  <a:pt x="4335560" y="5381812"/>
                </a:cubicBezTo>
                <a:cubicBezTo>
                  <a:pt x="4372837" y="5609397"/>
                  <a:pt x="4273938" y="5873601"/>
                  <a:pt x="4335560" y="6053163"/>
                </a:cubicBezTo>
                <a:cubicBezTo>
                  <a:pt x="4133804" y="6072552"/>
                  <a:pt x="4019223" y="5982619"/>
                  <a:pt x="3706904" y="6053163"/>
                </a:cubicBezTo>
                <a:cubicBezTo>
                  <a:pt x="3394585" y="6123707"/>
                  <a:pt x="3384691" y="6011863"/>
                  <a:pt x="3164959" y="6053163"/>
                </a:cubicBezTo>
                <a:cubicBezTo>
                  <a:pt x="2945228" y="6094463"/>
                  <a:pt x="2846984" y="6047972"/>
                  <a:pt x="2666369" y="6053163"/>
                </a:cubicBezTo>
                <a:cubicBezTo>
                  <a:pt x="2485754" y="6058354"/>
                  <a:pt x="2364036" y="6006937"/>
                  <a:pt x="2167780" y="6053163"/>
                </a:cubicBezTo>
                <a:cubicBezTo>
                  <a:pt x="1971524" y="6099389"/>
                  <a:pt x="1893974" y="6053110"/>
                  <a:pt x="1669191" y="6053163"/>
                </a:cubicBezTo>
                <a:cubicBezTo>
                  <a:pt x="1444408" y="6053216"/>
                  <a:pt x="1283808" y="6013868"/>
                  <a:pt x="1170601" y="6053163"/>
                </a:cubicBezTo>
                <a:cubicBezTo>
                  <a:pt x="1057394" y="6092458"/>
                  <a:pt x="768265" y="5994845"/>
                  <a:pt x="585301" y="6053163"/>
                </a:cubicBezTo>
                <a:cubicBezTo>
                  <a:pt x="402337" y="6111481"/>
                  <a:pt x="210544" y="6052623"/>
                  <a:pt x="0" y="6053163"/>
                </a:cubicBezTo>
                <a:cubicBezTo>
                  <a:pt x="-30150" y="5900685"/>
                  <a:pt x="14215" y="5767007"/>
                  <a:pt x="0" y="5684470"/>
                </a:cubicBezTo>
                <a:cubicBezTo>
                  <a:pt x="-14215" y="5601933"/>
                  <a:pt x="58638" y="5364743"/>
                  <a:pt x="0" y="5194714"/>
                </a:cubicBezTo>
                <a:cubicBezTo>
                  <a:pt x="-58638" y="5024685"/>
                  <a:pt x="43072" y="4835736"/>
                  <a:pt x="0" y="4583895"/>
                </a:cubicBezTo>
                <a:cubicBezTo>
                  <a:pt x="-43072" y="4332054"/>
                  <a:pt x="71246" y="4067585"/>
                  <a:pt x="0" y="3912544"/>
                </a:cubicBezTo>
                <a:cubicBezTo>
                  <a:pt x="-71246" y="3757503"/>
                  <a:pt x="30224" y="3710432"/>
                  <a:pt x="0" y="3543852"/>
                </a:cubicBezTo>
                <a:cubicBezTo>
                  <a:pt x="-30224" y="3377272"/>
                  <a:pt x="1708" y="3318698"/>
                  <a:pt x="0" y="3175159"/>
                </a:cubicBezTo>
                <a:cubicBezTo>
                  <a:pt x="-1708" y="3031620"/>
                  <a:pt x="37745" y="2710118"/>
                  <a:pt x="0" y="2503808"/>
                </a:cubicBezTo>
                <a:cubicBezTo>
                  <a:pt x="-37745" y="2297498"/>
                  <a:pt x="121" y="2249709"/>
                  <a:pt x="0" y="2135116"/>
                </a:cubicBezTo>
                <a:cubicBezTo>
                  <a:pt x="-121" y="2020523"/>
                  <a:pt x="30501" y="1763770"/>
                  <a:pt x="0" y="1584828"/>
                </a:cubicBezTo>
                <a:cubicBezTo>
                  <a:pt x="-30501" y="1405886"/>
                  <a:pt x="1925" y="1328251"/>
                  <a:pt x="0" y="1155604"/>
                </a:cubicBezTo>
                <a:cubicBezTo>
                  <a:pt x="-1925" y="982957"/>
                  <a:pt x="45288" y="907519"/>
                  <a:pt x="0" y="726380"/>
                </a:cubicBezTo>
                <a:cubicBezTo>
                  <a:pt x="-45288" y="545241"/>
                  <a:pt x="65883" y="333993"/>
                  <a:pt x="0" y="0"/>
                </a:cubicBezTo>
                <a:close/>
              </a:path>
              <a:path extrusionOk="0" h="6053163" w="4335560">
                <a:moveTo>
                  <a:pt x="0" y="0"/>
                </a:moveTo>
                <a:cubicBezTo>
                  <a:pt x="220767" y="-25561"/>
                  <a:pt x="314170" y="40607"/>
                  <a:pt x="498589" y="0"/>
                </a:cubicBezTo>
                <a:cubicBezTo>
                  <a:pt x="683008" y="-40607"/>
                  <a:pt x="748083" y="44527"/>
                  <a:pt x="910468" y="0"/>
                </a:cubicBezTo>
                <a:cubicBezTo>
                  <a:pt x="1072853" y="-44527"/>
                  <a:pt x="1280451" y="67144"/>
                  <a:pt x="1539124" y="0"/>
                </a:cubicBezTo>
                <a:cubicBezTo>
                  <a:pt x="1797797" y="-67144"/>
                  <a:pt x="1824655" y="39952"/>
                  <a:pt x="2037713" y="0"/>
                </a:cubicBezTo>
                <a:cubicBezTo>
                  <a:pt x="2250771" y="-39952"/>
                  <a:pt x="2345944" y="11707"/>
                  <a:pt x="2536303" y="0"/>
                </a:cubicBezTo>
                <a:cubicBezTo>
                  <a:pt x="2726662" y="-11707"/>
                  <a:pt x="2856340" y="4784"/>
                  <a:pt x="3164959" y="0"/>
                </a:cubicBezTo>
                <a:cubicBezTo>
                  <a:pt x="3473578" y="-4784"/>
                  <a:pt x="3492454" y="51013"/>
                  <a:pt x="3620193" y="0"/>
                </a:cubicBezTo>
                <a:cubicBezTo>
                  <a:pt x="3747932" y="-51013"/>
                  <a:pt x="3984648" y="21918"/>
                  <a:pt x="4335560" y="0"/>
                </a:cubicBezTo>
                <a:cubicBezTo>
                  <a:pt x="4362213" y="295270"/>
                  <a:pt x="4277062" y="488531"/>
                  <a:pt x="4335560" y="671351"/>
                </a:cubicBezTo>
                <a:cubicBezTo>
                  <a:pt x="4394058" y="854171"/>
                  <a:pt x="4306821" y="922913"/>
                  <a:pt x="4335560" y="1100575"/>
                </a:cubicBezTo>
                <a:cubicBezTo>
                  <a:pt x="4364299" y="1278237"/>
                  <a:pt x="4293207" y="1466999"/>
                  <a:pt x="4335560" y="1650863"/>
                </a:cubicBezTo>
                <a:cubicBezTo>
                  <a:pt x="4377913" y="1834727"/>
                  <a:pt x="4331354" y="2120532"/>
                  <a:pt x="4335560" y="2261682"/>
                </a:cubicBezTo>
                <a:cubicBezTo>
                  <a:pt x="4339766" y="2402832"/>
                  <a:pt x="4329919" y="2509404"/>
                  <a:pt x="4335560" y="2630374"/>
                </a:cubicBezTo>
                <a:cubicBezTo>
                  <a:pt x="4341201" y="2751344"/>
                  <a:pt x="4310439" y="3008270"/>
                  <a:pt x="4335560" y="3180662"/>
                </a:cubicBezTo>
                <a:cubicBezTo>
                  <a:pt x="4360681" y="3353054"/>
                  <a:pt x="4285770" y="3618066"/>
                  <a:pt x="4335560" y="3730950"/>
                </a:cubicBezTo>
                <a:cubicBezTo>
                  <a:pt x="4385350" y="3843834"/>
                  <a:pt x="4324450" y="4153795"/>
                  <a:pt x="4335560" y="4281237"/>
                </a:cubicBezTo>
                <a:cubicBezTo>
                  <a:pt x="4346670" y="4408679"/>
                  <a:pt x="4302239" y="4732841"/>
                  <a:pt x="4335560" y="4892056"/>
                </a:cubicBezTo>
                <a:cubicBezTo>
                  <a:pt x="4368881" y="5051271"/>
                  <a:pt x="4332027" y="5363444"/>
                  <a:pt x="4335560" y="5502875"/>
                </a:cubicBezTo>
                <a:cubicBezTo>
                  <a:pt x="4339093" y="5642306"/>
                  <a:pt x="4294654" y="5935700"/>
                  <a:pt x="4335560" y="6053163"/>
                </a:cubicBezTo>
                <a:cubicBezTo>
                  <a:pt x="4165753" y="6094897"/>
                  <a:pt x="4116421" y="6011812"/>
                  <a:pt x="3923682" y="6053163"/>
                </a:cubicBezTo>
                <a:cubicBezTo>
                  <a:pt x="3730943" y="6094514"/>
                  <a:pt x="3427979" y="5992232"/>
                  <a:pt x="3295026" y="6053163"/>
                </a:cubicBezTo>
                <a:cubicBezTo>
                  <a:pt x="3162073" y="6114094"/>
                  <a:pt x="2867538" y="5997788"/>
                  <a:pt x="2753081" y="6053163"/>
                </a:cubicBezTo>
                <a:cubicBezTo>
                  <a:pt x="2638625" y="6108538"/>
                  <a:pt x="2399573" y="6023507"/>
                  <a:pt x="2297847" y="6053163"/>
                </a:cubicBezTo>
                <a:cubicBezTo>
                  <a:pt x="2196121" y="6082819"/>
                  <a:pt x="1926020" y="6051209"/>
                  <a:pt x="1755902" y="6053163"/>
                </a:cubicBezTo>
                <a:cubicBezTo>
                  <a:pt x="1585784" y="6055117"/>
                  <a:pt x="1500258" y="6034074"/>
                  <a:pt x="1344024" y="6053163"/>
                </a:cubicBezTo>
                <a:cubicBezTo>
                  <a:pt x="1187790" y="6072252"/>
                  <a:pt x="1115029" y="6022765"/>
                  <a:pt x="932145" y="6053163"/>
                </a:cubicBezTo>
                <a:cubicBezTo>
                  <a:pt x="749261" y="6083561"/>
                  <a:pt x="270772" y="6045988"/>
                  <a:pt x="0" y="6053163"/>
                </a:cubicBezTo>
                <a:cubicBezTo>
                  <a:pt x="-23525" y="5897335"/>
                  <a:pt x="31711" y="5782776"/>
                  <a:pt x="0" y="5623939"/>
                </a:cubicBezTo>
                <a:cubicBezTo>
                  <a:pt x="-31711" y="5465102"/>
                  <a:pt x="21192" y="5201421"/>
                  <a:pt x="0" y="4952588"/>
                </a:cubicBezTo>
                <a:cubicBezTo>
                  <a:pt x="-21192" y="4703755"/>
                  <a:pt x="53293" y="4640932"/>
                  <a:pt x="0" y="4462832"/>
                </a:cubicBezTo>
                <a:cubicBezTo>
                  <a:pt x="-53293" y="4284732"/>
                  <a:pt x="3242" y="4260365"/>
                  <a:pt x="0" y="4094139"/>
                </a:cubicBezTo>
                <a:cubicBezTo>
                  <a:pt x="-3242" y="3927913"/>
                  <a:pt x="67002" y="3721487"/>
                  <a:pt x="0" y="3483320"/>
                </a:cubicBezTo>
                <a:cubicBezTo>
                  <a:pt x="-67002" y="3245153"/>
                  <a:pt x="33817" y="3140030"/>
                  <a:pt x="0" y="3054096"/>
                </a:cubicBezTo>
                <a:cubicBezTo>
                  <a:pt x="-33817" y="2968162"/>
                  <a:pt x="30421" y="2624825"/>
                  <a:pt x="0" y="2443277"/>
                </a:cubicBezTo>
                <a:cubicBezTo>
                  <a:pt x="-30421" y="2261729"/>
                  <a:pt x="58184" y="1918110"/>
                  <a:pt x="0" y="1771926"/>
                </a:cubicBezTo>
                <a:cubicBezTo>
                  <a:pt x="-58184" y="1625742"/>
                  <a:pt x="1972" y="1459431"/>
                  <a:pt x="0" y="1282170"/>
                </a:cubicBezTo>
                <a:cubicBezTo>
                  <a:pt x="-1972" y="1104909"/>
                  <a:pt x="20014" y="891809"/>
                  <a:pt x="0" y="610819"/>
                </a:cubicBezTo>
                <a:cubicBezTo>
                  <a:pt x="-20014" y="329829"/>
                  <a:pt x="46629" y="226783"/>
                  <a:pt x="0" y="0"/>
                </a:cubicBezTo>
                <a:close/>
              </a:path>
            </a:pathLst>
          </a:custGeom>
          <a:noFill/>
          <a:ln cap="flat" cmpd="sng" w="38100">
            <a:solidFill>
              <a:schemeClr val="accent2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365" name="Google Shape;365;p16"/>
          <p:cNvSpPr txBox="1"/>
          <p:nvPr>
            <p:ph type="title"/>
          </p:nvPr>
        </p:nvSpPr>
        <p:spPr>
          <a:xfrm>
            <a:off x="888625" y="1662625"/>
            <a:ext cx="35013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4854"/>
              <a:buFont typeface="Calibri"/>
              <a:buNone/>
            </a:pPr>
            <a:r>
              <a:t/>
            </a:r>
            <a:endParaRPr sz="206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4854"/>
              <a:buFont typeface="Calibri"/>
              <a:buNone/>
            </a:pPr>
            <a:r>
              <a:t/>
            </a:r>
            <a:endParaRPr sz="206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94644"/>
              <a:buFont typeface="Calibri"/>
              <a:buNone/>
            </a:pPr>
            <a:r>
              <a:rPr lang="ru-RU" sz="2282"/>
              <a:t>1. Карандашный набросок</a:t>
            </a:r>
            <a:endParaRPr sz="2222"/>
          </a:p>
        </p:txBody>
      </p:sp>
      <p:pic>
        <p:nvPicPr>
          <p:cNvPr descr="Елка со сплошной заливкой" id="366" name="Google Shape;366;p1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2031" y="517081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6"/>
          <p:cNvSpPr txBox="1"/>
          <p:nvPr>
            <p:ph idx="2" type="body"/>
          </p:nvPr>
        </p:nvSpPr>
        <p:spPr>
          <a:xfrm>
            <a:off x="888631" y="2335876"/>
            <a:ext cx="3501197" cy="2465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9999"/>
              <a:buNone/>
            </a:pPr>
            <a:br>
              <a:rPr lang="ru-RU" sz="1800"/>
            </a:br>
            <a:r>
              <a:rPr lang="ru-RU" sz="2091">
                <a:latin typeface="Calibri"/>
                <a:ea typeface="Calibri"/>
                <a:cs typeface="Calibri"/>
                <a:sym typeface="Calibri"/>
              </a:rPr>
              <a:t>а) Сначала потренируемся из схемы нарисовать собачку. Изобразим мордочку, ушки, ошейник. Дорисуем животик и лапки, как будто она бежит за своим хозяином.</a:t>
            </a:r>
            <a:br>
              <a:rPr lang="ru-RU" sz="2800"/>
            </a:b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050988" y="317870"/>
            <a:ext cx="4335560" cy="6053162"/>
          </a:xfrm>
          <a:custGeom>
            <a:rect b="b" l="l" r="r" t="t"/>
            <a:pathLst>
              <a:path extrusionOk="0" fill="none" h="6053162" w="4335560">
                <a:moveTo>
                  <a:pt x="0" y="0"/>
                </a:moveTo>
                <a:cubicBezTo>
                  <a:pt x="88012" y="-41741"/>
                  <a:pt x="301927" y="18653"/>
                  <a:pt x="411878" y="0"/>
                </a:cubicBezTo>
                <a:cubicBezTo>
                  <a:pt x="521829" y="-18653"/>
                  <a:pt x="727081" y="24054"/>
                  <a:pt x="997179" y="0"/>
                </a:cubicBezTo>
                <a:cubicBezTo>
                  <a:pt x="1267277" y="-24054"/>
                  <a:pt x="1284730" y="8790"/>
                  <a:pt x="1409057" y="0"/>
                </a:cubicBezTo>
                <a:cubicBezTo>
                  <a:pt x="1533384" y="-8790"/>
                  <a:pt x="1698053" y="41737"/>
                  <a:pt x="1820935" y="0"/>
                </a:cubicBezTo>
                <a:cubicBezTo>
                  <a:pt x="1943817" y="-41737"/>
                  <a:pt x="2294824" y="48651"/>
                  <a:pt x="2449591" y="0"/>
                </a:cubicBezTo>
                <a:cubicBezTo>
                  <a:pt x="2604358" y="-48651"/>
                  <a:pt x="2798281" y="25496"/>
                  <a:pt x="2991536" y="0"/>
                </a:cubicBezTo>
                <a:cubicBezTo>
                  <a:pt x="3184792" y="-25496"/>
                  <a:pt x="3245468" y="17315"/>
                  <a:pt x="3403415" y="0"/>
                </a:cubicBezTo>
                <a:cubicBezTo>
                  <a:pt x="3561362" y="-17315"/>
                  <a:pt x="4006309" y="92862"/>
                  <a:pt x="4335560" y="0"/>
                </a:cubicBezTo>
                <a:cubicBezTo>
                  <a:pt x="4352938" y="213099"/>
                  <a:pt x="4327161" y="510997"/>
                  <a:pt x="4335560" y="671351"/>
                </a:cubicBezTo>
                <a:cubicBezTo>
                  <a:pt x="4343959" y="831705"/>
                  <a:pt x="4289487" y="993789"/>
                  <a:pt x="4335560" y="1100575"/>
                </a:cubicBezTo>
                <a:cubicBezTo>
                  <a:pt x="4381633" y="1207361"/>
                  <a:pt x="4314549" y="1499027"/>
                  <a:pt x="4335560" y="1650862"/>
                </a:cubicBezTo>
                <a:cubicBezTo>
                  <a:pt x="4356571" y="1802697"/>
                  <a:pt x="4300056" y="1943171"/>
                  <a:pt x="4335560" y="2019555"/>
                </a:cubicBezTo>
                <a:cubicBezTo>
                  <a:pt x="4371064" y="2095939"/>
                  <a:pt x="4284261" y="2398002"/>
                  <a:pt x="4335560" y="2690906"/>
                </a:cubicBezTo>
                <a:cubicBezTo>
                  <a:pt x="4386859" y="2983810"/>
                  <a:pt x="4327753" y="3077079"/>
                  <a:pt x="4335560" y="3241193"/>
                </a:cubicBezTo>
                <a:cubicBezTo>
                  <a:pt x="4343367" y="3405307"/>
                  <a:pt x="4310691" y="3709799"/>
                  <a:pt x="4335560" y="3912544"/>
                </a:cubicBezTo>
                <a:cubicBezTo>
                  <a:pt x="4360429" y="4115289"/>
                  <a:pt x="4305237" y="4296172"/>
                  <a:pt x="4335560" y="4402300"/>
                </a:cubicBezTo>
                <a:cubicBezTo>
                  <a:pt x="4365883" y="4508428"/>
                  <a:pt x="4294321" y="4633349"/>
                  <a:pt x="4335560" y="4831524"/>
                </a:cubicBezTo>
                <a:cubicBezTo>
                  <a:pt x="4376799" y="5029699"/>
                  <a:pt x="4298283" y="5154226"/>
                  <a:pt x="4335560" y="5381811"/>
                </a:cubicBezTo>
                <a:cubicBezTo>
                  <a:pt x="4372837" y="5609396"/>
                  <a:pt x="4273938" y="5873600"/>
                  <a:pt x="4335560" y="6053162"/>
                </a:cubicBezTo>
                <a:cubicBezTo>
                  <a:pt x="4133804" y="6072551"/>
                  <a:pt x="4019223" y="5982618"/>
                  <a:pt x="3706904" y="6053162"/>
                </a:cubicBezTo>
                <a:cubicBezTo>
                  <a:pt x="3394585" y="6123706"/>
                  <a:pt x="3384691" y="6011862"/>
                  <a:pt x="3164959" y="6053162"/>
                </a:cubicBezTo>
                <a:cubicBezTo>
                  <a:pt x="2945228" y="6094462"/>
                  <a:pt x="2846984" y="6047971"/>
                  <a:pt x="2666369" y="6053162"/>
                </a:cubicBezTo>
                <a:cubicBezTo>
                  <a:pt x="2485754" y="6058353"/>
                  <a:pt x="2364036" y="6006936"/>
                  <a:pt x="2167780" y="6053162"/>
                </a:cubicBezTo>
                <a:cubicBezTo>
                  <a:pt x="1971524" y="6099388"/>
                  <a:pt x="1893974" y="6053109"/>
                  <a:pt x="1669191" y="6053162"/>
                </a:cubicBezTo>
                <a:cubicBezTo>
                  <a:pt x="1444408" y="6053215"/>
                  <a:pt x="1283808" y="6013867"/>
                  <a:pt x="1170601" y="6053162"/>
                </a:cubicBezTo>
                <a:cubicBezTo>
                  <a:pt x="1057394" y="6092457"/>
                  <a:pt x="768265" y="5994844"/>
                  <a:pt x="585301" y="6053162"/>
                </a:cubicBezTo>
                <a:cubicBezTo>
                  <a:pt x="402337" y="6111480"/>
                  <a:pt x="210544" y="6052622"/>
                  <a:pt x="0" y="6053162"/>
                </a:cubicBezTo>
                <a:cubicBezTo>
                  <a:pt x="-30150" y="5900684"/>
                  <a:pt x="14215" y="5767006"/>
                  <a:pt x="0" y="5684469"/>
                </a:cubicBezTo>
                <a:cubicBezTo>
                  <a:pt x="-14215" y="5601932"/>
                  <a:pt x="5668" y="5359234"/>
                  <a:pt x="0" y="5194714"/>
                </a:cubicBezTo>
                <a:cubicBezTo>
                  <a:pt x="-5668" y="5030194"/>
                  <a:pt x="38049" y="4841493"/>
                  <a:pt x="0" y="4583894"/>
                </a:cubicBezTo>
                <a:cubicBezTo>
                  <a:pt x="-38049" y="4326295"/>
                  <a:pt x="76136" y="4062128"/>
                  <a:pt x="0" y="3912544"/>
                </a:cubicBezTo>
                <a:cubicBezTo>
                  <a:pt x="-76136" y="3762960"/>
                  <a:pt x="19429" y="3716530"/>
                  <a:pt x="0" y="3543851"/>
                </a:cubicBezTo>
                <a:cubicBezTo>
                  <a:pt x="-19429" y="3371172"/>
                  <a:pt x="11820" y="3315698"/>
                  <a:pt x="0" y="3175159"/>
                </a:cubicBezTo>
                <a:cubicBezTo>
                  <a:pt x="-11820" y="3034620"/>
                  <a:pt x="37745" y="2710118"/>
                  <a:pt x="0" y="2503808"/>
                </a:cubicBezTo>
                <a:cubicBezTo>
                  <a:pt x="-37745" y="2297498"/>
                  <a:pt x="43225" y="2260604"/>
                  <a:pt x="0" y="2135115"/>
                </a:cubicBezTo>
                <a:cubicBezTo>
                  <a:pt x="-43225" y="2009626"/>
                  <a:pt x="38021" y="1763461"/>
                  <a:pt x="0" y="1584828"/>
                </a:cubicBezTo>
                <a:cubicBezTo>
                  <a:pt x="-38021" y="1406195"/>
                  <a:pt x="1925" y="1328251"/>
                  <a:pt x="0" y="1155604"/>
                </a:cubicBezTo>
                <a:cubicBezTo>
                  <a:pt x="-1925" y="982957"/>
                  <a:pt x="41211" y="917127"/>
                  <a:pt x="0" y="726379"/>
                </a:cubicBezTo>
                <a:cubicBezTo>
                  <a:pt x="-41211" y="535631"/>
                  <a:pt x="67698" y="329791"/>
                  <a:pt x="0" y="0"/>
                </a:cubicBezTo>
                <a:close/>
              </a:path>
              <a:path extrusionOk="0" h="6053162" w="4335560">
                <a:moveTo>
                  <a:pt x="0" y="0"/>
                </a:moveTo>
                <a:cubicBezTo>
                  <a:pt x="220767" y="-25561"/>
                  <a:pt x="314170" y="40607"/>
                  <a:pt x="498589" y="0"/>
                </a:cubicBezTo>
                <a:cubicBezTo>
                  <a:pt x="683008" y="-40607"/>
                  <a:pt x="748083" y="44527"/>
                  <a:pt x="910468" y="0"/>
                </a:cubicBezTo>
                <a:cubicBezTo>
                  <a:pt x="1072853" y="-44527"/>
                  <a:pt x="1280451" y="67144"/>
                  <a:pt x="1539124" y="0"/>
                </a:cubicBezTo>
                <a:cubicBezTo>
                  <a:pt x="1797797" y="-67144"/>
                  <a:pt x="1824655" y="39952"/>
                  <a:pt x="2037713" y="0"/>
                </a:cubicBezTo>
                <a:cubicBezTo>
                  <a:pt x="2250771" y="-39952"/>
                  <a:pt x="2345944" y="11707"/>
                  <a:pt x="2536303" y="0"/>
                </a:cubicBezTo>
                <a:cubicBezTo>
                  <a:pt x="2726662" y="-11707"/>
                  <a:pt x="2856340" y="4784"/>
                  <a:pt x="3164959" y="0"/>
                </a:cubicBezTo>
                <a:cubicBezTo>
                  <a:pt x="3473578" y="-4784"/>
                  <a:pt x="3492454" y="51013"/>
                  <a:pt x="3620193" y="0"/>
                </a:cubicBezTo>
                <a:cubicBezTo>
                  <a:pt x="3747932" y="-51013"/>
                  <a:pt x="3984648" y="21918"/>
                  <a:pt x="4335560" y="0"/>
                </a:cubicBezTo>
                <a:cubicBezTo>
                  <a:pt x="4362213" y="295270"/>
                  <a:pt x="4277062" y="488531"/>
                  <a:pt x="4335560" y="671351"/>
                </a:cubicBezTo>
                <a:cubicBezTo>
                  <a:pt x="4394058" y="854171"/>
                  <a:pt x="4306821" y="922913"/>
                  <a:pt x="4335560" y="1100575"/>
                </a:cubicBezTo>
                <a:cubicBezTo>
                  <a:pt x="4364299" y="1278237"/>
                  <a:pt x="4290841" y="1472376"/>
                  <a:pt x="4335560" y="1650862"/>
                </a:cubicBezTo>
                <a:cubicBezTo>
                  <a:pt x="4380279" y="1829348"/>
                  <a:pt x="4331354" y="2120531"/>
                  <a:pt x="4335560" y="2261681"/>
                </a:cubicBezTo>
                <a:cubicBezTo>
                  <a:pt x="4339766" y="2402831"/>
                  <a:pt x="4334426" y="2502007"/>
                  <a:pt x="4335560" y="2630374"/>
                </a:cubicBezTo>
                <a:cubicBezTo>
                  <a:pt x="4336694" y="2758741"/>
                  <a:pt x="4305927" y="3010484"/>
                  <a:pt x="4335560" y="3180661"/>
                </a:cubicBezTo>
                <a:cubicBezTo>
                  <a:pt x="4365193" y="3350838"/>
                  <a:pt x="4285770" y="3618065"/>
                  <a:pt x="4335560" y="3730949"/>
                </a:cubicBezTo>
                <a:cubicBezTo>
                  <a:pt x="4385350" y="3843833"/>
                  <a:pt x="4324450" y="4153794"/>
                  <a:pt x="4335560" y="4281236"/>
                </a:cubicBezTo>
                <a:cubicBezTo>
                  <a:pt x="4346670" y="4408678"/>
                  <a:pt x="4302239" y="4732840"/>
                  <a:pt x="4335560" y="4892055"/>
                </a:cubicBezTo>
                <a:cubicBezTo>
                  <a:pt x="4368881" y="5051270"/>
                  <a:pt x="4265375" y="5361211"/>
                  <a:pt x="4335560" y="5502875"/>
                </a:cubicBezTo>
                <a:cubicBezTo>
                  <a:pt x="4405745" y="5644539"/>
                  <a:pt x="4289511" y="5937683"/>
                  <a:pt x="4335560" y="6053162"/>
                </a:cubicBezTo>
                <a:cubicBezTo>
                  <a:pt x="4165753" y="6094896"/>
                  <a:pt x="4116421" y="6011811"/>
                  <a:pt x="3923682" y="6053162"/>
                </a:cubicBezTo>
                <a:cubicBezTo>
                  <a:pt x="3730943" y="6094513"/>
                  <a:pt x="3427979" y="5992231"/>
                  <a:pt x="3295026" y="6053162"/>
                </a:cubicBezTo>
                <a:cubicBezTo>
                  <a:pt x="3162073" y="6114093"/>
                  <a:pt x="2867538" y="5997787"/>
                  <a:pt x="2753081" y="6053162"/>
                </a:cubicBezTo>
                <a:cubicBezTo>
                  <a:pt x="2638625" y="6108537"/>
                  <a:pt x="2399573" y="6023506"/>
                  <a:pt x="2297847" y="6053162"/>
                </a:cubicBezTo>
                <a:cubicBezTo>
                  <a:pt x="2196121" y="6082818"/>
                  <a:pt x="1926020" y="6051208"/>
                  <a:pt x="1755902" y="6053162"/>
                </a:cubicBezTo>
                <a:cubicBezTo>
                  <a:pt x="1585784" y="6055116"/>
                  <a:pt x="1500258" y="6034073"/>
                  <a:pt x="1344024" y="6053162"/>
                </a:cubicBezTo>
                <a:cubicBezTo>
                  <a:pt x="1187790" y="6072251"/>
                  <a:pt x="1115029" y="6022764"/>
                  <a:pt x="932145" y="6053162"/>
                </a:cubicBezTo>
                <a:cubicBezTo>
                  <a:pt x="749261" y="6083560"/>
                  <a:pt x="270772" y="6045987"/>
                  <a:pt x="0" y="6053162"/>
                </a:cubicBezTo>
                <a:cubicBezTo>
                  <a:pt x="-23525" y="5897334"/>
                  <a:pt x="31711" y="5782775"/>
                  <a:pt x="0" y="5623938"/>
                </a:cubicBezTo>
                <a:cubicBezTo>
                  <a:pt x="-31711" y="5465101"/>
                  <a:pt x="21192" y="5201420"/>
                  <a:pt x="0" y="4952587"/>
                </a:cubicBezTo>
                <a:cubicBezTo>
                  <a:pt x="-21192" y="4703754"/>
                  <a:pt x="53293" y="4640931"/>
                  <a:pt x="0" y="4462831"/>
                </a:cubicBezTo>
                <a:cubicBezTo>
                  <a:pt x="-53293" y="4284731"/>
                  <a:pt x="12896" y="4254731"/>
                  <a:pt x="0" y="4094139"/>
                </a:cubicBezTo>
                <a:cubicBezTo>
                  <a:pt x="-12896" y="3933547"/>
                  <a:pt x="67002" y="3721487"/>
                  <a:pt x="0" y="3483320"/>
                </a:cubicBezTo>
                <a:cubicBezTo>
                  <a:pt x="-67002" y="3245153"/>
                  <a:pt x="25826" y="3149908"/>
                  <a:pt x="0" y="3054095"/>
                </a:cubicBezTo>
                <a:cubicBezTo>
                  <a:pt x="-25826" y="2958283"/>
                  <a:pt x="30421" y="2624824"/>
                  <a:pt x="0" y="2443276"/>
                </a:cubicBezTo>
                <a:cubicBezTo>
                  <a:pt x="-30421" y="2261728"/>
                  <a:pt x="64127" y="1914920"/>
                  <a:pt x="0" y="1771926"/>
                </a:cubicBezTo>
                <a:cubicBezTo>
                  <a:pt x="-64127" y="1628932"/>
                  <a:pt x="1972" y="1459431"/>
                  <a:pt x="0" y="1282170"/>
                </a:cubicBezTo>
                <a:cubicBezTo>
                  <a:pt x="-1972" y="1104909"/>
                  <a:pt x="20014" y="891809"/>
                  <a:pt x="0" y="610819"/>
                </a:cubicBezTo>
                <a:cubicBezTo>
                  <a:pt x="-20014" y="329829"/>
                  <a:pt x="46629" y="226783"/>
                  <a:pt x="0" y="0"/>
                </a:cubicBezTo>
                <a:close/>
              </a:path>
            </a:pathLst>
          </a:custGeom>
          <a:noFill/>
          <a:ln cap="flat" cmpd="sng" w="38100">
            <a:solidFill>
              <a:schemeClr val="accent2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373" name="Google Shape;373;p17"/>
          <p:cNvSpPr txBox="1"/>
          <p:nvPr>
            <p:ph type="title"/>
          </p:nvPr>
        </p:nvSpPr>
        <p:spPr>
          <a:xfrm>
            <a:off x="888625" y="1629299"/>
            <a:ext cx="3501300" cy="590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2400"/>
              <a:buFont typeface="Calibri"/>
              <a:buNone/>
            </a:pPr>
            <a:r>
              <a:rPr lang="ru-RU" sz="2060"/>
              <a:t>1. Карандашный набросок</a:t>
            </a:r>
            <a:endParaRPr sz="2000"/>
          </a:p>
        </p:txBody>
      </p:sp>
      <p:pic>
        <p:nvPicPr>
          <p:cNvPr descr="Елка со сплошной заливкой" id="374" name="Google Shape;374;p1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2031" y="517081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7"/>
          <p:cNvSpPr txBox="1"/>
          <p:nvPr>
            <p:ph idx="2" type="body"/>
          </p:nvPr>
        </p:nvSpPr>
        <p:spPr>
          <a:xfrm>
            <a:off x="888631" y="2335876"/>
            <a:ext cx="3501197" cy="2465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1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9999"/>
              <a:buNone/>
            </a:pPr>
            <a:br>
              <a:rPr lang="ru-RU" sz="1800"/>
            </a:br>
            <a:r>
              <a:rPr lang="ru-RU" sz="2681">
                <a:latin typeface="Calibri"/>
                <a:ea typeface="Calibri"/>
                <a:cs typeface="Calibri"/>
                <a:sym typeface="Calibri"/>
              </a:rPr>
              <a:t>а) «Оденем» лыжника. Нарисуем шапку, развевающийся шарф, теплый свитер, штаны и лыжные ботинки.</a:t>
            </a:r>
            <a:endParaRPr sz="178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2542"/>
              <a:buNone/>
            </a:pPr>
            <a:r>
              <a:rPr lang="ru-RU" sz="2681">
                <a:latin typeface="Calibri"/>
                <a:ea typeface="Calibri"/>
                <a:cs typeface="Calibri"/>
                <a:sym typeface="Calibri"/>
              </a:rPr>
              <a:t>б)Если вы рисуете лыжницу, то вместо шарфа можете изобразить развевающиеся косички или волосы. Шапка тоже может быть любой формы.</a:t>
            </a:r>
            <a:br>
              <a:rPr lang="ru-RU" sz="2500"/>
            </a:br>
            <a:endParaRPr sz="2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050988" y="322697"/>
            <a:ext cx="4335560" cy="6043507"/>
          </a:xfrm>
          <a:custGeom>
            <a:rect b="b" l="l" r="r" t="t"/>
            <a:pathLst>
              <a:path extrusionOk="0" fill="none" h="6043507" w="4335560">
                <a:moveTo>
                  <a:pt x="0" y="0"/>
                </a:moveTo>
                <a:cubicBezTo>
                  <a:pt x="88012" y="-41741"/>
                  <a:pt x="301927" y="18653"/>
                  <a:pt x="411878" y="0"/>
                </a:cubicBezTo>
                <a:cubicBezTo>
                  <a:pt x="521829" y="-18653"/>
                  <a:pt x="727081" y="24054"/>
                  <a:pt x="997179" y="0"/>
                </a:cubicBezTo>
                <a:cubicBezTo>
                  <a:pt x="1267277" y="-24054"/>
                  <a:pt x="1284730" y="8790"/>
                  <a:pt x="1409057" y="0"/>
                </a:cubicBezTo>
                <a:cubicBezTo>
                  <a:pt x="1533384" y="-8790"/>
                  <a:pt x="1698053" y="41737"/>
                  <a:pt x="1820935" y="0"/>
                </a:cubicBezTo>
                <a:cubicBezTo>
                  <a:pt x="1943817" y="-41737"/>
                  <a:pt x="2294824" y="48651"/>
                  <a:pt x="2449591" y="0"/>
                </a:cubicBezTo>
                <a:cubicBezTo>
                  <a:pt x="2604358" y="-48651"/>
                  <a:pt x="2798281" y="25496"/>
                  <a:pt x="2991536" y="0"/>
                </a:cubicBezTo>
                <a:cubicBezTo>
                  <a:pt x="3184792" y="-25496"/>
                  <a:pt x="3245468" y="17315"/>
                  <a:pt x="3403415" y="0"/>
                </a:cubicBezTo>
                <a:cubicBezTo>
                  <a:pt x="3561362" y="-17315"/>
                  <a:pt x="4006309" y="92862"/>
                  <a:pt x="4335560" y="0"/>
                </a:cubicBezTo>
                <a:cubicBezTo>
                  <a:pt x="4400439" y="321309"/>
                  <a:pt x="4264186" y="413978"/>
                  <a:pt x="4335560" y="670280"/>
                </a:cubicBezTo>
                <a:cubicBezTo>
                  <a:pt x="4406934" y="926582"/>
                  <a:pt x="4303183" y="1004004"/>
                  <a:pt x="4335560" y="1098819"/>
                </a:cubicBezTo>
                <a:cubicBezTo>
                  <a:pt x="4367937" y="1193634"/>
                  <a:pt x="4306133" y="1416643"/>
                  <a:pt x="4335560" y="1648229"/>
                </a:cubicBezTo>
                <a:cubicBezTo>
                  <a:pt x="4364987" y="1879815"/>
                  <a:pt x="4331474" y="1837165"/>
                  <a:pt x="4335560" y="2016334"/>
                </a:cubicBezTo>
                <a:cubicBezTo>
                  <a:pt x="4339646" y="2195504"/>
                  <a:pt x="4326026" y="2443327"/>
                  <a:pt x="4335560" y="2686614"/>
                </a:cubicBezTo>
                <a:cubicBezTo>
                  <a:pt x="4345094" y="2929901"/>
                  <a:pt x="4288008" y="3105425"/>
                  <a:pt x="4335560" y="3236023"/>
                </a:cubicBezTo>
                <a:cubicBezTo>
                  <a:pt x="4383112" y="3366621"/>
                  <a:pt x="4271210" y="3667778"/>
                  <a:pt x="4335560" y="3906303"/>
                </a:cubicBezTo>
                <a:cubicBezTo>
                  <a:pt x="4399910" y="4144828"/>
                  <a:pt x="4318180" y="4282273"/>
                  <a:pt x="4335560" y="4395278"/>
                </a:cubicBezTo>
                <a:cubicBezTo>
                  <a:pt x="4352940" y="4508283"/>
                  <a:pt x="4306847" y="4684514"/>
                  <a:pt x="4335560" y="4823817"/>
                </a:cubicBezTo>
                <a:cubicBezTo>
                  <a:pt x="4364273" y="4963120"/>
                  <a:pt x="4329743" y="5179829"/>
                  <a:pt x="4335560" y="5373227"/>
                </a:cubicBezTo>
                <a:cubicBezTo>
                  <a:pt x="4341377" y="5566625"/>
                  <a:pt x="4262447" y="5876730"/>
                  <a:pt x="4335560" y="6043507"/>
                </a:cubicBezTo>
                <a:cubicBezTo>
                  <a:pt x="4133804" y="6062896"/>
                  <a:pt x="4019223" y="5972963"/>
                  <a:pt x="3706904" y="6043507"/>
                </a:cubicBezTo>
                <a:cubicBezTo>
                  <a:pt x="3394585" y="6114051"/>
                  <a:pt x="3384691" y="6002207"/>
                  <a:pt x="3164959" y="6043507"/>
                </a:cubicBezTo>
                <a:cubicBezTo>
                  <a:pt x="2945228" y="6084807"/>
                  <a:pt x="2846984" y="6038316"/>
                  <a:pt x="2666369" y="6043507"/>
                </a:cubicBezTo>
                <a:cubicBezTo>
                  <a:pt x="2485754" y="6048698"/>
                  <a:pt x="2364036" y="5997281"/>
                  <a:pt x="2167780" y="6043507"/>
                </a:cubicBezTo>
                <a:cubicBezTo>
                  <a:pt x="1971524" y="6089733"/>
                  <a:pt x="1893974" y="6043454"/>
                  <a:pt x="1669191" y="6043507"/>
                </a:cubicBezTo>
                <a:cubicBezTo>
                  <a:pt x="1444408" y="6043560"/>
                  <a:pt x="1283808" y="6004212"/>
                  <a:pt x="1170601" y="6043507"/>
                </a:cubicBezTo>
                <a:cubicBezTo>
                  <a:pt x="1057394" y="6082802"/>
                  <a:pt x="768265" y="5985189"/>
                  <a:pt x="585301" y="6043507"/>
                </a:cubicBezTo>
                <a:cubicBezTo>
                  <a:pt x="402337" y="6101825"/>
                  <a:pt x="210544" y="6042967"/>
                  <a:pt x="0" y="6043507"/>
                </a:cubicBezTo>
                <a:cubicBezTo>
                  <a:pt x="-23559" y="5923921"/>
                  <a:pt x="34989" y="5843649"/>
                  <a:pt x="0" y="5675402"/>
                </a:cubicBezTo>
                <a:cubicBezTo>
                  <a:pt x="-34989" y="5507155"/>
                  <a:pt x="17879" y="5302209"/>
                  <a:pt x="0" y="5186428"/>
                </a:cubicBezTo>
                <a:cubicBezTo>
                  <a:pt x="-17879" y="5070647"/>
                  <a:pt x="31930" y="4708670"/>
                  <a:pt x="0" y="4576583"/>
                </a:cubicBezTo>
                <a:cubicBezTo>
                  <a:pt x="-31930" y="4444497"/>
                  <a:pt x="75" y="4047827"/>
                  <a:pt x="0" y="3906303"/>
                </a:cubicBezTo>
                <a:cubicBezTo>
                  <a:pt x="-75" y="3764779"/>
                  <a:pt x="16894" y="3652456"/>
                  <a:pt x="0" y="3538199"/>
                </a:cubicBezTo>
                <a:cubicBezTo>
                  <a:pt x="-16894" y="3423942"/>
                  <a:pt x="28036" y="3316788"/>
                  <a:pt x="0" y="3170094"/>
                </a:cubicBezTo>
                <a:cubicBezTo>
                  <a:pt x="-28036" y="3023400"/>
                  <a:pt x="69953" y="2807115"/>
                  <a:pt x="0" y="2499814"/>
                </a:cubicBezTo>
                <a:cubicBezTo>
                  <a:pt x="-69953" y="2192513"/>
                  <a:pt x="7431" y="2244758"/>
                  <a:pt x="0" y="2131710"/>
                </a:cubicBezTo>
                <a:cubicBezTo>
                  <a:pt x="-7431" y="2018662"/>
                  <a:pt x="40492" y="1819939"/>
                  <a:pt x="0" y="1582300"/>
                </a:cubicBezTo>
                <a:cubicBezTo>
                  <a:pt x="-40492" y="1344661"/>
                  <a:pt x="7428" y="1273085"/>
                  <a:pt x="0" y="1153760"/>
                </a:cubicBezTo>
                <a:cubicBezTo>
                  <a:pt x="-7428" y="1034435"/>
                  <a:pt x="9346" y="880755"/>
                  <a:pt x="0" y="725221"/>
                </a:cubicBezTo>
                <a:cubicBezTo>
                  <a:pt x="-9346" y="569687"/>
                  <a:pt x="81387" y="250356"/>
                  <a:pt x="0" y="0"/>
                </a:cubicBezTo>
                <a:close/>
              </a:path>
              <a:path extrusionOk="0" h="6043507" w="4335560">
                <a:moveTo>
                  <a:pt x="0" y="0"/>
                </a:moveTo>
                <a:cubicBezTo>
                  <a:pt x="220767" y="-25561"/>
                  <a:pt x="314170" y="40607"/>
                  <a:pt x="498589" y="0"/>
                </a:cubicBezTo>
                <a:cubicBezTo>
                  <a:pt x="683008" y="-40607"/>
                  <a:pt x="748083" y="44527"/>
                  <a:pt x="910468" y="0"/>
                </a:cubicBezTo>
                <a:cubicBezTo>
                  <a:pt x="1072853" y="-44527"/>
                  <a:pt x="1280451" y="67144"/>
                  <a:pt x="1539124" y="0"/>
                </a:cubicBezTo>
                <a:cubicBezTo>
                  <a:pt x="1797797" y="-67144"/>
                  <a:pt x="1824655" y="39952"/>
                  <a:pt x="2037713" y="0"/>
                </a:cubicBezTo>
                <a:cubicBezTo>
                  <a:pt x="2250771" y="-39952"/>
                  <a:pt x="2345944" y="11707"/>
                  <a:pt x="2536303" y="0"/>
                </a:cubicBezTo>
                <a:cubicBezTo>
                  <a:pt x="2726662" y="-11707"/>
                  <a:pt x="2856340" y="4784"/>
                  <a:pt x="3164959" y="0"/>
                </a:cubicBezTo>
                <a:cubicBezTo>
                  <a:pt x="3473578" y="-4784"/>
                  <a:pt x="3492454" y="51013"/>
                  <a:pt x="3620193" y="0"/>
                </a:cubicBezTo>
                <a:cubicBezTo>
                  <a:pt x="3747932" y="-51013"/>
                  <a:pt x="3984648" y="21918"/>
                  <a:pt x="4335560" y="0"/>
                </a:cubicBezTo>
                <a:cubicBezTo>
                  <a:pt x="4335677" y="181531"/>
                  <a:pt x="4299970" y="491969"/>
                  <a:pt x="4335560" y="670280"/>
                </a:cubicBezTo>
                <a:cubicBezTo>
                  <a:pt x="4371150" y="848591"/>
                  <a:pt x="4321975" y="945479"/>
                  <a:pt x="4335560" y="1098819"/>
                </a:cubicBezTo>
                <a:cubicBezTo>
                  <a:pt x="4349145" y="1252159"/>
                  <a:pt x="4326295" y="1406090"/>
                  <a:pt x="4335560" y="1648229"/>
                </a:cubicBezTo>
                <a:cubicBezTo>
                  <a:pt x="4344825" y="1890368"/>
                  <a:pt x="4328162" y="2135006"/>
                  <a:pt x="4335560" y="2258074"/>
                </a:cubicBezTo>
                <a:cubicBezTo>
                  <a:pt x="4342958" y="2381143"/>
                  <a:pt x="4330176" y="2547965"/>
                  <a:pt x="4335560" y="2626178"/>
                </a:cubicBezTo>
                <a:cubicBezTo>
                  <a:pt x="4340944" y="2704391"/>
                  <a:pt x="4305076" y="2969639"/>
                  <a:pt x="4335560" y="3175588"/>
                </a:cubicBezTo>
                <a:cubicBezTo>
                  <a:pt x="4366044" y="3381537"/>
                  <a:pt x="4313226" y="3548406"/>
                  <a:pt x="4335560" y="3724998"/>
                </a:cubicBezTo>
                <a:cubicBezTo>
                  <a:pt x="4357894" y="3901590"/>
                  <a:pt x="4330888" y="4125074"/>
                  <a:pt x="4335560" y="4274408"/>
                </a:cubicBezTo>
                <a:cubicBezTo>
                  <a:pt x="4340232" y="4423742"/>
                  <a:pt x="4290625" y="4722169"/>
                  <a:pt x="4335560" y="4884252"/>
                </a:cubicBezTo>
                <a:cubicBezTo>
                  <a:pt x="4380495" y="5046335"/>
                  <a:pt x="4298475" y="5334252"/>
                  <a:pt x="4335560" y="5494097"/>
                </a:cubicBezTo>
                <a:cubicBezTo>
                  <a:pt x="4372645" y="5653943"/>
                  <a:pt x="4328355" y="5855020"/>
                  <a:pt x="4335560" y="6043507"/>
                </a:cubicBezTo>
                <a:cubicBezTo>
                  <a:pt x="4165753" y="6085241"/>
                  <a:pt x="4116421" y="6002156"/>
                  <a:pt x="3923682" y="6043507"/>
                </a:cubicBezTo>
                <a:cubicBezTo>
                  <a:pt x="3730943" y="6084858"/>
                  <a:pt x="3427979" y="5982576"/>
                  <a:pt x="3295026" y="6043507"/>
                </a:cubicBezTo>
                <a:cubicBezTo>
                  <a:pt x="3162073" y="6104438"/>
                  <a:pt x="2867538" y="5988132"/>
                  <a:pt x="2753081" y="6043507"/>
                </a:cubicBezTo>
                <a:cubicBezTo>
                  <a:pt x="2638625" y="6098882"/>
                  <a:pt x="2399573" y="6013851"/>
                  <a:pt x="2297847" y="6043507"/>
                </a:cubicBezTo>
                <a:cubicBezTo>
                  <a:pt x="2196121" y="6073163"/>
                  <a:pt x="1926020" y="6041553"/>
                  <a:pt x="1755902" y="6043507"/>
                </a:cubicBezTo>
                <a:cubicBezTo>
                  <a:pt x="1585784" y="6045461"/>
                  <a:pt x="1500258" y="6024418"/>
                  <a:pt x="1344024" y="6043507"/>
                </a:cubicBezTo>
                <a:cubicBezTo>
                  <a:pt x="1187790" y="6062596"/>
                  <a:pt x="1115029" y="6013109"/>
                  <a:pt x="932145" y="6043507"/>
                </a:cubicBezTo>
                <a:cubicBezTo>
                  <a:pt x="749261" y="6073905"/>
                  <a:pt x="270772" y="6036332"/>
                  <a:pt x="0" y="6043507"/>
                </a:cubicBezTo>
                <a:cubicBezTo>
                  <a:pt x="-48009" y="5882108"/>
                  <a:pt x="45024" y="5786247"/>
                  <a:pt x="0" y="5614967"/>
                </a:cubicBezTo>
                <a:cubicBezTo>
                  <a:pt x="-45024" y="5443687"/>
                  <a:pt x="31844" y="5248201"/>
                  <a:pt x="0" y="4944688"/>
                </a:cubicBezTo>
                <a:cubicBezTo>
                  <a:pt x="-31844" y="4641175"/>
                  <a:pt x="57530" y="4657052"/>
                  <a:pt x="0" y="4455713"/>
                </a:cubicBezTo>
                <a:cubicBezTo>
                  <a:pt x="-57530" y="4254374"/>
                  <a:pt x="25631" y="4253724"/>
                  <a:pt x="0" y="4087608"/>
                </a:cubicBezTo>
                <a:cubicBezTo>
                  <a:pt x="-25631" y="3921493"/>
                  <a:pt x="61071" y="3766462"/>
                  <a:pt x="0" y="3477764"/>
                </a:cubicBezTo>
                <a:cubicBezTo>
                  <a:pt x="-61071" y="3189066"/>
                  <a:pt x="48824" y="3192240"/>
                  <a:pt x="0" y="3049224"/>
                </a:cubicBezTo>
                <a:cubicBezTo>
                  <a:pt x="-48824" y="2906208"/>
                  <a:pt x="44176" y="2640627"/>
                  <a:pt x="0" y="2439379"/>
                </a:cubicBezTo>
                <a:cubicBezTo>
                  <a:pt x="-44176" y="2238131"/>
                  <a:pt x="68369" y="1916810"/>
                  <a:pt x="0" y="1769099"/>
                </a:cubicBezTo>
                <a:cubicBezTo>
                  <a:pt x="-68369" y="1621388"/>
                  <a:pt x="49950" y="1378846"/>
                  <a:pt x="0" y="1280125"/>
                </a:cubicBezTo>
                <a:cubicBezTo>
                  <a:pt x="-49950" y="1181404"/>
                  <a:pt x="22264" y="750709"/>
                  <a:pt x="0" y="609845"/>
                </a:cubicBezTo>
                <a:cubicBezTo>
                  <a:pt x="-22264" y="468981"/>
                  <a:pt x="36989" y="267845"/>
                  <a:pt x="0" y="0"/>
                </a:cubicBezTo>
                <a:close/>
              </a:path>
            </a:pathLst>
          </a:custGeom>
          <a:noFill/>
          <a:ln cap="flat" cmpd="sng" w="38100">
            <a:solidFill>
              <a:schemeClr val="accent2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381" name="Google Shape;381;p18"/>
          <p:cNvSpPr txBox="1"/>
          <p:nvPr>
            <p:ph type="title"/>
          </p:nvPr>
        </p:nvSpPr>
        <p:spPr>
          <a:xfrm>
            <a:off x="888625" y="1629299"/>
            <a:ext cx="35013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2400"/>
              <a:buFont typeface="Calibri"/>
              <a:buNone/>
            </a:pPr>
            <a:r>
              <a:rPr lang="ru-RU" sz="2060"/>
              <a:t>1. Карандашный набросок</a:t>
            </a:r>
            <a:endParaRPr sz="2000"/>
          </a:p>
        </p:txBody>
      </p:sp>
      <p:pic>
        <p:nvPicPr>
          <p:cNvPr descr="Елка со сплошной заливкой" id="382" name="Google Shape;382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2031" y="514551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8"/>
          <p:cNvSpPr txBox="1"/>
          <p:nvPr>
            <p:ph idx="2" type="body"/>
          </p:nvPr>
        </p:nvSpPr>
        <p:spPr>
          <a:xfrm>
            <a:off x="888631" y="2335876"/>
            <a:ext cx="3501197" cy="2465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9999"/>
              <a:buNone/>
            </a:pPr>
            <a:br>
              <a:rPr lang="ru-RU" sz="1800"/>
            </a:br>
            <a:r>
              <a:rPr lang="ru-RU" sz="2660">
                <a:latin typeface="Calibri"/>
                <a:ea typeface="Calibri"/>
                <a:cs typeface="Calibri"/>
                <a:sym typeface="Calibri"/>
              </a:rPr>
              <a:t>а) Сотрём все вспомогательные линии и дорисуем детали: лицо и волосы, вторую руку и ногу, варежки, лыжные палки, лыжи.</a:t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3383"/>
              <a:buNone/>
            </a:pPr>
            <a:r>
              <a:rPr lang="ru-RU" sz="2660">
                <a:latin typeface="Calibri"/>
                <a:ea typeface="Calibri"/>
                <a:cs typeface="Calibri"/>
                <a:sym typeface="Calibri"/>
              </a:rPr>
              <a:t>б) По желанию можно добавить пейзаж (ёлочки на переднем плане, лес и солнце на заднем плане).</a:t>
            </a:r>
            <a:br>
              <a:rPr lang="ru-RU" sz="2500"/>
            </a:br>
            <a:endParaRPr sz="2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050988" y="332305"/>
            <a:ext cx="4335560" cy="6024291"/>
          </a:xfrm>
          <a:custGeom>
            <a:rect b="b" l="l" r="r" t="t"/>
            <a:pathLst>
              <a:path extrusionOk="0" fill="none" h="6024291" w="4335560">
                <a:moveTo>
                  <a:pt x="0" y="0"/>
                </a:moveTo>
                <a:cubicBezTo>
                  <a:pt x="88012" y="-41741"/>
                  <a:pt x="301927" y="18653"/>
                  <a:pt x="411878" y="0"/>
                </a:cubicBezTo>
                <a:cubicBezTo>
                  <a:pt x="521829" y="-18653"/>
                  <a:pt x="727081" y="24054"/>
                  <a:pt x="997179" y="0"/>
                </a:cubicBezTo>
                <a:cubicBezTo>
                  <a:pt x="1267277" y="-24054"/>
                  <a:pt x="1284730" y="8790"/>
                  <a:pt x="1409057" y="0"/>
                </a:cubicBezTo>
                <a:cubicBezTo>
                  <a:pt x="1533384" y="-8790"/>
                  <a:pt x="1698053" y="41737"/>
                  <a:pt x="1820935" y="0"/>
                </a:cubicBezTo>
                <a:cubicBezTo>
                  <a:pt x="1943817" y="-41737"/>
                  <a:pt x="2294824" y="48651"/>
                  <a:pt x="2449591" y="0"/>
                </a:cubicBezTo>
                <a:cubicBezTo>
                  <a:pt x="2604358" y="-48651"/>
                  <a:pt x="2798281" y="25496"/>
                  <a:pt x="2991536" y="0"/>
                </a:cubicBezTo>
                <a:cubicBezTo>
                  <a:pt x="3184792" y="-25496"/>
                  <a:pt x="3245468" y="17315"/>
                  <a:pt x="3403415" y="0"/>
                </a:cubicBezTo>
                <a:cubicBezTo>
                  <a:pt x="3561362" y="-17315"/>
                  <a:pt x="4006309" y="92862"/>
                  <a:pt x="4335560" y="0"/>
                </a:cubicBezTo>
                <a:cubicBezTo>
                  <a:pt x="4339314" y="135285"/>
                  <a:pt x="4303423" y="416812"/>
                  <a:pt x="4335560" y="668149"/>
                </a:cubicBezTo>
                <a:cubicBezTo>
                  <a:pt x="4367697" y="919486"/>
                  <a:pt x="4331078" y="883753"/>
                  <a:pt x="4335560" y="1095326"/>
                </a:cubicBezTo>
                <a:cubicBezTo>
                  <a:pt x="4340042" y="1306899"/>
                  <a:pt x="4276705" y="1426993"/>
                  <a:pt x="4335560" y="1642988"/>
                </a:cubicBezTo>
                <a:cubicBezTo>
                  <a:pt x="4394415" y="1858983"/>
                  <a:pt x="4306190" y="1843515"/>
                  <a:pt x="4335560" y="2009923"/>
                </a:cubicBezTo>
                <a:cubicBezTo>
                  <a:pt x="4364930" y="2176332"/>
                  <a:pt x="4328559" y="2533761"/>
                  <a:pt x="4335560" y="2678071"/>
                </a:cubicBezTo>
                <a:cubicBezTo>
                  <a:pt x="4342561" y="2822381"/>
                  <a:pt x="4277747" y="2985559"/>
                  <a:pt x="4335560" y="3225734"/>
                </a:cubicBezTo>
                <a:cubicBezTo>
                  <a:pt x="4393373" y="3465909"/>
                  <a:pt x="4275189" y="3582250"/>
                  <a:pt x="4335560" y="3893883"/>
                </a:cubicBezTo>
                <a:cubicBezTo>
                  <a:pt x="4395931" y="4205516"/>
                  <a:pt x="4281969" y="4255537"/>
                  <a:pt x="4335560" y="4381303"/>
                </a:cubicBezTo>
                <a:cubicBezTo>
                  <a:pt x="4389151" y="4507069"/>
                  <a:pt x="4285123" y="4652566"/>
                  <a:pt x="4335560" y="4808480"/>
                </a:cubicBezTo>
                <a:cubicBezTo>
                  <a:pt x="4385997" y="4964394"/>
                  <a:pt x="4318708" y="5242024"/>
                  <a:pt x="4335560" y="5356142"/>
                </a:cubicBezTo>
                <a:cubicBezTo>
                  <a:pt x="4352412" y="5470260"/>
                  <a:pt x="4321058" y="5880890"/>
                  <a:pt x="4335560" y="6024291"/>
                </a:cubicBezTo>
                <a:cubicBezTo>
                  <a:pt x="4133804" y="6043680"/>
                  <a:pt x="4019223" y="5953747"/>
                  <a:pt x="3706904" y="6024291"/>
                </a:cubicBezTo>
                <a:cubicBezTo>
                  <a:pt x="3394585" y="6094835"/>
                  <a:pt x="3384691" y="5982991"/>
                  <a:pt x="3164959" y="6024291"/>
                </a:cubicBezTo>
                <a:cubicBezTo>
                  <a:pt x="2945228" y="6065591"/>
                  <a:pt x="2846984" y="6019100"/>
                  <a:pt x="2666369" y="6024291"/>
                </a:cubicBezTo>
                <a:cubicBezTo>
                  <a:pt x="2485754" y="6029482"/>
                  <a:pt x="2364036" y="5978065"/>
                  <a:pt x="2167780" y="6024291"/>
                </a:cubicBezTo>
                <a:cubicBezTo>
                  <a:pt x="1971524" y="6070517"/>
                  <a:pt x="1893974" y="6024238"/>
                  <a:pt x="1669191" y="6024291"/>
                </a:cubicBezTo>
                <a:cubicBezTo>
                  <a:pt x="1444408" y="6024344"/>
                  <a:pt x="1283808" y="5984996"/>
                  <a:pt x="1170601" y="6024291"/>
                </a:cubicBezTo>
                <a:cubicBezTo>
                  <a:pt x="1057394" y="6063586"/>
                  <a:pt x="768265" y="5965973"/>
                  <a:pt x="585301" y="6024291"/>
                </a:cubicBezTo>
                <a:cubicBezTo>
                  <a:pt x="402337" y="6082609"/>
                  <a:pt x="210544" y="6023751"/>
                  <a:pt x="0" y="6024291"/>
                </a:cubicBezTo>
                <a:cubicBezTo>
                  <a:pt x="-4735" y="5854157"/>
                  <a:pt x="38025" y="5774296"/>
                  <a:pt x="0" y="5657357"/>
                </a:cubicBezTo>
                <a:cubicBezTo>
                  <a:pt x="-38025" y="5540418"/>
                  <a:pt x="38973" y="5337984"/>
                  <a:pt x="0" y="5169937"/>
                </a:cubicBezTo>
                <a:cubicBezTo>
                  <a:pt x="-38973" y="5001890"/>
                  <a:pt x="11213" y="4818824"/>
                  <a:pt x="0" y="4562031"/>
                </a:cubicBezTo>
                <a:cubicBezTo>
                  <a:pt x="-11213" y="4305238"/>
                  <a:pt x="19844" y="4207747"/>
                  <a:pt x="0" y="3893883"/>
                </a:cubicBezTo>
                <a:cubicBezTo>
                  <a:pt x="-19844" y="3580019"/>
                  <a:pt x="30148" y="3649539"/>
                  <a:pt x="0" y="3526949"/>
                </a:cubicBezTo>
                <a:cubicBezTo>
                  <a:pt x="-30148" y="3404359"/>
                  <a:pt x="32432" y="3314168"/>
                  <a:pt x="0" y="3160014"/>
                </a:cubicBezTo>
                <a:cubicBezTo>
                  <a:pt x="-32432" y="3005860"/>
                  <a:pt x="54915" y="2798400"/>
                  <a:pt x="0" y="2491866"/>
                </a:cubicBezTo>
                <a:cubicBezTo>
                  <a:pt x="-54915" y="2185332"/>
                  <a:pt x="21532" y="2239189"/>
                  <a:pt x="0" y="2124932"/>
                </a:cubicBezTo>
                <a:cubicBezTo>
                  <a:pt x="-21532" y="2010675"/>
                  <a:pt x="55683" y="1767635"/>
                  <a:pt x="0" y="1577269"/>
                </a:cubicBezTo>
                <a:cubicBezTo>
                  <a:pt x="-55683" y="1386903"/>
                  <a:pt x="26543" y="1282135"/>
                  <a:pt x="0" y="1150092"/>
                </a:cubicBezTo>
                <a:cubicBezTo>
                  <a:pt x="-26543" y="1018049"/>
                  <a:pt x="34342" y="841599"/>
                  <a:pt x="0" y="722915"/>
                </a:cubicBezTo>
                <a:cubicBezTo>
                  <a:pt x="-34342" y="604231"/>
                  <a:pt x="23785" y="304722"/>
                  <a:pt x="0" y="0"/>
                </a:cubicBezTo>
                <a:close/>
              </a:path>
              <a:path extrusionOk="0" h="6024291" w="4335560">
                <a:moveTo>
                  <a:pt x="0" y="0"/>
                </a:moveTo>
                <a:cubicBezTo>
                  <a:pt x="220767" y="-25561"/>
                  <a:pt x="314170" y="40607"/>
                  <a:pt x="498589" y="0"/>
                </a:cubicBezTo>
                <a:cubicBezTo>
                  <a:pt x="683008" y="-40607"/>
                  <a:pt x="748083" y="44527"/>
                  <a:pt x="910468" y="0"/>
                </a:cubicBezTo>
                <a:cubicBezTo>
                  <a:pt x="1072853" y="-44527"/>
                  <a:pt x="1280451" y="67144"/>
                  <a:pt x="1539124" y="0"/>
                </a:cubicBezTo>
                <a:cubicBezTo>
                  <a:pt x="1797797" y="-67144"/>
                  <a:pt x="1824655" y="39952"/>
                  <a:pt x="2037713" y="0"/>
                </a:cubicBezTo>
                <a:cubicBezTo>
                  <a:pt x="2250771" y="-39952"/>
                  <a:pt x="2345944" y="11707"/>
                  <a:pt x="2536303" y="0"/>
                </a:cubicBezTo>
                <a:cubicBezTo>
                  <a:pt x="2726662" y="-11707"/>
                  <a:pt x="2856340" y="4784"/>
                  <a:pt x="3164959" y="0"/>
                </a:cubicBezTo>
                <a:cubicBezTo>
                  <a:pt x="3473578" y="-4784"/>
                  <a:pt x="3492454" y="51013"/>
                  <a:pt x="3620193" y="0"/>
                </a:cubicBezTo>
                <a:cubicBezTo>
                  <a:pt x="3747932" y="-51013"/>
                  <a:pt x="3984648" y="21918"/>
                  <a:pt x="4335560" y="0"/>
                </a:cubicBezTo>
                <a:cubicBezTo>
                  <a:pt x="4363997" y="154046"/>
                  <a:pt x="4268322" y="497483"/>
                  <a:pt x="4335560" y="668149"/>
                </a:cubicBezTo>
                <a:cubicBezTo>
                  <a:pt x="4402798" y="838815"/>
                  <a:pt x="4309665" y="987039"/>
                  <a:pt x="4335560" y="1095326"/>
                </a:cubicBezTo>
                <a:cubicBezTo>
                  <a:pt x="4361455" y="1203613"/>
                  <a:pt x="4325538" y="1451199"/>
                  <a:pt x="4335560" y="1642988"/>
                </a:cubicBezTo>
                <a:cubicBezTo>
                  <a:pt x="4345582" y="1834777"/>
                  <a:pt x="4320282" y="1982212"/>
                  <a:pt x="4335560" y="2250894"/>
                </a:cubicBezTo>
                <a:cubicBezTo>
                  <a:pt x="4350838" y="2519576"/>
                  <a:pt x="4332458" y="2511730"/>
                  <a:pt x="4335560" y="2617828"/>
                </a:cubicBezTo>
                <a:cubicBezTo>
                  <a:pt x="4338662" y="2723926"/>
                  <a:pt x="4297220" y="3055665"/>
                  <a:pt x="4335560" y="3165491"/>
                </a:cubicBezTo>
                <a:cubicBezTo>
                  <a:pt x="4373900" y="3275317"/>
                  <a:pt x="4304669" y="3573396"/>
                  <a:pt x="4335560" y="3713154"/>
                </a:cubicBezTo>
                <a:cubicBezTo>
                  <a:pt x="4366451" y="3852912"/>
                  <a:pt x="4271112" y="4068900"/>
                  <a:pt x="4335560" y="4260817"/>
                </a:cubicBezTo>
                <a:cubicBezTo>
                  <a:pt x="4400008" y="4452734"/>
                  <a:pt x="4269314" y="4690090"/>
                  <a:pt x="4335560" y="4868722"/>
                </a:cubicBezTo>
                <a:cubicBezTo>
                  <a:pt x="4401806" y="5047354"/>
                  <a:pt x="4302708" y="5276797"/>
                  <a:pt x="4335560" y="5476628"/>
                </a:cubicBezTo>
                <a:cubicBezTo>
                  <a:pt x="4368412" y="5676459"/>
                  <a:pt x="4332928" y="5857494"/>
                  <a:pt x="4335560" y="6024291"/>
                </a:cubicBezTo>
                <a:cubicBezTo>
                  <a:pt x="4165753" y="6066025"/>
                  <a:pt x="4116421" y="5982940"/>
                  <a:pt x="3923682" y="6024291"/>
                </a:cubicBezTo>
                <a:cubicBezTo>
                  <a:pt x="3730943" y="6065642"/>
                  <a:pt x="3427979" y="5963360"/>
                  <a:pt x="3295026" y="6024291"/>
                </a:cubicBezTo>
                <a:cubicBezTo>
                  <a:pt x="3162073" y="6085222"/>
                  <a:pt x="2867538" y="5968916"/>
                  <a:pt x="2753081" y="6024291"/>
                </a:cubicBezTo>
                <a:cubicBezTo>
                  <a:pt x="2638625" y="6079666"/>
                  <a:pt x="2399573" y="5994635"/>
                  <a:pt x="2297847" y="6024291"/>
                </a:cubicBezTo>
                <a:cubicBezTo>
                  <a:pt x="2196121" y="6053947"/>
                  <a:pt x="1926020" y="6022337"/>
                  <a:pt x="1755902" y="6024291"/>
                </a:cubicBezTo>
                <a:cubicBezTo>
                  <a:pt x="1585784" y="6026245"/>
                  <a:pt x="1500258" y="6005202"/>
                  <a:pt x="1344024" y="6024291"/>
                </a:cubicBezTo>
                <a:cubicBezTo>
                  <a:pt x="1187790" y="6043380"/>
                  <a:pt x="1115029" y="5993893"/>
                  <a:pt x="932145" y="6024291"/>
                </a:cubicBezTo>
                <a:cubicBezTo>
                  <a:pt x="749261" y="6054689"/>
                  <a:pt x="270772" y="6017116"/>
                  <a:pt x="0" y="6024291"/>
                </a:cubicBezTo>
                <a:cubicBezTo>
                  <a:pt x="-43928" y="5844044"/>
                  <a:pt x="22013" y="5789746"/>
                  <a:pt x="0" y="5597114"/>
                </a:cubicBezTo>
                <a:cubicBezTo>
                  <a:pt x="-22013" y="5404482"/>
                  <a:pt x="40814" y="5164078"/>
                  <a:pt x="0" y="4928965"/>
                </a:cubicBezTo>
                <a:cubicBezTo>
                  <a:pt x="-40814" y="4693852"/>
                  <a:pt x="7780" y="4541233"/>
                  <a:pt x="0" y="4441545"/>
                </a:cubicBezTo>
                <a:cubicBezTo>
                  <a:pt x="-7780" y="4341857"/>
                  <a:pt x="32066" y="4237060"/>
                  <a:pt x="0" y="4074611"/>
                </a:cubicBezTo>
                <a:cubicBezTo>
                  <a:pt x="-32066" y="3912162"/>
                  <a:pt x="47233" y="3675118"/>
                  <a:pt x="0" y="3466706"/>
                </a:cubicBezTo>
                <a:cubicBezTo>
                  <a:pt x="-47233" y="3258294"/>
                  <a:pt x="39632" y="3152931"/>
                  <a:pt x="0" y="3039529"/>
                </a:cubicBezTo>
                <a:cubicBezTo>
                  <a:pt x="-39632" y="2926127"/>
                  <a:pt x="247" y="2670342"/>
                  <a:pt x="0" y="2431623"/>
                </a:cubicBezTo>
                <a:cubicBezTo>
                  <a:pt x="-247" y="2192904"/>
                  <a:pt x="3798" y="1916728"/>
                  <a:pt x="0" y="1763474"/>
                </a:cubicBezTo>
                <a:cubicBezTo>
                  <a:pt x="-3798" y="1610220"/>
                  <a:pt x="27168" y="1381154"/>
                  <a:pt x="0" y="1276054"/>
                </a:cubicBezTo>
                <a:cubicBezTo>
                  <a:pt x="-27168" y="1170954"/>
                  <a:pt x="27437" y="870593"/>
                  <a:pt x="0" y="607906"/>
                </a:cubicBezTo>
                <a:cubicBezTo>
                  <a:pt x="-27437" y="345219"/>
                  <a:pt x="18409" y="165851"/>
                  <a:pt x="0" y="0"/>
                </a:cubicBezTo>
                <a:close/>
              </a:path>
            </a:pathLst>
          </a:custGeom>
          <a:noFill/>
          <a:ln cap="flat" cmpd="sng" w="38100">
            <a:solidFill>
              <a:schemeClr val="accent2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389" name="Google Shape;389;p19"/>
          <p:cNvSpPr txBox="1"/>
          <p:nvPr>
            <p:ph type="title"/>
          </p:nvPr>
        </p:nvSpPr>
        <p:spPr>
          <a:xfrm>
            <a:off x="888631" y="1629295"/>
            <a:ext cx="3501197" cy="70658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Calibri"/>
              <a:buNone/>
            </a:pPr>
            <a:r>
              <a:rPr lang="ru-RU" sz="2400"/>
              <a:t>1. Раскрашиваем</a:t>
            </a:r>
            <a:br>
              <a:rPr lang="ru-RU" sz="2400"/>
            </a:br>
            <a:endParaRPr sz="2000"/>
          </a:p>
        </p:txBody>
      </p:sp>
      <p:pic>
        <p:nvPicPr>
          <p:cNvPr descr="Елка со сплошной заливкой" id="390" name="Google Shape;390;p1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2031" y="515816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9"/>
          <p:cNvSpPr txBox="1"/>
          <p:nvPr>
            <p:ph idx="2" type="body"/>
          </p:nvPr>
        </p:nvSpPr>
        <p:spPr>
          <a:xfrm>
            <a:off x="888631" y="2335876"/>
            <a:ext cx="3501197" cy="2465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9999"/>
              <a:buNone/>
            </a:pPr>
            <a:br>
              <a:rPr lang="ru-RU" sz="1800"/>
            </a:br>
            <a:r>
              <a:rPr lang="ru-RU" sz="2500">
                <a:latin typeface="Calibri"/>
                <a:ea typeface="Calibri"/>
                <a:cs typeface="Calibri"/>
                <a:sym typeface="Calibri"/>
              </a:rPr>
              <a:t>а) Раскрашиваем крупные части рисунка.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10000"/>
              <a:buNone/>
            </a:pPr>
            <a:r>
              <a:rPr lang="ru-RU" sz="2500">
                <a:latin typeface="Calibri"/>
                <a:ea typeface="Calibri"/>
                <a:cs typeface="Calibri"/>
                <a:sym typeface="Calibri"/>
              </a:rPr>
              <a:t>б) Старайтесь раскрашивать слева направо, чтобы случайно не задеть невысохшие места рисунка.</a:t>
            </a:r>
            <a:br>
              <a:rPr lang="ru-RU" sz="2500"/>
            </a:br>
            <a:endParaRPr sz="2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050988" y="332305"/>
            <a:ext cx="4335559" cy="6024291"/>
          </a:xfrm>
          <a:custGeom>
            <a:rect b="b" l="l" r="r" t="t"/>
            <a:pathLst>
              <a:path extrusionOk="0" fill="none" h="6024291" w="4335559">
                <a:moveTo>
                  <a:pt x="0" y="0"/>
                </a:moveTo>
                <a:cubicBezTo>
                  <a:pt x="88012" y="-41741"/>
                  <a:pt x="301927" y="18653"/>
                  <a:pt x="411878" y="0"/>
                </a:cubicBezTo>
                <a:cubicBezTo>
                  <a:pt x="521829" y="-18653"/>
                  <a:pt x="727081" y="24054"/>
                  <a:pt x="997179" y="0"/>
                </a:cubicBezTo>
                <a:cubicBezTo>
                  <a:pt x="1267277" y="-24054"/>
                  <a:pt x="1284730" y="8790"/>
                  <a:pt x="1409057" y="0"/>
                </a:cubicBezTo>
                <a:cubicBezTo>
                  <a:pt x="1533384" y="-8790"/>
                  <a:pt x="1698053" y="41737"/>
                  <a:pt x="1820935" y="0"/>
                </a:cubicBezTo>
                <a:cubicBezTo>
                  <a:pt x="1943817" y="-41737"/>
                  <a:pt x="2294824" y="48651"/>
                  <a:pt x="2449591" y="0"/>
                </a:cubicBezTo>
                <a:cubicBezTo>
                  <a:pt x="2604358" y="-48651"/>
                  <a:pt x="2798281" y="25496"/>
                  <a:pt x="2991536" y="0"/>
                </a:cubicBezTo>
                <a:cubicBezTo>
                  <a:pt x="3184792" y="-25496"/>
                  <a:pt x="3253593" y="23050"/>
                  <a:pt x="3403414" y="0"/>
                </a:cubicBezTo>
                <a:cubicBezTo>
                  <a:pt x="3553235" y="-23050"/>
                  <a:pt x="4006308" y="92862"/>
                  <a:pt x="4335559" y="0"/>
                </a:cubicBezTo>
                <a:cubicBezTo>
                  <a:pt x="4339313" y="135285"/>
                  <a:pt x="4303422" y="416812"/>
                  <a:pt x="4335559" y="668149"/>
                </a:cubicBezTo>
                <a:cubicBezTo>
                  <a:pt x="4367696" y="919486"/>
                  <a:pt x="4331077" y="883753"/>
                  <a:pt x="4335559" y="1095326"/>
                </a:cubicBezTo>
                <a:cubicBezTo>
                  <a:pt x="4340041" y="1306899"/>
                  <a:pt x="4276704" y="1426993"/>
                  <a:pt x="4335559" y="1642988"/>
                </a:cubicBezTo>
                <a:cubicBezTo>
                  <a:pt x="4394414" y="1858983"/>
                  <a:pt x="4306189" y="1843515"/>
                  <a:pt x="4335559" y="2009923"/>
                </a:cubicBezTo>
                <a:cubicBezTo>
                  <a:pt x="4364929" y="2176332"/>
                  <a:pt x="4328558" y="2533761"/>
                  <a:pt x="4335559" y="2678071"/>
                </a:cubicBezTo>
                <a:cubicBezTo>
                  <a:pt x="4342560" y="2822381"/>
                  <a:pt x="4277746" y="2985559"/>
                  <a:pt x="4335559" y="3225734"/>
                </a:cubicBezTo>
                <a:cubicBezTo>
                  <a:pt x="4393372" y="3465909"/>
                  <a:pt x="4275188" y="3582250"/>
                  <a:pt x="4335559" y="3893883"/>
                </a:cubicBezTo>
                <a:cubicBezTo>
                  <a:pt x="4395930" y="4205516"/>
                  <a:pt x="4281968" y="4255537"/>
                  <a:pt x="4335559" y="4381303"/>
                </a:cubicBezTo>
                <a:cubicBezTo>
                  <a:pt x="4389150" y="4507069"/>
                  <a:pt x="4285122" y="4652566"/>
                  <a:pt x="4335559" y="4808480"/>
                </a:cubicBezTo>
                <a:cubicBezTo>
                  <a:pt x="4385996" y="4964394"/>
                  <a:pt x="4318707" y="5242024"/>
                  <a:pt x="4335559" y="5356142"/>
                </a:cubicBezTo>
                <a:cubicBezTo>
                  <a:pt x="4352411" y="5470260"/>
                  <a:pt x="4321057" y="5880890"/>
                  <a:pt x="4335559" y="6024291"/>
                </a:cubicBezTo>
                <a:cubicBezTo>
                  <a:pt x="4133803" y="6043680"/>
                  <a:pt x="4019222" y="5953747"/>
                  <a:pt x="3706903" y="6024291"/>
                </a:cubicBezTo>
                <a:cubicBezTo>
                  <a:pt x="3394584" y="6094835"/>
                  <a:pt x="3384690" y="5982991"/>
                  <a:pt x="3164958" y="6024291"/>
                </a:cubicBezTo>
                <a:cubicBezTo>
                  <a:pt x="2945227" y="6065591"/>
                  <a:pt x="2843356" y="6011129"/>
                  <a:pt x="2666369" y="6024291"/>
                </a:cubicBezTo>
                <a:cubicBezTo>
                  <a:pt x="2489382" y="6037453"/>
                  <a:pt x="2364036" y="5978065"/>
                  <a:pt x="2167780" y="6024291"/>
                </a:cubicBezTo>
                <a:cubicBezTo>
                  <a:pt x="1971524" y="6070517"/>
                  <a:pt x="1895755" y="5967698"/>
                  <a:pt x="1669190" y="6024291"/>
                </a:cubicBezTo>
                <a:cubicBezTo>
                  <a:pt x="1442625" y="6080884"/>
                  <a:pt x="1281440" y="5983790"/>
                  <a:pt x="1170601" y="6024291"/>
                </a:cubicBezTo>
                <a:cubicBezTo>
                  <a:pt x="1059762" y="6064792"/>
                  <a:pt x="771112" y="5970958"/>
                  <a:pt x="585300" y="6024291"/>
                </a:cubicBezTo>
                <a:cubicBezTo>
                  <a:pt x="399488" y="6077624"/>
                  <a:pt x="203866" y="6020605"/>
                  <a:pt x="0" y="6024291"/>
                </a:cubicBezTo>
                <a:cubicBezTo>
                  <a:pt x="-4735" y="5854157"/>
                  <a:pt x="38025" y="5774296"/>
                  <a:pt x="0" y="5657357"/>
                </a:cubicBezTo>
                <a:cubicBezTo>
                  <a:pt x="-38025" y="5540418"/>
                  <a:pt x="38973" y="5337984"/>
                  <a:pt x="0" y="5169937"/>
                </a:cubicBezTo>
                <a:cubicBezTo>
                  <a:pt x="-38973" y="5001890"/>
                  <a:pt x="11213" y="4818824"/>
                  <a:pt x="0" y="4562031"/>
                </a:cubicBezTo>
                <a:cubicBezTo>
                  <a:pt x="-11213" y="4305238"/>
                  <a:pt x="19844" y="4207747"/>
                  <a:pt x="0" y="3893883"/>
                </a:cubicBezTo>
                <a:cubicBezTo>
                  <a:pt x="-19844" y="3580019"/>
                  <a:pt x="30148" y="3649539"/>
                  <a:pt x="0" y="3526949"/>
                </a:cubicBezTo>
                <a:cubicBezTo>
                  <a:pt x="-30148" y="3404359"/>
                  <a:pt x="32432" y="3314168"/>
                  <a:pt x="0" y="3160014"/>
                </a:cubicBezTo>
                <a:cubicBezTo>
                  <a:pt x="-32432" y="3005860"/>
                  <a:pt x="54915" y="2798400"/>
                  <a:pt x="0" y="2491866"/>
                </a:cubicBezTo>
                <a:cubicBezTo>
                  <a:pt x="-54915" y="2185332"/>
                  <a:pt x="21532" y="2239189"/>
                  <a:pt x="0" y="2124932"/>
                </a:cubicBezTo>
                <a:cubicBezTo>
                  <a:pt x="-21532" y="2010675"/>
                  <a:pt x="55683" y="1767635"/>
                  <a:pt x="0" y="1577269"/>
                </a:cubicBezTo>
                <a:cubicBezTo>
                  <a:pt x="-55683" y="1386903"/>
                  <a:pt x="26543" y="1282135"/>
                  <a:pt x="0" y="1150092"/>
                </a:cubicBezTo>
                <a:cubicBezTo>
                  <a:pt x="-26543" y="1018049"/>
                  <a:pt x="34342" y="841599"/>
                  <a:pt x="0" y="722915"/>
                </a:cubicBezTo>
                <a:cubicBezTo>
                  <a:pt x="-34342" y="604231"/>
                  <a:pt x="23785" y="304722"/>
                  <a:pt x="0" y="0"/>
                </a:cubicBezTo>
                <a:close/>
              </a:path>
              <a:path extrusionOk="0" h="6024291" w="4335559">
                <a:moveTo>
                  <a:pt x="0" y="0"/>
                </a:moveTo>
                <a:cubicBezTo>
                  <a:pt x="220767" y="-25561"/>
                  <a:pt x="314170" y="40607"/>
                  <a:pt x="498589" y="0"/>
                </a:cubicBezTo>
                <a:cubicBezTo>
                  <a:pt x="683008" y="-40607"/>
                  <a:pt x="755853" y="2157"/>
                  <a:pt x="910467" y="0"/>
                </a:cubicBezTo>
                <a:cubicBezTo>
                  <a:pt x="1065081" y="-2157"/>
                  <a:pt x="1280450" y="67144"/>
                  <a:pt x="1539123" y="0"/>
                </a:cubicBezTo>
                <a:cubicBezTo>
                  <a:pt x="1797796" y="-67144"/>
                  <a:pt x="1821775" y="39931"/>
                  <a:pt x="2037713" y="0"/>
                </a:cubicBezTo>
                <a:cubicBezTo>
                  <a:pt x="2253651" y="-39931"/>
                  <a:pt x="2347992" y="17022"/>
                  <a:pt x="2536302" y="0"/>
                </a:cubicBezTo>
                <a:cubicBezTo>
                  <a:pt x="2724612" y="-17022"/>
                  <a:pt x="2856339" y="4784"/>
                  <a:pt x="3164958" y="0"/>
                </a:cubicBezTo>
                <a:cubicBezTo>
                  <a:pt x="3473577" y="-4784"/>
                  <a:pt x="3492453" y="51013"/>
                  <a:pt x="3620192" y="0"/>
                </a:cubicBezTo>
                <a:cubicBezTo>
                  <a:pt x="3747931" y="-51013"/>
                  <a:pt x="3984647" y="21918"/>
                  <a:pt x="4335559" y="0"/>
                </a:cubicBezTo>
                <a:cubicBezTo>
                  <a:pt x="4363996" y="154046"/>
                  <a:pt x="4268321" y="497483"/>
                  <a:pt x="4335559" y="668149"/>
                </a:cubicBezTo>
                <a:cubicBezTo>
                  <a:pt x="4402797" y="838815"/>
                  <a:pt x="4309664" y="987039"/>
                  <a:pt x="4335559" y="1095326"/>
                </a:cubicBezTo>
                <a:cubicBezTo>
                  <a:pt x="4361454" y="1203613"/>
                  <a:pt x="4325537" y="1451199"/>
                  <a:pt x="4335559" y="1642988"/>
                </a:cubicBezTo>
                <a:cubicBezTo>
                  <a:pt x="4345581" y="1834777"/>
                  <a:pt x="4320281" y="1982212"/>
                  <a:pt x="4335559" y="2250894"/>
                </a:cubicBezTo>
                <a:cubicBezTo>
                  <a:pt x="4350837" y="2519576"/>
                  <a:pt x="4332457" y="2511730"/>
                  <a:pt x="4335559" y="2617828"/>
                </a:cubicBezTo>
                <a:cubicBezTo>
                  <a:pt x="4338661" y="2723926"/>
                  <a:pt x="4297219" y="3055665"/>
                  <a:pt x="4335559" y="3165491"/>
                </a:cubicBezTo>
                <a:cubicBezTo>
                  <a:pt x="4373899" y="3275317"/>
                  <a:pt x="4304668" y="3573396"/>
                  <a:pt x="4335559" y="3713154"/>
                </a:cubicBezTo>
                <a:cubicBezTo>
                  <a:pt x="4366450" y="3852912"/>
                  <a:pt x="4271111" y="4068900"/>
                  <a:pt x="4335559" y="4260817"/>
                </a:cubicBezTo>
                <a:cubicBezTo>
                  <a:pt x="4400007" y="4452734"/>
                  <a:pt x="4269313" y="4690090"/>
                  <a:pt x="4335559" y="4868722"/>
                </a:cubicBezTo>
                <a:cubicBezTo>
                  <a:pt x="4401805" y="5047354"/>
                  <a:pt x="4302707" y="5276797"/>
                  <a:pt x="4335559" y="5476628"/>
                </a:cubicBezTo>
                <a:cubicBezTo>
                  <a:pt x="4368411" y="5676459"/>
                  <a:pt x="4332927" y="5857494"/>
                  <a:pt x="4335559" y="6024291"/>
                </a:cubicBezTo>
                <a:cubicBezTo>
                  <a:pt x="4165752" y="6066025"/>
                  <a:pt x="4116420" y="5982940"/>
                  <a:pt x="3923681" y="6024291"/>
                </a:cubicBezTo>
                <a:cubicBezTo>
                  <a:pt x="3730942" y="6065642"/>
                  <a:pt x="3427978" y="5963360"/>
                  <a:pt x="3295025" y="6024291"/>
                </a:cubicBezTo>
                <a:cubicBezTo>
                  <a:pt x="3162072" y="6085222"/>
                  <a:pt x="2867537" y="5968916"/>
                  <a:pt x="2753080" y="6024291"/>
                </a:cubicBezTo>
                <a:cubicBezTo>
                  <a:pt x="2638624" y="6079666"/>
                  <a:pt x="2399572" y="5994635"/>
                  <a:pt x="2297846" y="6024291"/>
                </a:cubicBezTo>
                <a:cubicBezTo>
                  <a:pt x="2196120" y="6053947"/>
                  <a:pt x="1926019" y="6022337"/>
                  <a:pt x="1755901" y="6024291"/>
                </a:cubicBezTo>
                <a:cubicBezTo>
                  <a:pt x="1585783" y="6026245"/>
                  <a:pt x="1500257" y="6005202"/>
                  <a:pt x="1344023" y="6024291"/>
                </a:cubicBezTo>
                <a:cubicBezTo>
                  <a:pt x="1187789" y="6043380"/>
                  <a:pt x="1110727" y="5990066"/>
                  <a:pt x="932145" y="6024291"/>
                </a:cubicBezTo>
                <a:cubicBezTo>
                  <a:pt x="753563" y="6058516"/>
                  <a:pt x="270772" y="6017116"/>
                  <a:pt x="0" y="6024291"/>
                </a:cubicBezTo>
                <a:cubicBezTo>
                  <a:pt x="-43928" y="5844044"/>
                  <a:pt x="22013" y="5789746"/>
                  <a:pt x="0" y="5597114"/>
                </a:cubicBezTo>
                <a:cubicBezTo>
                  <a:pt x="-22013" y="5404482"/>
                  <a:pt x="40814" y="5164078"/>
                  <a:pt x="0" y="4928965"/>
                </a:cubicBezTo>
                <a:cubicBezTo>
                  <a:pt x="-40814" y="4693852"/>
                  <a:pt x="7780" y="4541233"/>
                  <a:pt x="0" y="4441545"/>
                </a:cubicBezTo>
                <a:cubicBezTo>
                  <a:pt x="-7780" y="4341857"/>
                  <a:pt x="32066" y="4237060"/>
                  <a:pt x="0" y="4074611"/>
                </a:cubicBezTo>
                <a:cubicBezTo>
                  <a:pt x="-32066" y="3912162"/>
                  <a:pt x="47233" y="3675118"/>
                  <a:pt x="0" y="3466706"/>
                </a:cubicBezTo>
                <a:cubicBezTo>
                  <a:pt x="-47233" y="3258294"/>
                  <a:pt x="39632" y="3152931"/>
                  <a:pt x="0" y="3039529"/>
                </a:cubicBezTo>
                <a:cubicBezTo>
                  <a:pt x="-39632" y="2926127"/>
                  <a:pt x="247" y="2670342"/>
                  <a:pt x="0" y="2431623"/>
                </a:cubicBezTo>
                <a:cubicBezTo>
                  <a:pt x="-247" y="2192904"/>
                  <a:pt x="3798" y="1916728"/>
                  <a:pt x="0" y="1763474"/>
                </a:cubicBezTo>
                <a:cubicBezTo>
                  <a:pt x="-3798" y="1610220"/>
                  <a:pt x="27168" y="1381154"/>
                  <a:pt x="0" y="1276054"/>
                </a:cubicBezTo>
                <a:cubicBezTo>
                  <a:pt x="-27168" y="1170954"/>
                  <a:pt x="27437" y="870593"/>
                  <a:pt x="0" y="607906"/>
                </a:cubicBezTo>
                <a:cubicBezTo>
                  <a:pt x="-27437" y="345219"/>
                  <a:pt x="18409" y="165851"/>
                  <a:pt x="0" y="0"/>
                </a:cubicBezTo>
                <a:close/>
              </a:path>
            </a:pathLst>
          </a:custGeom>
          <a:noFill/>
          <a:ln cap="flat" cmpd="sng" w="38100">
            <a:solidFill>
              <a:schemeClr val="accent2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397" name="Google Shape;397;p20"/>
          <p:cNvSpPr txBox="1"/>
          <p:nvPr>
            <p:ph type="title"/>
          </p:nvPr>
        </p:nvSpPr>
        <p:spPr>
          <a:xfrm>
            <a:off x="888631" y="1629295"/>
            <a:ext cx="3501197" cy="70658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Calibri"/>
              <a:buNone/>
            </a:pPr>
            <a:r>
              <a:rPr lang="ru-RU" sz="2400"/>
              <a:t>1. Раскрашиваем</a:t>
            </a:r>
            <a:br>
              <a:rPr lang="ru-RU" sz="2400"/>
            </a:br>
            <a:endParaRPr sz="2000"/>
          </a:p>
        </p:txBody>
      </p:sp>
      <p:pic>
        <p:nvPicPr>
          <p:cNvPr descr="Елка со сплошной заливкой" id="398" name="Google Shape;398;p2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2031" y="5183488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0"/>
          <p:cNvSpPr txBox="1"/>
          <p:nvPr>
            <p:ph idx="2" type="body"/>
          </p:nvPr>
        </p:nvSpPr>
        <p:spPr>
          <a:xfrm>
            <a:off x="888631" y="2335876"/>
            <a:ext cx="3501197" cy="2465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9999"/>
              <a:buNone/>
            </a:pPr>
            <a:br>
              <a:rPr lang="ru-RU" sz="1800"/>
            </a:br>
            <a:r>
              <a:rPr lang="ru-RU" sz="2642">
                <a:latin typeface="Calibri"/>
                <a:ea typeface="Calibri"/>
                <a:cs typeface="Calibri"/>
                <a:sym typeface="Calibri"/>
              </a:rPr>
              <a:t>а) На голубом снегу изобразим тени от лыжника, собачки, ёлочек и леса на заднем плане.</a:t>
            </a:r>
            <a:endParaRPr sz="1742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4053"/>
              <a:buNone/>
            </a:pPr>
            <a:r>
              <a:rPr lang="ru-RU" sz="2642">
                <a:latin typeface="Calibri"/>
                <a:ea typeface="Calibri"/>
                <a:cs typeface="Calibri"/>
                <a:sym typeface="Calibri"/>
              </a:rPr>
              <a:t>б) Шерсть щенка сделаем темно-коричневой на лапках, хвостике, ушках.</a:t>
            </a:r>
            <a:br>
              <a:rPr lang="ru-RU" sz="2642">
                <a:latin typeface="Calibri"/>
                <a:ea typeface="Calibri"/>
                <a:cs typeface="Calibri"/>
                <a:sym typeface="Calibri"/>
              </a:rPr>
            </a:br>
            <a:endParaRPr sz="2642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064773" y="332305"/>
            <a:ext cx="4307988" cy="6024291"/>
          </a:xfrm>
          <a:custGeom>
            <a:rect b="b" l="l" r="r" t="t"/>
            <a:pathLst>
              <a:path extrusionOk="0" fill="none" h="6024291" w="4307988">
                <a:moveTo>
                  <a:pt x="0" y="0"/>
                </a:moveTo>
                <a:cubicBezTo>
                  <a:pt x="157887" y="-4935"/>
                  <a:pt x="219485" y="15452"/>
                  <a:pt x="409259" y="0"/>
                </a:cubicBezTo>
                <a:cubicBezTo>
                  <a:pt x="599033" y="-15452"/>
                  <a:pt x="789123" y="39443"/>
                  <a:pt x="990837" y="0"/>
                </a:cubicBezTo>
                <a:cubicBezTo>
                  <a:pt x="1192551" y="-39443"/>
                  <a:pt x="1197829" y="18037"/>
                  <a:pt x="1400096" y="0"/>
                </a:cubicBezTo>
                <a:cubicBezTo>
                  <a:pt x="1602363" y="-18037"/>
                  <a:pt x="1667773" y="15111"/>
                  <a:pt x="1809355" y="0"/>
                </a:cubicBezTo>
                <a:cubicBezTo>
                  <a:pt x="1950937" y="-15111"/>
                  <a:pt x="2275198" y="1581"/>
                  <a:pt x="2434013" y="0"/>
                </a:cubicBezTo>
                <a:cubicBezTo>
                  <a:pt x="2592828" y="-1581"/>
                  <a:pt x="2818341" y="1431"/>
                  <a:pt x="2972512" y="0"/>
                </a:cubicBezTo>
                <a:cubicBezTo>
                  <a:pt x="3126683" y="-1431"/>
                  <a:pt x="3271657" y="14815"/>
                  <a:pt x="3381771" y="0"/>
                </a:cubicBezTo>
                <a:cubicBezTo>
                  <a:pt x="3491885" y="-14815"/>
                  <a:pt x="4060955" y="48127"/>
                  <a:pt x="4307988" y="0"/>
                </a:cubicBezTo>
                <a:cubicBezTo>
                  <a:pt x="4311742" y="135285"/>
                  <a:pt x="4275851" y="416812"/>
                  <a:pt x="4307988" y="668149"/>
                </a:cubicBezTo>
                <a:cubicBezTo>
                  <a:pt x="4340125" y="919486"/>
                  <a:pt x="4303506" y="883753"/>
                  <a:pt x="4307988" y="1095326"/>
                </a:cubicBezTo>
                <a:cubicBezTo>
                  <a:pt x="4312470" y="1306899"/>
                  <a:pt x="4249133" y="1426993"/>
                  <a:pt x="4307988" y="1642988"/>
                </a:cubicBezTo>
                <a:cubicBezTo>
                  <a:pt x="4366843" y="1858983"/>
                  <a:pt x="4278618" y="1843515"/>
                  <a:pt x="4307988" y="2009923"/>
                </a:cubicBezTo>
                <a:cubicBezTo>
                  <a:pt x="4337358" y="2176332"/>
                  <a:pt x="4300987" y="2533761"/>
                  <a:pt x="4307988" y="2678071"/>
                </a:cubicBezTo>
                <a:cubicBezTo>
                  <a:pt x="4314989" y="2822381"/>
                  <a:pt x="4250175" y="2985559"/>
                  <a:pt x="4307988" y="3225734"/>
                </a:cubicBezTo>
                <a:cubicBezTo>
                  <a:pt x="4365801" y="3465909"/>
                  <a:pt x="4247617" y="3582250"/>
                  <a:pt x="4307988" y="3893883"/>
                </a:cubicBezTo>
                <a:cubicBezTo>
                  <a:pt x="4368359" y="4205516"/>
                  <a:pt x="4254397" y="4255537"/>
                  <a:pt x="4307988" y="4381303"/>
                </a:cubicBezTo>
                <a:cubicBezTo>
                  <a:pt x="4361579" y="4507069"/>
                  <a:pt x="4257551" y="4652566"/>
                  <a:pt x="4307988" y="4808480"/>
                </a:cubicBezTo>
                <a:cubicBezTo>
                  <a:pt x="4358425" y="4964394"/>
                  <a:pt x="4291136" y="5242024"/>
                  <a:pt x="4307988" y="5356142"/>
                </a:cubicBezTo>
                <a:cubicBezTo>
                  <a:pt x="4324840" y="5470260"/>
                  <a:pt x="4293486" y="5880890"/>
                  <a:pt x="4307988" y="6024291"/>
                </a:cubicBezTo>
                <a:cubicBezTo>
                  <a:pt x="4057479" y="6034893"/>
                  <a:pt x="3985744" y="5993186"/>
                  <a:pt x="3683330" y="6024291"/>
                </a:cubicBezTo>
                <a:cubicBezTo>
                  <a:pt x="3380916" y="6055396"/>
                  <a:pt x="3327801" y="5980775"/>
                  <a:pt x="3144831" y="6024291"/>
                </a:cubicBezTo>
                <a:cubicBezTo>
                  <a:pt x="2961861" y="6067807"/>
                  <a:pt x="2764976" y="6002928"/>
                  <a:pt x="2649413" y="6024291"/>
                </a:cubicBezTo>
                <a:cubicBezTo>
                  <a:pt x="2533850" y="6045654"/>
                  <a:pt x="2350835" y="6009350"/>
                  <a:pt x="2153994" y="6024291"/>
                </a:cubicBezTo>
                <a:cubicBezTo>
                  <a:pt x="1957153" y="6039232"/>
                  <a:pt x="1881598" y="5998230"/>
                  <a:pt x="1658575" y="6024291"/>
                </a:cubicBezTo>
                <a:cubicBezTo>
                  <a:pt x="1435552" y="6050352"/>
                  <a:pt x="1343746" y="5965516"/>
                  <a:pt x="1163157" y="6024291"/>
                </a:cubicBezTo>
                <a:cubicBezTo>
                  <a:pt x="982568" y="6083066"/>
                  <a:pt x="808602" y="5981087"/>
                  <a:pt x="581578" y="6024291"/>
                </a:cubicBezTo>
                <a:cubicBezTo>
                  <a:pt x="354554" y="6067495"/>
                  <a:pt x="124087" y="5965867"/>
                  <a:pt x="0" y="6024291"/>
                </a:cubicBezTo>
                <a:cubicBezTo>
                  <a:pt x="-4735" y="5854157"/>
                  <a:pt x="38025" y="5774296"/>
                  <a:pt x="0" y="5657357"/>
                </a:cubicBezTo>
                <a:cubicBezTo>
                  <a:pt x="-38025" y="5540418"/>
                  <a:pt x="38973" y="5337984"/>
                  <a:pt x="0" y="5169937"/>
                </a:cubicBezTo>
                <a:cubicBezTo>
                  <a:pt x="-38973" y="5001890"/>
                  <a:pt x="11213" y="4818824"/>
                  <a:pt x="0" y="4562031"/>
                </a:cubicBezTo>
                <a:cubicBezTo>
                  <a:pt x="-11213" y="4305238"/>
                  <a:pt x="19844" y="4207747"/>
                  <a:pt x="0" y="3893883"/>
                </a:cubicBezTo>
                <a:cubicBezTo>
                  <a:pt x="-19844" y="3580019"/>
                  <a:pt x="30148" y="3649539"/>
                  <a:pt x="0" y="3526949"/>
                </a:cubicBezTo>
                <a:cubicBezTo>
                  <a:pt x="-30148" y="3404359"/>
                  <a:pt x="32432" y="3314168"/>
                  <a:pt x="0" y="3160014"/>
                </a:cubicBezTo>
                <a:cubicBezTo>
                  <a:pt x="-32432" y="3005860"/>
                  <a:pt x="54915" y="2798400"/>
                  <a:pt x="0" y="2491866"/>
                </a:cubicBezTo>
                <a:cubicBezTo>
                  <a:pt x="-54915" y="2185332"/>
                  <a:pt x="21532" y="2239189"/>
                  <a:pt x="0" y="2124932"/>
                </a:cubicBezTo>
                <a:cubicBezTo>
                  <a:pt x="-21532" y="2010675"/>
                  <a:pt x="55683" y="1767635"/>
                  <a:pt x="0" y="1577269"/>
                </a:cubicBezTo>
                <a:cubicBezTo>
                  <a:pt x="-55683" y="1386903"/>
                  <a:pt x="26543" y="1282135"/>
                  <a:pt x="0" y="1150092"/>
                </a:cubicBezTo>
                <a:cubicBezTo>
                  <a:pt x="-26543" y="1018049"/>
                  <a:pt x="34342" y="841599"/>
                  <a:pt x="0" y="722915"/>
                </a:cubicBezTo>
                <a:cubicBezTo>
                  <a:pt x="-34342" y="604231"/>
                  <a:pt x="23785" y="304722"/>
                  <a:pt x="0" y="0"/>
                </a:cubicBezTo>
                <a:close/>
              </a:path>
              <a:path extrusionOk="0" h="6024291" w="4307988">
                <a:moveTo>
                  <a:pt x="0" y="0"/>
                </a:moveTo>
                <a:cubicBezTo>
                  <a:pt x="126582" y="-15978"/>
                  <a:pt x="346212" y="52847"/>
                  <a:pt x="495419" y="0"/>
                </a:cubicBezTo>
                <a:cubicBezTo>
                  <a:pt x="644626" y="-52847"/>
                  <a:pt x="730703" y="22213"/>
                  <a:pt x="904677" y="0"/>
                </a:cubicBezTo>
                <a:cubicBezTo>
                  <a:pt x="1078651" y="-22213"/>
                  <a:pt x="1259825" y="63688"/>
                  <a:pt x="1529336" y="0"/>
                </a:cubicBezTo>
                <a:cubicBezTo>
                  <a:pt x="1798847" y="-63688"/>
                  <a:pt x="1877648" y="48234"/>
                  <a:pt x="2024754" y="0"/>
                </a:cubicBezTo>
                <a:cubicBezTo>
                  <a:pt x="2171860" y="-48234"/>
                  <a:pt x="2287301" y="42411"/>
                  <a:pt x="2520173" y="0"/>
                </a:cubicBezTo>
                <a:cubicBezTo>
                  <a:pt x="2753045" y="-42411"/>
                  <a:pt x="2905057" y="33008"/>
                  <a:pt x="3144831" y="0"/>
                </a:cubicBezTo>
                <a:cubicBezTo>
                  <a:pt x="3384605" y="-33008"/>
                  <a:pt x="3399042" y="16005"/>
                  <a:pt x="3597170" y="0"/>
                </a:cubicBezTo>
                <a:cubicBezTo>
                  <a:pt x="3795298" y="-16005"/>
                  <a:pt x="4070246" y="2935"/>
                  <a:pt x="4307988" y="0"/>
                </a:cubicBezTo>
                <a:cubicBezTo>
                  <a:pt x="4336425" y="154046"/>
                  <a:pt x="4240750" y="497483"/>
                  <a:pt x="4307988" y="668149"/>
                </a:cubicBezTo>
                <a:cubicBezTo>
                  <a:pt x="4375226" y="838815"/>
                  <a:pt x="4282093" y="987039"/>
                  <a:pt x="4307988" y="1095326"/>
                </a:cubicBezTo>
                <a:cubicBezTo>
                  <a:pt x="4333883" y="1203613"/>
                  <a:pt x="4297966" y="1451199"/>
                  <a:pt x="4307988" y="1642988"/>
                </a:cubicBezTo>
                <a:cubicBezTo>
                  <a:pt x="4318010" y="1834777"/>
                  <a:pt x="4292710" y="1982212"/>
                  <a:pt x="4307988" y="2250894"/>
                </a:cubicBezTo>
                <a:cubicBezTo>
                  <a:pt x="4323266" y="2519576"/>
                  <a:pt x="4304886" y="2511730"/>
                  <a:pt x="4307988" y="2617828"/>
                </a:cubicBezTo>
                <a:cubicBezTo>
                  <a:pt x="4311090" y="2723926"/>
                  <a:pt x="4269648" y="3055665"/>
                  <a:pt x="4307988" y="3165491"/>
                </a:cubicBezTo>
                <a:cubicBezTo>
                  <a:pt x="4346328" y="3275317"/>
                  <a:pt x="4277097" y="3573396"/>
                  <a:pt x="4307988" y="3713154"/>
                </a:cubicBezTo>
                <a:cubicBezTo>
                  <a:pt x="4338879" y="3852912"/>
                  <a:pt x="4243540" y="4068900"/>
                  <a:pt x="4307988" y="4260817"/>
                </a:cubicBezTo>
                <a:cubicBezTo>
                  <a:pt x="4372436" y="4452734"/>
                  <a:pt x="4241742" y="4690090"/>
                  <a:pt x="4307988" y="4868722"/>
                </a:cubicBezTo>
                <a:cubicBezTo>
                  <a:pt x="4374234" y="5047354"/>
                  <a:pt x="4275136" y="5276797"/>
                  <a:pt x="4307988" y="5476628"/>
                </a:cubicBezTo>
                <a:cubicBezTo>
                  <a:pt x="4340840" y="5676459"/>
                  <a:pt x="4305356" y="5857494"/>
                  <a:pt x="4307988" y="6024291"/>
                </a:cubicBezTo>
                <a:cubicBezTo>
                  <a:pt x="4170655" y="6064608"/>
                  <a:pt x="4069520" y="6007022"/>
                  <a:pt x="3898729" y="6024291"/>
                </a:cubicBezTo>
                <a:cubicBezTo>
                  <a:pt x="3727938" y="6041560"/>
                  <a:pt x="3529269" y="5977362"/>
                  <a:pt x="3274071" y="6024291"/>
                </a:cubicBezTo>
                <a:cubicBezTo>
                  <a:pt x="3018873" y="6071220"/>
                  <a:pt x="2966870" y="5982554"/>
                  <a:pt x="2735572" y="6024291"/>
                </a:cubicBezTo>
                <a:cubicBezTo>
                  <a:pt x="2504274" y="6066028"/>
                  <a:pt x="2425733" y="6010589"/>
                  <a:pt x="2283234" y="6024291"/>
                </a:cubicBezTo>
                <a:cubicBezTo>
                  <a:pt x="2140735" y="6037993"/>
                  <a:pt x="1947590" y="5963557"/>
                  <a:pt x="1744735" y="6024291"/>
                </a:cubicBezTo>
                <a:cubicBezTo>
                  <a:pt x="1541880" y="6085025"/>
                  <a:pt x="1495322" y="6000952"/>
                  <a:pt x="1335476" y="6024291"/>
                </a:cubicBezTo>
                <a:cubicBezTo>
                  <a:pt x="1175630" y="6047630"/>
                  <a:pt x="1010198" y="5986651"/>
                  <a:pt x="926217" y="6024291"/>
                </a:cubicBezTo>
                <a:cubicBezTo>
                  <a:pt x="842236" y="6061931"/>
                  <a:pt x="271151" y="6018696"/>
                  <a:pt x="0" y="6024291"/>
                </a:cubicBezTo>
                <a:cubicBezTo>
                  <a:pt x="-43928" y="5844044"/>
                  <a:pt x="22013" y="5789746"/>
                  <a:pt x="0" y="5597114"/>
                </a:cubicBezTo>
                <a:cubicBezTo>
                  <a:pt x="-22013" y="5404482"/>
                  <a:pt x="40814" y="5164078"/>
                  <a:pt x="0" y="4928965"/>
                </a:cubicBezTo>
                <a:cubicBezTo>
                  <a:pt x="-40814" y="4693852"/>
                  <a:pt x="7780" y="4541233"/>
                  <a:pt x="0" y="4441545"/>
                </a:cubicBezTo>
                <a:cubicBezTo>
                  <a:pt x="-7780" y="4341857"/>
                  <a:pt x="32066" y="4237060"/>
                  <a:pt x="0" y="4074611"/>
                </a:cubicBezTo>
                <a:cubicBezTo>
                  <a:pt x="-32066" y="3912162"/>
                  <a:pt x="47233" y="3675118"/>
                  <a:pt x="0" y="3466706"/>
                </a:cubicBezTo>
                <a:cubicBezTo>
                  <a:pt x="-47233" y="3258294"/>
                  <a:pt x="39632" y="3152931"/>
                  <a:pt x="0" y="3039529"/>
                </a:cubicBezTo>
                <a:cubicBezTo>
                  <a:pt x="-39632" y="2926127"/>
                  <a:pt x="247" y="2670342"/>
                  <a:pt x="0" y="2431623"/>
                </a:cubicBezTo>
                <a:cubicBezTo>
                  <a:pt x="-247" y="2192904"/>
                  <a:pt x="3798" y="1916728"/>
                  <a:pt x="0" y="1763474"/>
                </a:cubicBezTo>
                <a:cubicBezTo>
                  <a:pt x="-3798" y="1610220"/>
                  <a:pt x="27168" y="1381154"/>
                  <a:pt x="0" y="1276054"/>
                </a:cubicBezTo>
                <a:cubicBezTo>
                  <a:pt x="-27168" y="1170954"/>
                  <a:pt x="27437" y="870593"/>
                  <a:pt x="0" y="607906"/>
                </a:cubicBezTo>
                <a:cubicBezTo>
                  <a:pt x="-27437" y="345219"/>
                  <a:pt x="18409" y="165851"/>
                  <a:pt x="0" y="0"/>
                </a:cubicBezTo>
                <a:close/>
              </a:path>
            </a:pathLst>
          </a:custGeom>
          <a:noFill/>
          <a:ln cap="flat" cmpd="sng" w="38100">
            <a:solidFill>
              <a:schemeClr val="accent2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405" name="Google Shape;405;p21"/>
          <p:cNvSpPr txBox="1"/>
          <p:nvPr>
            <p:ph type="title"/>
          </p:nvPr>
        </p:nvSpPr>
        <p:spPr>
          <a:xfrm>
            <a:off x="888631" y="1629295"/>
            <a:ext cx="3501197" cy="70658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228600" spcFirstLastPara="1" rIns="228600" wrap="square" tIns="228600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ct val="100000"/>
              <a:buFont typeface="Calibri"/>
              <a:buNone/>
            </a:pPr>
            <a:r>
              <a:rPr lang="ru-RU" sz="2400"/>
              <a:t>1. Раскрашиваем</a:t>
            </a:r>
            <a:br>
              <a:rPr lang="ru-RU" sz="2400"/>
            </a:br>
            <a:endParaRPr sz="2000"/>
          </a:p>
        </p:txBody>
      </p:sp>
      <p:pic>
        <p:nvPicPr>
          <p:cNvPr descr="Елка со сплошной заливкой" id="406" name="Google Shape;406;p2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2031" y="5158188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1"/>
          <p:cNvSpPr txBox="1"/>
          <p:nvPr>
            <p:ph idx="2" type="body"/>
          </p:nvPr>
        </p:nvSpPr>
        <p:spPr>
          <a:xfrm>
            <a:off x="888631" y="2335876"/>
            <a:ext cx="3501197" cy="2465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9999"/>
              <a:buNone/>
            </a:pPr>
            <a:br>
              <a:rPr lang="ru-RU" sz="1800"/>
            </a:br>
            <a:r>
              <a:rPr lang="ru-RU" sz="2660">
                <a:latin typeface="Calibri"/>
                <a:ea typeface="Calibri"/>
                <a:cs typeface="Calibri"/>
                <a:sym typeface="Calibri"/>
              </a:rPr>
              <a:t>а) Черно-коричневой краской и тонкой кисточкой обведём лыжи, палки, ошейник. Нарисуем носик и глазки щенка. </a:t>
            </a:r>
            <a:endParaRPr sz="176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3383"/>
              <a:buNone/>
            </a:pPr>
            <a:r>
              <a:rPr lang="ru-RU" sz="2660">
                <a:latin typeface="Calibri"/>
                <a:ea typeface="Calibri"/>
                <a:cs typeface="Calibri"/>
                <a:sym typeface="Calibri"/>
              </a:rPr>
              <a:t>б) На свитере, шапке, штанах нарисуем вязаные манжеты в виде тоненьких полосок.</a:t>
            </a:r>
            <a:br>
              <a:rPr lang="ru-RU" sz="2660">
                <a:latin typeface="Calibri"/>
                <a:ea typeface="Calibri"/>
                <a:cs typeface="Calibri"/>
                <a:sym typeface="Calibri"/>
              </a:rPr>
            </a:br>
            <a:endParaRPr sz="266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Атлас">
  <a:themeElements>
    <a:clrScheme name="Atlas">
      <a:dk1>
        <a:srgbClr val="000000"/>
      </a:dk1>
      <a:lt1>
        <a:srgbClr val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