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2" name="Shape 14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2387600" y="2298700"/>
            <a:ext cx="196215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7600" y="7073900"/>
            <a:ext cx="196215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07100"/>
            <a:ext cx="19621500" cy="952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3400"/>
              </a:spcBef>
              <a:buSzTx/>
              <a:buNone/>
              <a:defRPr sz="5600"/>
            </a:lvl1pPr>
          </a:lstStyle>
          <a:p>
            <a:r>
              <a:t>“Type a quote here.”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21"/>
          </p:nvPr>
        </p:nvSpPr>
        <p:spPr>
          <a:xfrm>
            <a:off x="-47625" y="-2540000"/>
            <a:ext cx="24479250" cy="16319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Image"/>
          <p:cNvSpPr>
            <a:spLocks noGrp="1"/>
          </p:cNvSpPr>
          <p:nvPr>
            <p:ph type="pic" sz="quarter" idx="21"/>
          </p:nvPr>
        </p:nvSpPr>
        <p:spPr>
          <a:xfrm>
            <a:off x="7369968" y="1410890"/>
            <a:ext cx="9637846" cy="6429376"/>
          </a:xfrm>
          <a:prstGeom prst="rect">
            <a:avLst/>
          </a:prstGeom>
          <a:ln w="25400">
            <a:solidFill>
              <a:srgbClr val="FFFFFF"/>
            </a:solidFill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8" name="Title Text"/>
          <p:cNvSpPr txBox="1">
            <a:spLocks noGrp="1"/>
          </p:cNvSpPr>
          <p:nvPr>
            <p:ph type="title"/>
          </p:nvPr>
        </p:nvSpPr>
        <p:spPr>
          <a:xfrm>
            <a:off x="4833937" y="8876109"/>
            <a:ext cx="14716126" cy="2143126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584200"/>
          </a:lstStyle>
          <a:p>
            <a:r>
              <a:t>Title Text</a:t>
            </a:r>
          </a:p>
        </p:txBody>
      </p:sp>
      <p:sp>
        <p:nvSpPr>
          <p:cNvPr id="11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11144250"/>
            <a:ext cx="14716126" cy="1589485"/>
          </a:xfrm>
          <a:prstGeom prst="rect">
            <a:avLst/>
          </a:prstGeom>
        </p:spPr>
        <p:txBody>
          <a:bodyPr lIns="71437" tIns="71437" rIns="71437" bIns="71437" anchor="t"/>
          <a:lstStyle>
            <a:lvl1pPr marL="0" indent="0" algn="ctr" defTabSz="584200">
              <a:spcBef>
                <a:spcPts val="0"/>
              </a:spcBef>
              <a:buSzTx/>
              <a:buNone/>
              <a:defRPr sz="4400"/>
            </a:lvl1pPr>
            <a:lvl2pPr marL="0" indent="342900" algn="ctr" defTabSz="584200">
              <a:spcBef>
                <a:spcPts val="0"/>
              </a:spcBef>
              <a:buSzTx/>
              <a:buNone/>
              <a:defRPr sz="4400"/>
            </a:lvl2pPr>
            <a:lvl3pPr marL="0" indent="685800" algn="ctr" defTabSz="584200">
              <a:spcBef>
                <a:spcPts val="0"/>
              </a:spcBef>
              <a:buSzTx/>
              <a:buNone/>
              <a:defRPr sz="4400"/>
            </a:lvl3pPr>
            <a:lvl4pPr marL="0" indent="1028700" algn="ctr" defTabSz="584200">
              <a:spcBef>
                <a:spcPts val="0"/>
              </a:spcBef>
              <a:buSzTx/>
              <a:buNone/>
              <a:defRPr sz="4400"/>
            </a:lvl4pPr>
            <a:lvl5pPr marL="0" indent="1371600" algn="ctr" defTabSz="584200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23966" y="13037343"/>
            <a:ext cx="518209" cy="511176"/>
          </a:xfrm>
          <a:prstGeom prst="rect">
            <a:avLst/>
          </a:prstGeom>
        </p:spPr>
        <p:txBody>
          <a:bodyPr lIns="71437" tIns="71437" rIns="71437" bIns="71437"/>
          <a:lstStyle>
            <a:lvl1pPr defTabSz="5842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23966" y="13028414"/>
            <a:ext cx="518209" cy="511176"/>
          </a:xfrm>
          <a:prstGeom prst="rect">
            <a:avLst/>
          </a:prstGeom>
        </p:spPr>
        <p:txBody>
          <a:bodyPr lIns="71437" tIns="71437" rIns="71437" bIns="71437"/>
          <a:lstStyle>
            <a:lvl1pPr defTabSz="5842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Montag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>
            <a:spLocks noGrp="1"/>
          </p:cNvSpPr>
          <p:nvPr>
            <p:ph type="pic" idx="21"/>
          </p:nvPr>
        </p:nvSpPr>
        <p:spPr>
          <a:xfrm>
            <a:off x="3934504" y="1357312"/>
            <a:ext cx="16468426" cy="10986028"/>
          </a:xfrm>
          <a:prstGeom prst="rect">
            <a:avLst/>
          </a:prstGeom>
          <a:ln w="25400">
            <a:solidFill>
              <a:srgbClr val="FFFFFF"/>
            </a:solidFill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23966" y="13028414"/>
            <a:ext cx="518209" cy="511176"/>
          </a:xfrm>
          <a:prstGeom prst="rect">
            <a:avLst/>
          </a:prstGeom>
        </p:spPr>
        <p:txBody>
          <a:bodyPr lIns="71437" tIns="71437" rIns="71437" bIns="71437"/>
          <a:lstStyle>
            <a:lvl1pPr defTabSz="5842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21"/>
          </p:nvPr>
        </p:nvSpPr>
        <p:spPr>
          <a:xfrm>
            <a:off x="2752725" y="-2489200"/>
            <a:ext cx="18840450" cy="12560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2387600" y="9448800"/>
            <a:ext cx="196215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7600" y="11518900"/>
            <a:ext cx="19621500" cy="1714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2387600" y="4533900"/>
            <a:ext cx="196215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21"/>
          </p:nvPr>
        </p:nvSpPr>
        <p:spPr>
          <a:xfrm>
            <a:off x="12407900" y="-2159000"/>
            <a:ext cx="10337800" cy="155067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790700" y="1066800"/>
            <a:ext cx="10007600" cy="56261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0700" y="7035800"/>
            <a:ext cx="10007600" cy="5626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idx="21"/>
          </p:nvPr>
        </p:nvSpPr>
        <p:spPr>
          <a:xfrm>
            <a:off x="12496800" y="-1485900"/>
            <a:ext cx="10193867" cy="15290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790700" y="3644900"/>
            <a:ext cx="10007600" cy="8839200"/>
          </a:xfrm>
          <a:prstGeom prst="rect">
            <a:avLst/>
          </a:prstGeom>
        </p:spPr>
        <p:txBody>
          <a:bodyPr/>
          <a:lstStyle>
            <a:lvl1pPr marL="431800" indent="-431800">
              <a:spcBef>
                <a:spcPts val="5300"/>
              </a:spcBef>
              <a:defRPr sz="3800"/>
            </a:lvl1pPr>
            <a:lvl2pPr marL="863600" indent="-431800">
              <a:spcBef>
                <a:spcPts val="5300"/>
              </a:spcBef>
              <a:defRPr sz="3800"/>
            </a:lvl2pPr>
            <a:lvl3pPr marL="1295400" indent="-431800">
              <a:spcBef>
                <a:spcPts val="5300"/>
              </a:spcBef>
              <a:defRPr sz="3800"/>
            </a:lvl3pPr>
            <a:lvl4pPr marL="1727200" indent="-431800">
              <a:spcBef>
                <a:spcPts val="5300"/>
              </a:spcBef>
              <a:defRPr sz="3800"/>
            </a:lvl4pPr>
            <a:lvl5pPr marL="2159000" indent="-431800">
              <a:spcBef>
                <a:spcPts val="53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790700" y="1790700"/>
            <a:ext cx="20815300" cy="10147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half" idx="21"/>
          </p:nvPr>
        </p:nvSpPr>
        <p:spPr>
          <a:xfrm>
            <a:off x="12344400" y="7112000"/>
            <a:ext cx="10439400" cy="6959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half" idx="22"/>
          </p:nvPr>
        </p:nvSpPr>
        <p:spPr>
          <a:xfrm>
            <a:off x="12407900" y="190500"/>
            <a:ext cx="10363200" cy="6908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23"/>
          </p:nvPr>
        </p:nvSpPr>
        <p:spPr>
          <a:xfrm>
            <a:off x="1583266" y="-1879600"/>
            <a:ext cx="10414001" cy="15621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790700" y="571500"/>
            <a:ext cx="20815300" cy="298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790700" y="3644900"/>
            <a:ext cx="20815300" cy="883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5253" y="130048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096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12192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8288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24384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30480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36576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42672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48768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54864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00000000-0000-0000-0000-0000000000ED-L0-001.jpeg" descr="00000000-0000-0000-0000-0000000000ED-L0-001.jpeg"/>
          <p:cNvPicPr>
            <a:picLocks/>
          </p:cNvPicPr>
          <p:nvPr/>
        </p:nvPicPr>
        <p:blipFill>
          <a:blip r:embed="rId5">
            <a:alphaModFix amt="35095"/>
          </a:blip>
          <a:stretch>
            <a:fillRect/>
          </a:stretch>
        </p:blipFill>
        <p:spPr>
          <a:xfrm>
            <a:off x="3694031" y="2379860"/>
            <a:ext cx="11916367" cy="8930926"/>
          </a:xfrm>
          <a:prstGeom prst="rect">
            <a:avLst/>
          </a:prstGeom>
        </p:spPr>
      </p:pic>
      <p:sp>
        <p:nvSpPr>
          <p:cNvPr id="145" name="Спасен"/>
          <p:cNvSpPr txBox="1">
            <a:spLocks noGrp="1"/>
          </p:cNvSpPr>
          <p:nvPr>
            <p:ph type="title"/>
          </p:nvPr>
        </p:nvSpPr>
        <p:spPr>
          <a:xfrm>
            <a:off x="94947" y="2754896"/>
            <a:ext cx="24194106" cy="4570408"/>
          </a:xfrm>
          <a:prstGeom prst="rect">
            <a:avLst/>
          </a:prstGeom>
        </p:spPr>
        <p:txBody>
          <a:bodyPr anchor="t"/>
          <a:lstStyle>
            <a:lvl1pPr defTabSz="642937">
              <a:defRPr sz="15000" b="1">
                <a:solidFill>
                  <a:srgbClr val="FFFB00"/>
                </a:solidFill>
                <a:effectLst>
                  <a:outerShdw blurRad="12700" dist="63500" dir="2100000" rotWithShape="0">
                    <a:srgbClr val="000000"/>
                  </a:outerShdw>
                </a:effectLst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Спасен</a:t>
            </a:r>
          </a:p>
        </p:txBody>
      </p:sp>
      <p:sp>
        <p:nvSpPr>
          <p:cNvPr id="146" name="Redeemed"/>
          <p:cNvSpPr txBox="1">
            <a:spLocks noGrp="1"/>
          </p:cNvSpPr>
          <p:nvPr>
            <p:ph type="body" sz="quarter" idx="1"/>
          </p:nvPr>
        </p:nvSpPr>
        <p:spPr>
          <a:xfrm>
            <a:off x="4833937" y="7182223"/>
            <a:ext cx="14716126" cy="925635"/>
          </a:xfrm>
          <a:prstGeom prst="rect">
            <a:avLst/>
          </a:prstGeom>
        </p:spPr>
        <p:txBody>
          <a:bodyPr/>
          <a:lstStyle>
            <a:lvl1pPr>
              <a:defRPr sz="5000">
                <a:effectLst>
                  <a:outerShdw blurRad="12700" dist="63500" dir="2100000" rotWithShape="0">
                    <a:srgbClr val="000000"/>
                  </a:outerShdw>
                </a:effectLst>
              </a:defRPr>
            </a:lvl1pPr>
          </a:lstStyle>
          <a:p>
            <a:r>
              <a:t>Redeemed</a:t>
            </a:r>
          </a:p>
        </p:txBody>
      </p:sp>
      <p:sp>
        <p:nvSpPr>
          <p:cNvPr id="147" name="Музика: Обри Л. Бътлър 1966 (1933)…"/>
          <p:cNvSpPr txBox="1"/>
          <p:nvPr/>
        </p:nvSpPr>
        <p:spPr>
          <a:xfrm>
            <a:off x="3430882" y="9160387"/>
            <a:ext cx="17522236" cy="1754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>
            <a:normAutofit lnSpcReduction="10000"/>
          </a:bodyPr>
          <a:lstStyle/>
          <a:p>
            <a:pPr defTabSz="414781">
              <a:defRPr sz="3550" b="1">
                <a:effectLst>
                  <a:outerShdw blurRad="9017" dist="45085" dir="2100000" rotWithShape="0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Музика: Обри Л. Бътлър 1966 (1933)</a:t>
            </a:r>
          </a:p>
          <a:p>
            <a:pPr defTabSz="414781">
              <a:defRPr sz="3550" b="1">
                <a:effectLst>
                  <a:outerShdw blurRad="9017" dist="45085" dir="2100000" rotWithShape="0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Текст: Фани Кросби 1882 (1820-1915)</a:t>
            </a:r>
          </a:p>
          <a:p>
            <a:pPr defTabSz="414781">
              <a:defRPr sz="3550" b="1">
                <a:effectLst>
                  <a:outerShdw blurRad="9017" dist="45085" dir="2100000" rotWithShape="0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Бълг. текст: Петър Стоилов 2017 (1974)</a:t>
            </a:r>
          </a:p>
        </p:txBody>
      </p:sp>
      <p:pic>
        <p:nvPicPr>
          <p:cNvPr id="2" name="spasen2">
            <a:hlinkClick r:id="" action="ppaction://media"/>
            <a:extLst>
              <a:ext uri="{FF2B5EF4-FFF2-40B4-BE49-F238E27FC236}">
                <a16:creationId xmlns:a16="http://schemas.microsoft.com/office/drawing/2014/main" id="{952E40B8-5997-E330-003F-4B4CD0F692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262336" y="9198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Click="0" advTm="80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D         Bm  F#m             Bm…"/>
          <p:cNvSpPr txBox="1"/>
          <p:nvPr/>
        </p:nvSpPr>
        <p:spPr>
          <a:xfrm>
            <a:off x="252843" y="2515543"/>
            <a:ext cx="23878314" cy="9139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/>
          <a:p>
            <a:pPr algn="l" defTabSz="642937">
              <a:defRPr sz="70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   D         Bm  F#m             Bm</a:t>
            </a:r>
          </a:p>
          <a:p>
            <a:pPr algn="l" defTabSz="642937">
              <a:defRPr sz="85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1.	Спасен, - аз обичам да казвам -</a:t>
            </a:r>
          </a:p>
          <a:p>
            <a:pPr algn="l" defTabSz="642937">
              <a:defRPr sz="70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   Em   A                   D                  G</a:t>
            </a:r>
          </a:p>
          <a:p>
            <a:pPr algn="l" defTabSz="642937">
              <a:defRPr sz="8500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		</a:t>
            </a:r>
            <a:r>
              <a:rPr b="1"/>
              <a:t>Спасен чрез кръвта на Христа!</a:t>
            </a:r>
          </a:p>
          <a:p>
            <a:pPr algn="l" defTabSz="642937">
              <a:defRPr sz="70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   D     Bm            F#m             Bm </a:t>
            </a:r>
          </a:p>
          <a:p>
            <a:pPr algn="l" defTabSz="642937">
              <a:defRPr sz="85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		Спасен чрез безкрайната милост</a:t>
            </a:r>
          </a:p>
          <a:p>
            <a:pPr algn="l" defTabSz="642937">
              <a:defRPr sz="70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</a:t>
            </a:r>
            <a:r>
              <a:rPr baseline="31999"/>
              <a:t> </a:t>
            </a:r>
            <a:r>
              <a:t>       G                     Em                    D</a:t>
            </a:r>
          </a:p>
          <a:p>
            <a:pPr algn="l" defTabSz="642937">
              <a:defRPr sz="8500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		</a:t>
            </a:r>
            <a:r>
              <a:rPr b="1"/>
              <a:t>да съм с Него във вечността.</a:t>
            </a:r>
          </a:p>
        </p:txBody>
      </p:sp>
      <p:sp>
        <p:nvSpPr>
          <p:cNvPr id="150" name="1/6"/>
          <p:cNvSpPr txBox="1"/>
          <p:nvPr/>
        </p:nvSpPr>
        <p:spPr>
          <a:xfrm>
            <a:off x="23306702" y="12799713"/>
            <a:ext cx="999457" cy="864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584200"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1/6</a:t>
            </a:r>
          </a:p>
        </p:txBody>
      </p:sp>
      <p:sp>
        <p:nvSpPr>
          <p:cNvPr id="151" name="G | F#m | Bm E | A | D Bm | F#m Bm | G Em | D |"/>
          <p:cNvSpPr txBox="1"/>
          <p:nvPr/>
        </p:nvSpPr>
        <p:spPr>
          <a:xfrm>
            <a:off x="245768" y="699616"/>
            <a:ext cx="19326356" cy="1170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G | F#m | Bm E | A | D Bm | F#m Bm | G Em | D |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9170">
        <p:dissolve/>
      </p:transition>
    </mc:Choice>
    <mc:Fallback>
      <p:transition spd="slow" advClick="0" advTm="19170">
        <p:dissolv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Пр:…"/>
          <p:cNvSpPr txBox="1"/>
          <p:nvPr/>
        </p:nvSpPr>
        <p:spPr>
          <a:xfrm>
            <a:off x="251229" y="1406990"/>
            <a:ext cx="23881542" cy="109020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642937">
              <a:defRPr sz="9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Пр:</a:t>
            </a:r>
          </a:p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       G              F#m         </a:t>
            </a:r>
          </a:p>
          <a:p>
            <a:pPr algn="l" defTabSz="642937">
              <a:defRPr sz="9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Спасен, спасен,</a:t>
            </a:r>
          </a:p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      Bm                        E                    A</a:t>
            </a:r>
          </a:p>
          <a:p>
            <a:pPr algn="l" defTabSz="642937">
              <a:defRPr sz="9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спасен чрез кръвта на Христа!</a:t>
            </a:r>
          </a:p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       D      Bm           F#m               Bm</a:t>
            </a:r>
          </a:p>
          <a:p>
            <a:pPr algn="l" defTabSz="642937">
              <a:defRPr sz="9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Спасен чрез безкрайната милост</a:t>
            </a:r>
          </a:p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    Em                                              D</a:t>
            </a:r>
          </a:p>
          <a:p>
            <a:pPr algn="l" defTabSz="642937">
              <a:defRPr sz="9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да съм с Него във вечността.</a:t>
            </a:r>
          </a:p>
        </p:txBody>
      </p:sp>
      <p:sp>
        <p:nvSpPr>
          <p:cNvPr id="154" name="2/6"/>
          <p:cNvSpPr txBox="1"/>
          <p:nvPr/>
        </p:nvSpPr>
        <p:spPr>
          <a:xfrm>
            <a:off x="23306702" y="12799713"/>
            <a:ext cx="999457" cy="864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584200"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2/6</a:t>
            </a:r>
          </a:p>
        </p:txBody>
      </p:sp>
    </p:spTree>
  </p:cSld>
  <p:clrMapOvr>
    <a:masterClrMapping/>
  </p:clrMapOvr>
  <p:transition spd="slow" advTm="18260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D     Bm          F#m      Bm…"/>
          <p:cNvSpPr txBox="1"/>
          <p:nvPr/>
        </p:nvSpPr>
        <p:spPr>
          <a:xfrm>
            <a:off x="252843" y="2515543"/>
            <a:ext cx="23878314" cy="9139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/>
          <a:p>
            <a:pPr algn="l" defTabSz="642937">
              <a:defRPr sz="70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   D     Bm          F#m      Bm</a:t>
            </a:r>
          </a:p>
          <a:p>
            <a:pPr algn="l" defTabSz="642937">
              <a:defRPr sz="85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2.	Спасен и щастлив аз очаквам</a:t>
            </a:r>
          </a:p>
          <a:p>
            <a:pPr algn="l" defTabSz="642937">
              <a:defRPr sz="70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Em A          D                  G</a:t>
            </a:r>
          </a:p>
          <a:p>
            <a:pPr algn="l" defTabSz="642937">
              <a:defRPr sz="8500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		да бъда с Исуса Христа.</a:t>
            </a:r>
          </a:p>
          <a:p>
            <a:pPr algn="l" defTabSz="642937">
              <a:defRPr sz="70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 D         Bm            F#m         Bm </a:t>
            </a:r>
          </a:p>
          <a:p>
            <a:pPr algn="l" defTabSz="642937">
              <a:defRPr sz="85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		Аз знам в светлината от трона</a:t>
            </a:r>
          </a:p>
          <a:p>
            <a:pPr algn="l" defTabSz="642937">
              <a:defRPr sz="70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</a:t>
            </a:r>
            <a:r>
              <a:rPr baseline="31999"/>
              <a:t> </a:t>
            </a:r>
            <a:r>
              <a:t>       G            Em                 D</a:t>
            </a:r>
          </a:p>
          <a:p>
            <a:pPr algn="l" defTabSz="642937">
              <a:defRPr sz="8500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		</a:t>
            </a:r>
            <a:r>
              <a:rPr b="1"/>
              <a:t>до век озарен ще стоя.</a:t>
            </a:r>
          </a:p>
        </p:txBody>
      </p:sp>
      <p:sp>
        <p:nvSpPr>
          <p:cNvPr id="157" name="3/6"/>
          <p:cNvSpPr txBox="1"/>
          <p:nvPr/>
        </p:nvSpPr>
        <p:spPr>
          <a:xfrm>
            <a:off x="23306702" y="12799713"/>
            <a:ext cx="999457" cy="864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584200"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3/6</a:t>
            </a:r>
          </a:p>
        </p:txBody>
      </p:sp>
    </p:spTree>
  </p:cSld>
  <p:clrMapOvr>
    <a:masterClrMapping/>
  </p:clrMapOvr>
  <p:transition spd="slow" advTm="17598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Пр:…"/>
          <p:cNvSpPr txBox="1"/>
          <p:nvPr/>
        </p:nvSpPr>
        <p:spPr>
          <a:xfrm>
            <a:off x="251229" y="1406990"/>
            <a:ext cx="23881542" cy="109020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642937">
              <a:defRPr sz="9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Пр:</a:t>
            </a:r>
          </a:p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       G              F#m         </a:t>
            </a:r>
          </a:p>
          <a:p>
            <a:pPr algn="l" defTabSz="642937">
              <a:defRPr sz="9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Спасен, спасен,</a:t>
            </a:r>
          </a:p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      Bm                        E                    A</a:t>
            </a:r>
          </a:p>
          <a:p>
            <a:pPr algn="l" defTabSz="642937">
              <a:defRPr sz="9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спасен чрез кръвта на Христа!</a:t>
            </a:r>
          </a:p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       D      Bm           F#m               Bm</a:t>
            </a:r>
          </a:p>
          <a:p>
            <a:pPr algn="l" defTabSz="642937">
              <a:defRPr sz="9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Спасен чрез безкрайната милост</a:t>
            </a:r>
          </a:p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    Em                                              D</a:t>
            </a:r>
          </a:p>
          <a:p>
            <a:pPr algn="l" defTabSz="642937">
              <a:defRPr sz="9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да съм с Него във вечността.</a:t>
            </a:r>
          </a:p>
        </p:txBody>
      </p:sp>
      <p:sp>
        <p:nvSpPr>
          <p:cNvPr id="160" name="4/6"/>
          <p:cNvSpPr txBox="1"/>
          <p:nvPr/>
        </p:nvSpPr>
        <p:spPr>
          <a:xfrm>
            <a:off x="23306702" y="12799713"/>
            <a:ext cx="999457" cy="864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584200"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4/6</a:t>
            </a:r>
          </a:p>
        </p:txBody>
      </p:sp>
    </p:spTree>
  </p:cSld>
  <p:clrMapOvr>
    <a:masterClrMapping/>
  </p:clrMapOvr>
  <p:transition spd="slow" advTm="18301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D    Bm        F#m          Bm…"/>
          <p:cNvSpPr txBox="1"/>
          <p:nvPr/>
        </p:nvSpPr>
        <p:spPr>
          <a:xfrm>
            <a:off x="252843" y="2515543"/>
            <a:ext cx="23878314" cy="9139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/>
          <a:p>
            <a:pPr algn="l" defTabSz="642937">
              <a:defRPr sz="70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D    Bm        F#m          Bm</a:t>
            </a:r>
          </a:p>
          <a:p>
            <a:pPr algn="l" defTabSz="642937">
              <a:defRPr sz="85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3.	Аз мисля за моя Спасител;</a:t>
            </a:r>
          </a:p>
          <a:p>
            <a:pPr algn="l" defTabSz="642937">
              <a:defRPr sz="70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     Em A       D                      G</a:t>
            </a:r>
          </a:p>
          <a:p>
            <a:pPr algn="l" defTabSz="642937">
              <a:defRPr sz="85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		пред Него заставам в зори.</a:t>
            </a:r>
          </a:p>
          <a:p>
            <a:pPr algn="l" defTabSz="642937">
              <a:defRPr sz="70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  D Bm       F#m          Bm </a:t>
            </a:r>
          </a:p>
          <a:p>
            <a:pPr algn="l" defTabSz="642937">
              <a:defRPr sz="85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		Ще пея, не мога да млъкна,</a:t>
            </a:r>
          </a:p>
          <a:p>
            <a:pPr algn="l" defTabSz="642937">
              <a:defRPr sz="70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</a:t>
            </a:r>
            <a:r>
              <a:rPr baseline="31999"/>
              <a:t> </a:t>
            </a:r>
            <a:r>
              <a:t>       G                 Em                D</a:t>
            </a:r>
          </a:p>
          <a:p>
            <a:pPr algn="l" defTabSz="642937">
              <a:defRPr sz="85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		защото с любов ме спаси.</a:t>
            </a:r>
          </a:p>
        </p:txBody>
      </p:sp>
      <p:sp>
        <p:nvSpPr>
          <p:cNvPr id="163" name="5/6"/>
          <p:cNvSpPr txBox="1"/>
          <p:nvPr/>
        </p:nvSpPr>
        <p:spPr>
          <a:xfrm>
            <a:off x="23306702" y="12799713"/>
            <a:ext cx="999457" cy="864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584200"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5/6</a:t>
            </a:r>
          </a:p>
        </p:txBody>
      </p:sp>
    </p:spTree>
  </p:cSld>
  <p:clrMapOvr>
    <a:masterClrMapping/>
  </p:clrMapOvr>
  <p:transition spd="slow" advTm="17704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Пр:…"/>
          <p:cNvSpPr txBox="1"/>
          <p:nvPr/>
        </p:nvSpPr>
        <p:spPr>
          <a:xfrm>
            <a:off x="251229" y="1406990"/>
            <a:ext cx="23881542" cy="109020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642937">
              <a:defRPr sz="9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Пр:</a:t>
            </a:r>
          </a:p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       G             F#m         </a:t>
            </a:r>
          </a:p>
          <a:p>
            <a:pPr algn="l" defTabSz="642937">
              <a:defRPr sz="9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Спасен, спасен,</a:t>
            </a:r>
          </a:p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      Bm                        E                    A</a:t>
            </a:r>
          </a:p>
          <a:p>
            <a:pPr algn="l" defTabSz="642937">
              <a:defRPr sz="9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спасен чрез кръвта на Христа!</a:t>
            </a:r>
          </a:p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       D      Bm           F#m               Bm</a:t>
            </a:r>
          </a:p>
          <a:p>
            <a:pPr algn="l" defTabSz="642937">
              <a:defRPr sz="9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Спасен чрез безкрайната милост</a:t>
            </a:r>
          </a:p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    Em                                              D</a:t>
            </a:r>
          </a:p>
          <a:p>
            <a:pPr algn="l" defTabSz="642937">
              <a:defRPr sz="9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да съм с Него във вечността.</a:t>
            </a:r>
          </a:p>
        </p:txBody>
      </p:sp>
      <p:sp>
        <p:nvSpPr>
          <p:cNvPr id="166" name="6/6"/>
          <p:cNvSpPr txBox="1"/>
          <p:nvPr/>
        </p:nvSpPr>
        <p:spPr>
          <a:xfrm>
            <a:off x="23306702" y="12799713"/>
            <a:ext cx="999457" cy="864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584200"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6/6</a:t>
            </a:r>
          </a:p>
        </p:txBody>
      </p:sp>
    </p:spTree>
  </p:cSld>
  <p:clrMapOvr>
    <a:masterClrMapping/>
  </p:clrMapOvr>
  <p:transition spd="slow" advTm="18480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00000000-0000-0000-0000-0000000000ED-L0-001.jpeg" descr="00000000-0000-0000-0000-0000000000ED-L0-001.jpeg"/>
          <p:cNvPicPr>
            <a:picLocks noGrp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5654434" y="2268837"/>
            <a:ext cx="13075132" cy="9178326"/>
          </a:xfrm>
          <a:prstGeom prst="rect">
            <a:avLst/>
          </a:prstGeom>
          <a:ln w="9525">
            <a:noFill/>
            <a:round/>
          </a:ln>
        </p:spPr>
      </p:pic>
    </p:spTree>
  </p:cSld>
  <p:clrMapOvr>
    <a:masterClrMapping/>
  </p:clrMapOvr>
  <p:transition spd="slow" advTm="6919">
    <p:dissolve/>
  </p:transition>
</p:sld>
</file>

<file path=ppt/theme/theme1.xml><?xml version="1.0" encoding="utf-8"?>
<a:theme xmlns:a="http://schemas.openxmlformats.org/drawingml/2006/main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368</Words>
  <Application>Microsoft Office PowerPoint</Application>
  <PresentationFormat>По избор</PresentationFormat>
  <Paragraphs>63</Paragraphs>
  <Slides>8</Slides>
  <Notes>0</Notes>
  <HiddenSlides>0</HiddenSlides>
  <MMClips>1</MMClips>
  <ScaleCrop>false</ScaleCrop>
  <HeadingPairs>
    <vt:vector size="6" baseType="variant">
      <vt:variant>
        <vt:lpstr>Използвани шрифтове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8</vt:i4>
      </vt:variant>
    </vt:vector>
  </HeadingPairs>
  <TitlesOfParts>
    <vt:vector size="12" baseType="lpstr">
      <vt:lpstr>Helvetica</vt:lpstr>
      <vt:lpstr>Helvetica Light</vt:lpstr>
      <vt:lpstr>Helvetica Neue</vt:lpstr>
      <vt:lpstr>Gradient</vt:lpstr>
      <vt:lpstr>Спасен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VaniaBogdanova</cp:lastModifiedBy>
  <cp:revision>1</cp:revision>
  <dcterms:modified xsi:type="dcterms:W3CDTF">2025-07-07T23:15:23Z</dcterms:modified>
</cp:coreProperties>
</file>