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1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9f30f792a_3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9f30f792a_3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9f30f792a_3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9f30f792a_3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9f30f792a_3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9f30f792a_3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9f30f792a_3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9f30f792a_3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9f30f792a_3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9f30f792a_3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825900" y="788195"/>
            <a:ext cx="7492200" cy="6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4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of presentation(less than 12 words)</a:t>
            </a:r>
            <a:endParaRPr sz="468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97558" y="1614505"/>
            <a:ext cx="7974900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of Presenter </a:t>
            </a: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Janhavi Erande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of the Mentor </a:t>
            </a: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Rohit </a:t>
            </a:r>
            <a:r>
              <a:rPr lang="en-GB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Gawade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Presentation Track </a:t>
            </a: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GB" sz="23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Cybersecurity &amp; Ethical Hacking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Name of the School/Jr. College </a:t>
            </a: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D. Y. Patil Jr. College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GB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Email ID </a:t>
            </a: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janhavi@gmail.com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807200" y="984775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use 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07200" y="1630550"/>
            <a:ext cx="73509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 through the Sample Template carefully.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this template or make a copy of this.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 the Format and Structure.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can add images, graphs, diagrams and charts.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Review the ppt before Submission.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Submit  your presentation as a PDF file only.</a:t>
            </a: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587175" y="900300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Guidelines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587175" y="1512025"/>
            <a:ext cx="8472600" cy="3182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 the 6 * 6 rule.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the 6 * 6 rule? 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No more than 6 words per line,6 lines per slide.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Number of slides should not be more than 21.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only Times New Roman font. 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bullet points instead of paragraphs.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 file size should be less than 100kb.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87" name="Google Shape;87;p17"/>
          <p:cNvSpPr txBox="1"/>
          <p:nvPr/>
        </p:nvSpPr>
        <p:spPr>
          <a:xfrm>
            <a:off x="920200" y="1754325"/>
            <a:ext cx="53007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Background/Problem Statement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Case Study/Applications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Challenge/Limitation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Scope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920200" y="1015425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Index</a:t>
            </a:r>
            <a:endParaRPr sz="3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79" name="Google Shape;79;p16"/>
          <p:cNvSpPr txBox="1"/>
          <p:nvPr/>
        </p:nvSpPr>
        <p:spPr>
          <a:xfrm>
            <a:off x="887250" y="991650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3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965550" y="1730550"/>
            <a:ext cx="7857600" cy="24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STEM:  Science, Technology, Engineering, Mathematics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Interdisciplinary education approach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Encourage underrepresented students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Hands-on learning opportunities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Collaboration with industries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●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Goal: Increase innovation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PresentationFormat>On-screen Show (16:9)</PresentationFormat>
  <Paragraphs>44</Paragraphs>
  <Slides>5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2025-04-09T07:25:48Z</dcterms:modified>
</cp:coreProperties>
</file>