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342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F7F7F"/>
    <a:srgbClr val="EF224B"/>
    <a:srgbClr val="7E0080"/>
    <a:srgbClr val="DF6FA0"/>
    <a:srgbClr val="9B51B4"/>
    <a:srgbClr val="D7B9E1"/>
    <a:srgbClr val="F2F2F2"/>
    <a:srgbClr val="2B4871"/>
    <a:srgbClr val="05BADD"/>
    <a:srgbClr val="FFB40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969" autoAdjust="0"/>
    <p:restoredTop sz="94558"/>
  </p:normalViewPr>
  <p:slideViewPr>
    <p:cSldViewPr snapToGrid="0">
      <p:cViewPr varScale="1">
        <p:scale>
          <a:sx n="104" d="100"/>
          <a:sy n="104" d="100"/>
        </p:scale>
        <p:origin x="1158" y="114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 varScale="1">
      <p:scale>
        <a:sx n="1" d="1"/>
        <a:sy n="1" d="1"/>
      </p:scale>
      <p:origin x="0" y="-22368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15/10/2025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10/15/2025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57D2F44-BC3F-D8BD-359D-6F796B628E65}"/>
              </a:ext>
            </a:extLst>
          </p:cNvPr>
          <p:cNvSpPr/>
          <p:nvPr userDrawn="1"/>
        </p:nvSpPr>
        <p:spPr>
          <a:xfrm flipH="1">
            <a:off x="0" y="6757416"/>
            <a:ext cx="12161520" cy="100584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20000"/>
                  <a:lumOff val="80000"/>
                </a:schemeClr>
              </a:gs>
              <a:gs pos="100000">
                <a:schemeClr val="accent2">
                  <a:lumMod val="20000"/>
                  <a:lumOff val="80000"/>
                  <a:alpha val="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: Top Corners Rounded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11325812" y="6505575"/>
            <a:ext cx="528138" cy="352425"/>
          </a:xfrm>
          <a:prstGeom prst="round2Same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bg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Rectangle: Top Corners Rounded 5">
            <a:extLst>
              <a:ext uri="{FF2B5EF4-FFF2-40B4-BE49-F238E27FC236}">
                <a16:creationId xmlns:a16="http://schemas.microsoft.com/office/drawing/2014/main" id="{F770768B-E889-E357-3F75-B2F864830D7E}"/>
              </a:ext>
            </a:extLst>
          </p:cNvPr>
          <p:cNvSpPr/>
          <p:nvPr userDrawn="1"/>
        </p:nvSpPr>
        <p:spPr>
          <a:xfrm rot="5400000">
            <a:off x="-252936" y="360262"/>
            <a:ext cx="734470" cy="228600"/>
          </a:xfrm>
          <a:prstGeom prst="round2SameRect">
            <a:avLst>
              <a:gd name="adj1" fmla="val 22222"/>
              <a:gd name="adj2" fmla="val 0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ags" Target="../tags/tag2.xml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.bin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70" imgH="469" progId="TCLayout.ActiveDocument.1">
                  <p:embed/>
                </p:oleObj>
              </mc:Choice>
              <mc:Fallback>
                <p:oleObj name="think-cell Slide" r:id="rId4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EDD8CB-E801-FE13-68B3-A19DC7009F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5" name="think-cell data - do not delete" hidden="1">
            <a:extLst>
              <a:ext uri="{FF2B5EF4-FFF2-40B4-BE49-F238E27FC236}">
                <a16:creationId xmlns:a16="http://schemas.microsoft.com/office/drawing/2014/main" id="{4653A87E-E1E4-7BE6-A33D-BE697930878C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3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653A87E-E1E4-7BE6-A33D-BE697930878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EA6B899C-1368-B5F4-78C9-00918EEEF0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Table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D9F2CFE-6669-9C06-74E1-B63F6837BF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5DBE5-F440-4DC1-86E2-EA4CF186D269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DD51C7A-A10C-4026-EFE2-EC4C40561E16}"/>
              </a:ext>
            </a:extLst>
          </p:cNvPr>
          <p:cNvSpPr txBox="1">
            <a:spLocks/>
          </p:cNvSpPr>
          <p:nvPr/>
        </p:nvSpPr>
        <p:spPr>
          <a:xfrm>
            <a:off x="419099" y="1128813"/>
            <a:ext cx="3086101" cy="416208"/>
          </a:xfrm>
          <a:prstGeom prst="rect">
            <a:avLst/>
          </a:prstGeom>
          <a:solidFill>
            <a:schemeClr val="accent1"/>
          </a:solidFill>
        </p:spPr>
        <p:txBody>
          <a:bodyPr wrap="square" lIns="91440" tIns="91440" rIns="91440" bIns="9144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Subtitle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9D798CE-5A68-7989-C9CC-D94A41AE93F3}"/>
              </a:ext>
            </a:extLst>
          </p:cNvPr>
          <p:cNvSpPr txBox="1">
            <a:spLocks/>
          </p:cNvSpPr>
          <p:nvPr/>
        </p:nvSpPr>
        <p:spPr>
          <a:xfrm>
            <a:off x="419099" y="1708926"/>
            <a:ext cx="3086101" cy="246221"/>
          </a:xfrm>
          <a:prstGeom prst="rect">
            <a:avLst/>
          </a:prstGeom>
          <a:noFill/>
        </p:spPr>
        <p:txBody>
          <a:bodyPr wrap="square" lIns="91440" tIns="91440" rIns="91440" bIns="9144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Insert Text Here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94EFA75-CA44-F7E5-888C-6184E42FAF04}"/>
              </a:ext>
            </a:extLst>
          </p:cNvPr>
          <p:cNvSpPr txBox="1">
            <a:spLocks/>
          </p:cNvSpPr>
          <p:nvPr/>
        </p:nvSpPr>
        <p:spPr>
          <a:xfrm>
            <a:off x="4547730" y="1128813"/>
            <a:ext cx="3086101" cy="416208"/>
          </a:xfrm>
          <a:prstGeom prst="rect">
            <a:avLst/>
          </a:prstGeom>
          <a:solidFill>
            <a:schemeClr val="accent1"/>
          </a:solidFill>
        </p:spPr>
        <p:txBody>
          <a:bodyPr wrap="square" lIns="91440" tIns="91440" rIns="91440" bIns="9144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Subtitle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3669B8F-6CEC-99A6-638A-67DFCECB2389}"/>
              </a:ext>
            </a:extLst>
          </p:cNvPr>
          <p:cNvSpPr txBox="1">
            <a:spLocks/>
          </p:cNvSpPr>
          <p:nvPr/>
        </p:nvSpPr>
        <p:spPr>
          <a:xfrm>
            <a:off x="4547730" y="1708926"/>
            <a:ext cx="3086101" cy="246221"/>
          </a:xfrm>
          <a:prstGeom prst="rect">
            <a:avLst/>
          </a:prstGeom>
          <a:noFill/>
        </p:spPr>
        <p:txBody>
          <a:bodyPr wrap="square" lIns="91440" tIns="91440" rIns="91440" bIns="9144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Insert Text Here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F091373-4157-8BB9-1853-E62DB2C1A4B8}"/>
              </a:ext>
            </a:extLst>
          </p:cNvPr>
          <p:cNvSpPr txBox="1">
            <a:spLocks/>
          </p:cNvSpPr>
          <p:nvPr/>
        </p:nvSpPr>
        <p:spPr>
          <a:xfrm>
            <a:off x="8676361" y="1128813"/>
            <a:ext cx="3086101" cy="416208"/>
          </a:xfrm>
          <a:prstGeom prst="rect">
            <a:avLst/>
          </a:prstGeom>
          <a:solidFill>
            <a:schemeClr val="accent1"/>
          </a:solidFill>
        </p:spPr>
        <p:txBody>
          <a:bodyPr wrap="square" lIns="91440" tIns="91440" rIns="91440" bIns="9144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Subtitle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20CDC01-CBCF-8758-FDA5-729F0815D412}"/>
              </a:ext>
            </a:extLst>
          </p:cNvPr>
          <p:cNvSpPr txBox="1">
            <a:spLocks/>
          </p:cNvSpPr>
          <p:nvPr/>
        </p:nvSpPr>
        <p:spPr>
          <a:xfrm>
            <a:off x="8676361" y="1708926"/>
            <a:ext cx="3086101" cy="246221"/>
          </a:xfrm>
          <a:prstGeom prst="rect">
            <a:avLst/>
          </a:prstGeom>
          <a:noFill/>
        </p:spPr>
        <p:txBody>
          <a:bodyPr wrap="square" lIns="91440" tIns="91440" rIns="91440" bIns="9144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Insert Text Here</a:t>
            </a:r>
          </a:p>
        </p:txBody>
      </p:sp>
    </p:spTree>
    <p:extLst>
      <p:ext uri="{BB962C8B-B14F-4D97-AF65-F5344CB8AC3E}">
        <p14:creationId xmlns:p14="http://schemas.microsoft.com/office/powerpoint/2010/main" val="88370738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7E0080"/>
      </a:accent1>
      <a:accent2>
        <a:srgbClr val="9B51B4"/>
      </a:accent2>
      <a:accent3>
        <a:srgbClr val="DF6FA0"/>
      </a:accent3>
      <a:accent4>
        <a:srgbClr val="EF224B"/>
      </a:accent4>
      <a:accent5>
        <a:srgbClr val="C20232"/>
      </a:accent5>
      <a:accent6>
        <a:srgbClr val="7F7F7F"/>
      </a:accent6>
      <a:hlink>
        <a:srgbClr val="0563C1"/>
      </a:hlink>
      <a:folHlink>
        <a:srgbClr val="954F72"/>
      </a:folHlink>
    </a:clrScheme>
    <a:fontScheme name="Custom 7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8604</TotalTime>
  <Words>14</Words>
  <Application>Microsoft Office PowerPoint</Application>
  <PresentationFormat>Widescreen</PresentationFormat>
  <Paragraphs>8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</vt:lpstr>
      <vt:lpstr>Calibri</vt:lpstr>
      <vt:lpstr>Courier New</vt:lpstr>
      <vt:lpstr>Crimson Pro</vt:lpstr>
      <vt:lpstr>Wingdings</vt:lpstr>
      <vt:lpstr>Office Theme</vt:lpstr>
      <vt:lpstr>think-cell Slide</vt:lpstr>
      <vt:lpstr>Table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Analyst Academy LLC</dc:creator>
  <cp:keywords/>
  <dc:description/>
  <cp:lastModifiedBy>Diam Cabatay</cp:lastModifiedBy>
  <cp:revision>592</cp:revision>
  <dcterms:created xsi:type="dcterms:W3CDTF">2021-03-31T02:49:57Z</dcterms:created>
  <dcterms:modified xsi:type="dcterms:W3CDTF">2025-10-15T08:49:52Z</dcterms:modified>
  <cp:category/>
</cp:coreProperties>
</file>