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493"/>
    <a:srgbClr val="EF258A"/>
    <a:srgbClr val="002A7A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194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indoor, person, cloth&#10;&#10;Description automatically generated">
            <a:extLst>
              <a:ext uri="{FF2B5EF4-FFF2-40B4-BE49-F238E27FC236}">
                <a16:creationId xmlns:a16="http://schemas.microsoft.com/office/drawing/2014/main" id="{CB7715DD-590C-461E-994A-40080526A1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indoor, person, cloth&#10;&#10;Description automatically generated">
            <a:extLst>
              <a:ext uri="{FF2B5EF4-FFF2-40B4-BE49-F238E27FC236}">
                <a16:creationId xmlns:a16="http://schemas.microsoft.com/office/drawing/2014/main" id="{7431F8F6-B367-4EE3-BC6C-6DDF16DF82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indoor, person, cloth&#10;&#10;Description automatically generated">
            <a:extLst>
              <a:ext uri="{FF2B5EF4-FFF2-40B4-BE49-F238E27FC236}">
                <a16:creationId xmlns:a16="http://schemas.microsoft.com/office/drawing/2014/main" id="{ADCB9336-6770-4671-A38F-2E7F5D5EE5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2019-09-17T11:25:56Z</dcterms:modified>
</cp:coreProperties>
</file>