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B21-4ED1-9DE2-BB07A9A72B95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B21-4ED1-9DE2-BB07A9A72B9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21-4ED1-9DE2-BB07A9A72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40-4EA3-BBD6-65B69CF1D101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40-4EA3-BBD6-65B69CF1D10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40-4EA3-BBD6-65B69CF1D1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92DB7-5741-2343-1800-731085351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C189F7-D45F-8218-7280-9CE7C8FF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B11140-F68D-630B-BC89-8FB21B3AA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</a:t>
            </a:r>
          </a:p>
        </p:txBody>
      </p:sp>
      <p:sp>
        <p:nvSpPr>
          <p:cNvPr id="2" name="Shape0_20210629_180016">
            <a:extLst>
              <a:ext uri="{FF2B5EF4-FFF2-40B4-BE49-F238E27FC236}">
                <a16:creationId xmlns:a16="http://schemas.microsoft.com/office/drawing/2014/main" id="{C35EF46C-B37F-8AF0-B7AB-B2BBEEEEE28F}"/>
              </a:ext>
            </a:extLst>
          </p:cNvPr>
          <p:cNvSpPr/>
          <p:nvPr/>
        </p:nvSpPr>
        <p:spPr>
          <a:xfrm rot="10800000">
            <a:off x="378830" y="1919719"/>
            <a:ext cx="5554987" cy="4101752"/>
          </a:xfrm>
          <a:prstGeom prst="rect">
            <a:avLst/>
          </a:prstGeom>
          <a:noFill/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1046"/>
            <a:endParaRPr lang="en-US" sz="1589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Shape0_20210629_175954">
            <a:extLst>
              <a:ext uri="{FF2B5EF4-FFF2-40B4-BE49-F238E27FC236}">
                <a16:creationId xmlns:a16="http://schemas.microsoft.com/office/drawing/2014/main" id="{EAD127F4-9D5D-0328-777E-C52035DD8393}"/>
              </a:ext>
            </a:extLst>
          </p:cNvPr>
          <p:cNvSpPr/>
          <p:nvPr/>
        </p:nvSpPr>
        <p:spPr>
          <a:xfrm>
            <a:off x="378835" y="1392024"/>
            <a:ext cx="5554981" cy="544417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6350">
            <a:solidFill>
              <a:schemeClr val="accent2"/>
            </a:solidFill>
          </a:ln>
          <a:effectLst/>
        </p:spPr>
        <p:txBody>
          <a:bodyPr spcFirstLastPara="1" wrap="square" lIns="68102" tIns="34040" rIns="68102" bIns="34040" anchor="ctr" anchorCtr="0">
            <a:noAutofit/>
          </a:bodyPr>
          <a:lstStyle/>
          <a:p>
            <a:pPr defTabSz="681046">
              <a:defRPr/>
            </a:pPr>
            <a:endParaRPr sz="1589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1433;p57">
            <a:extLst>
              <a:ext uri="{FF2B5EF4-FFF2-40B4-BE49-F238E27FC236}">
                <a16:creationId xmlns:a16="http://schemas.microsoft.com/office/drawing/2014/main" id="{18A9E895-F43F-6D20-D064-A1AA901CA5DB}"/>
              </a:ext>
            </a:extLst>
          </p:cNvPr>
          <p:cNvSpPr txBox="1">
            <a:spLocks/>
          </p:cNvSpPr>
          <p:nvPr/>
        </p:nvSpPr>
        <p:spPr>
          <a:xfrm>
            <a:off x="632670" y="1543274"/>
            <a:ext cx="4390081" cy="241926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1" wrap="square" lIns="0" tIns="0" rIns="0" bIns="0" anchor="ctr" anchorCtr="0">
            <a:spAutoFit/>
          </a:bodyPr>
          <a:lstStyle/>
          <a:p>
            <a:pPr defTabSz="681046">
              <a:defRPr/>
            </a:pPr>
            <a:r>
              <a:rPr lang="en-US" sz="1572" b="1" dirty="0">
                <a:solidFill>
                  <a:srgbClr val="FFFFFF"/>
                </a:solidFill>
                <a:effectLst>
                  <a:glow>
                    <a:srgbClr val="000000"/>
                  </a:glow>
                </a:effectLst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8" name="Google Shape;67;p15">
            <a:extLst>
              <a:ext uri="{FF2B5EF4-FFF2-40B4-BE49-F238E27FC236}">
                <a16:creationId xmlns:a16="http://schemas.microsoft.com/office/drawing/2014/main" id="{1C6A2B6C-8C0E-BF14-B400-D2E290C59795}"/>
              </a:ext>
            </a:extLst>
          </p:cNvPr>
          <p:cNvSpPr txBox="1">
            <a:spLocks/>
          </p:cNvSpPr>
          <p:nvPr/>
        </p:nvSpPr>
        <p:spPr>
          <a:xfrm>
            <a:off x="632673" y="2003276"/>
            <a:ext cx="5047303" cy="241926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2419" indent="-272419" defTabSz="681046"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4C3973-E473-BB8E-CC5B-994686876555}"/>
              </a:ext>
            </a:extLst>
          </p:cNvPr>
          <p:cNvSpPr txBox="1"/>
          <p:nvPr/>
        </p:nvSpPr>
        <p:spPr>
          <a:xfrm>
            <a:off x="2735497" y="4082624"/>
            <a:ext cx="841661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75%</a:t>
            </a:r>
          </a:p>
        </p:txBody>
      </p:sp>
      <p:sp>
        <p:nvSpPr>
          <p:cNvPr id="10" name="Shape1_20210629_180016">
            <a:extLst>
              <a:ext uri="{FF2B5EF4-FFF2-40B4-BE49-F238E27FC236}">
                <a16:creationId xmlns:a16="http://schemas.microsoft.com/office/drawing/2014/main" id="{B416C41D-EB33-C7DC-FD12-D098C91C057B}"/>
              </a:ext>
            </a:extLst>
          </p:cNvPr>
          <p:cNvSpPr/>
          <p:nvPr/>
        </p:nvSpPr>
        <p:spPr>
          <a:xfrm rot="10800000">
            <a:off x="6225514" y="1927974"/>
            <a:ext cx="5554983" cy="4101752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1046"/>
            <a:endParaRPr lang="en-US" sz="1589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1" name="Google Shape;1432;p57">
            <a:extLst>
              <a:ext uri="{FF2B5EF4-FFF2-40B4-BE49-F238E27FC236}">
                <a16:creationId xmlns:a16="http://schemas.microsoft.com/office/drawing/2014/main" id="{54ACA3E2-87B4-C190-6366-8984CB156591}"/>
              </a:ext>
            </a:extLst>
          </p:cNvPr>
          <p:cNvSpPr/>
          <p:nvPr/>
        </p:nvSpPr>
        <p:spPr>
          <a:xfrm>
            <a:off x="6225513" y="1392024"/>
            <a:ext cx="5554981" cy="544417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6350">
            <a:solidFill>
              <a:schemeClr val="tx2"/>
            </a:solidFill>
          </a:ln>
          <a:effectLst/>
        </p:spPr>
        <p:txBody>
          <a:bodyPr spcFirstLastPara="1" wrap="square" lIns="68102" tIns="34040" rIns="68102" bIns="34040" anchor="ctr" anchorCtr="0">
            <a:noAutofit/>
          </a:bodyPr>
          <a:lstStyle/>
          <a:p>
            <a:pPr defTabSz="681046">
              <a:defRPr/>
            </a:pPr>
            <a:endParaRPr sz="1589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3" name="Google Shape;67;p15">
            <a:extLst>
              <a:ext uri="{FF2B5EF4-FFF2-40B4-BE49-F238E27FC236}">
                <a16:creationId xmlns:a16="http://schemas.microsoft.com/office/drawing/2014/main" id="{E7CE1466-9E3A-A98B-28B0-91F7B80D8B49}"/>
              </a:ext>
            </a:extLst>
          </p:cNvPr>
          <p:cNvSpPr txBox="1">
            <a:spLocks/>
          </p:cNvSpPr>
          <p:nvPr/>
        </p:nvSpPr>
        <p:spPr>
          <a:xfrm>
            <a:off x="6479349" y="2003276"/>
            <a:ext cx="5047303" cy="241926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Open Sans" charset="0"/>
                <a:cs typeface="Open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2419" indent="-272419" defTabSz="681046"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Google Shape;1433;p57">
            <a:extLst>
              <a:ext uri="{FF2B5EF4-FFF2-40B4-BE49-F238E27FC236}">
                <a16:creationId xmlns:a16="http://schemas.microsoft.com/office/drawing/2014/main" id="{61BF86A4-B0A1-341C-53E8-082C05FC2F22}"/>
              </a:ext>
            </a:extLst>
          </p:cNvPr>
          <p:cNvSpPr txBox="1">
            <a:spLocks/>
          </p:cNvSpPr>
          <p:nvPr/>
        </p:nvSpPr>
        <p:spPr>
          <a:xfrm>
            <a:off x="6479350" y="1543274"/>
            <a:ext cx="4390081" cy="241926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1" wrap="square" lIns="0" tIns="0" rIns="0" bIns="0" anchor="ctr" anchorCtr="0">
            <a:spAutoFit/>
          </a:bodyPr>
          <a:lstStyle/>
          <a:p>
            <a:pPr defTabSz="681046">
              <a:defRPr/>
            </a:pPr>
            <a:r>
              <a:rPr lang="en-US" sz="1572" b="1" dirty="0">
                <a:solidFill>
                  <a:srgbClr val="FFFFFF"/>
                </a:solidFill>
                <a:effectLst>
                  <a:glow>
                    <a:srgbClr val="000000"/>
                  </a:glow>
                </a:effectLst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26C8A9-7D9D-3407-FFAA-4DA9073C7A3D}"/>
              </a:ext>
            </a:extLst>
          </p:cNvPr>
          <p:cNvSpPr txBox="1"/>
          <p:nvPr/>
        </p:nvSpPr>
        <p:spPr>
          <a:xfrm>
            <a:off x="8582175" y="4082624"/>
            <a:ext cx="841661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50%</a:t>
            </a:r>
          </a:p>
        </p:txBody>
      </p:sp>
      <p:graphicFrame>
        <p:nvGraphicFramePr>
          <p:cNvPr id="16" name="Shape1_20220720_125713">
            <a:extLst>
              <a:ext uri="{FF2B5EF4-FFF2-40B4-BE49-F238E27FC236}">
                <a16:creationId xmlns:a16="http://schemas.microsoft.com/office/drawing/2014/main" id="{A0356F77-7950-3F4D-CBB4-33829D9009DA}"/>
              </a:ext>
            </a:extLst>
          </p:cNvPr>
          <p:cNvGraphicFramePr/>
          <p:nvPr/>
        </p:nvGraphicFramePr>
        <p:xfrm>
          <a:off x="6457997" y="2436642"/>
          <a:ext cx="5039191" cy="3533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Shape0_20220720_125713">
            <a:extLst>
              <a:ext uri="{FF2B5EF4-FFF2-40B4-BE49-F238E27FC236}">
                <a16:creationId xmlns:a16="http://schemas.microsoft.com/office/drawing/2014/main" id="{150D2225-524D-B366-5BB2-DF97FD9687E6}"/>
              </a:ext>
            </a:extLst>
          </p:cNvPr>
          <p:cNvGraphicFramePr/>
          <p:nvPr/>
        </p:nvGraphicFramePr>
        <p:xfrm>
          <a:off x="620257" y="2436642"/>
          <a:ext cx="5039191" cy="3533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93076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8969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605</cp:revision>
  <dcterms:created xsi:type="dcterms:W3CDTF">2021-03-31T02:49:57Z</dcterms:created>
  <dcterms:modified xsi:type="dcterms:W3CDTF">2025-10-16T11:33:47Z</dcterms:modified>
  <cp:category/>
</cp:coreProperties>
</file>