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bold r:id="rId30"/>
      <p:boldItalic r:id="rId31"/>
    </p:embeddedFont>
    <p:embeddedFont>
      <p:font typeface="Bungee"/>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i8MSqyVrDrydWEFI2aHZptkZEP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bold.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Bungee-regular.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febc2782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febc2782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febc2782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7febc27826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g27febc27826_0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27febc27826_0_1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7febc27826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27febc27826_0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27febc27826_0_2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7febc27826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27febc27826_0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27febc27826_0_2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7febc27826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27febc27826_0_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g27febc27826_0_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7febc27826_0_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27febc27826_0_3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g27febc27826_0_3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7febc27826_0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27febc27826_0_3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27febc27826_0_3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7febc27826_0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g27febc27826_0_3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g27febc27826_0_3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7febc27826_0_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27febc27826_0_4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g27febc27826_0_4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7febc27826_0_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27febc27826_0_4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g27febc27826_0_4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7febc27826_0_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27febc27826_0_4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g27febc27826_0_4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7febc27826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7febc27826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7febc27826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7febc27826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27febc27826_0_4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g27febc27826_0_4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7febc27826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27febc27826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g27febc27826_0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7febc27826_0_5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27febc27826_0_5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g27febc27826_0_5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7febc27826_0_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27febc27826_0_5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g27febc27826_0_5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7febc27826_0_5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g27febc27826_0_5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g27febc27826_0_5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7febc27826_0_6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g27febc27826_0_6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g27febc27826_0_6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7febc27826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7febc27826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7febc27826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7febc27826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 name="Google Shape;71;g27febc27826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 name="Google Shape;72;g27febc27826_0_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7febc27826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27febc27826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g27febc27826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7febc27826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27febc27826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g27febc27826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7febc27826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27febc27826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g27febc27826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7febc27826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g27febc27826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g27febc27826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7febc27826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27febc27826_0_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27febc27826_0_1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4.png"/><Relationship Id="rId11" Type="http://schemas.openxmlformats.org/officeDocument/2006/relationships/image" Target="../media/image46.png"/><Relationship Id="rId10" Type="http://schemas.openxmlformats.org/officeDocument/2006/relationships/image" Target="../media/image42.png"/><Relationship Id="rId9" Type="http://schemas.openxmlformats.org/officeDocument/2006/relationships/image" Target="../media/image68.png"/><Relationship Id="rId5" Type="http://schemas.openxmlformats.org/officeDocument/2006/relationships/image" Target="../media/image6.png"/><Relationship Id="rId6" Type="http://schemas.openxmlformats.org/officeDocument/2006/relationships/image" Target="../media/image50.png"/><Relationship Id="rId7" Type="http://schemas.openxmlformats.org/officeDocument/2006/relationships/image" Target="../media/image35.png"/><Relationship Id="rId8"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6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20" Type="http://schemas.openxmlformats.org/officeDocument/2006/relationships/image" Target="../media/image92.png"/><Relationship Id="rId22" Type="http://schemas.openxmlformats.org/officeDocument/2006/relationships/image" Target="../media/image85.png"/><Relationship Id="rId21" Type="http://schemas.openxmlformats.org/officeDocument/2006/relationships/image" Target="../media/image70.png"/><Relationship Id="rId24" Type="http://schemas.openxmlformats.org/officeDocument/2006/relationships/image" Target="../media/image98.png"/><Relationship Id="rId23"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2.png"/><Relationship Id="rId9" Type="http://schemas.openxmlformats.org/officeDocument/2006/relationships/image" Target="../media/image82.png"/><Relationship Id="rId26" Type="http://schemas.openxmlformats.org/officeDocument/2006/relationships/image" Target="../media/image116.png"/><Relationship Id="rId25" Type="http://schemas.openxmlformats.org/officeDocument/2006/relationships/image" Target="../media/image104.png"/><Relationship Id="rId28" Type="http://schemas.openxmlformats.org/officeDocument/2006/relationships/image" Target="../media/image86.png"/><Relationship Id="rId27" Type="http://schemas.openxmlformats.org/officeDocument/2006/relationships/image" Target="../media/image91.png"/><Relationship Id="rId5" Type="http://schemas.openxmlformats.org/officeDocument/2006/relationships/image" Target="../media/image10.png"/><Relationship Id="rId6" Type="http://schemas.openxmlformats.org/officeDocument/2006/relationships/image" Target="../media/image6.png"/><Relationship Id="rId29" Type="http://schemas.openxmlformats.org/officeDocument/2006/relationships/image" Target="../media/image80.png"/><Relationship Id="rId7" Type="http://schemas.openxmlformats.org/officeDocument/2006/relationships/image" Target="../media/image79.png"/><Relationship Id="rId8" Type="http://schemas.openxmlformats.org/officeDocument/2006/relationships/image" Target="../media/image94.png"/><Relationship Id="rId30" Type="http://schemas.openxmlformats.org/officeDocument/2006/relationships/image" Target="../media/image89.png"/><Relationship Id="rId11" Type="http://schemas.openxmlformats.org/officeDocument/2006/relationships/image" Target="../media/image62.png"/><Relationship Id="rId10" Type="http://schemas.openxmlformats.org/officeDocument/2006/relationships/image" Target="../media/image63.png"/><Relationship Id="rId13" Type="http://schemas.openxmlformats.org/officeDocument/2006/relationships/image" Target="../media/image64.png"/><Relationship Id="rId12" Type="http://schemas.openxmlformats.org/officeDocument/2006/relationships/image" Target="../media/image76.png"/><Relationship Id="rId15" Type="http://schemas.openxmlformats.org/officeDocument/2006/relationships/image" Target="../media/image75.png"/><Relationship Id="rId14" Type="http://schemas.openxmlformats.org/officeDocument/2006/relationships/image" Target="../media/image65.png"/><Relationship Id="rId17" Type="http://schemas.openxmlformats.org/officeDocument/2006/relationships/image" Target="../media/image74.png"/><Relationship Id="rId16" Type="http://schemas.openxmlformats.org/officeDocument/2006/relationships/image" Target="../media/image77.png"/><Relationship Id="rId19" Type="http://schemas.openxmlformats.org/officeDocument/2006/relationships/image" Target="../media/image103.png"/><Relationship Id="rId18" Type="http://schemas.openxmlformats.org/officeDocument/2006/relationships/image" Target="../media/image1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110.png"/><Relationship Id="rId7" Type="http://schemas.openxmlformats.org/officeDocument/2006/relationships/image" Target="../media/image1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93.png"/><Relationship Id="rId7" Type="http://schemas.openxmlformats.org/officeDocument/2006/relationships/image" Target="../media/image1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8.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99.png"/><Relationship Id="rId8" Type="http://schemas.openxmlformats.org/officeDocument/2006/relationships/image" Target="../media/image1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1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1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2.png"/><Relationship Id="rId9" Type="http://schemas.openxmlformats.org/officeDocument/2006/relationships/image" Target="../media/image139.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115.png"/><Relationship Id="rId8" Type="http://schemas.openxmlformats.org/officeDocument/2006/relationships/image" Target="../media/image146.png"/><Relationship Id="rId11" Type="http://schemas.openxmlformats.org/officeDocument/2006/relationships/image" Target="../media/image122.png"/><Relationship Id="rId10" Type="http://schemas.openxmlformats.org/officeDocument/2006/relationships/image" Target="../media/image152.png"/><Relationship Id="rId13" Type="http://schemas.openxmlformats.org/officeDocument/2006/relationships/image" Target="../media/image123.png"/><Relationship Id="rId12" Type="http://schemas.openxmlformats.org/officeDocument/2006/relationships/image" Target="../media/image1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131.png"/><Relationship Id="rId7" Type="http://schemas.openxmlformats.org/officeDocument/2006/relationships/image" Target="../media/image130.png"/><Relationship Id="rId8" Type="http://schemas.openxmlformats.org/officeDocument/2006/relationships/image" Target="../media/image1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171.png"/><Relationship Id="rId7" Type="http://schemas.openxmlformats.org/officeDocument/2006/relationships/image" Target="../media/image150.png"/></Relationships>
</file>

<file path=ppt/slides/_rels/slide24.xml.rels><?xml version="1.0" encoding="UTF-8" standalone="yes"?><Relationships xmlns="http://schemas.openxmlformats.org/package/2006/relationships"><Relationship Id="rId20" Type="http://schemas.openxmlformats.org/officeDocument/2006/relationships/image" Target="../media/image155.png"/><Relationship Id="rId22" Type="http://schemas.openxmlformats.org/officeDocument/2006/relationships/image" Target="../media/image176.png"/><Relationship Id="rId21" Type="http://schemas.openxmlformats.org/officeDocument/2006/relationships/image" Target="../media/image173.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2.png"/><Relationship Id="rId9" Type="http://schemas.openxmlformats.org/officeDocument/2006/relationships/image" Target="../media/image162.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hyperlink" Target="https://eatemp.com/powerpoint-org-chart-template/" TargetMode="External"/><Relationship Id="rId8" Type="http://schemas.openxmlformats.org/officeDocument/2006/relationships/image" Target="../media/image167.png"/><Relationship Id="rId11" Type="http://schemas.openxmlformats.org/officeDocument/2006/relationships/image" Target="../media/image148.png"/><Relationship Id="rId10" Type="http://schemas.openxmlformats.org/officeDocument/2006/relationships/image" Target="../media/image144.png"/><Relationship Id="rId13" Type="http://schemas.openxmlformats.org/officeDocument/2006/relationships/image" Target="../media/image164.png"/><Relationship Id="rId12" Type="http://schemas.openxmlformats.org/officeDocument/2006/relationships/image" Target="../media/image154.png"/><Relationship Id="rId15" Type="http://schemas.openxmlformats.org/officeDocument/2006/relationships/image" Target="../media/image170.png"/><Relationship Id="rId14" Type="http://schemas.openxmlformats.org/officeDocument/2006/relationships/image" Target="../media/image169.png"/><Relationship Id="rId17" Type="http://schemas.openxmlformats.org/officeDocument/2006/relationships/image" Target="../media/image156.png"/><Relationship Id="rId16" Type="http://schemas.openxmlformats.org/officeDocument/2006/relationships/image" Target="../media/image151.png"/><Relationship Id="rId19" Type="http://schemas.openxmlformats.org/officeDocument/2006/relationships/image" Target="../media/image157.png"/><Relationship Id="rId18" Type="http://schemas.openxmlformats.org/officeDocument/2006/relationships/image" Target="../media/image1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hyperlink" Target="https://unsplash.com/" TargetMode="External"/><Relationship Id="rId7" Type="http://schemas.openxmlformats.org/officeDocument/2006/relationships/image" Target="../media/image1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8.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8.png"/><Relationship Id="rId5" Type="http://schemas.openxmlformats.org/officeDocument/2006/relationships/image" Target="../media/image19.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67.png"/><Relationship Id="rId7" Type="http://schemas.openxmlformats.org/officeDocument/2006/relationships/image" Target="../media/image9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36.png"/><Relationship Id="rId7" Type="http://schemas.openxmlformats.org/officeDocument/2006/relationships/image" Target="../media/image57.png"/><Relationship Id="rId8"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2.png"/><Relationship Id="rId9" Type="http://schemas.openxmlformats.org/officeDocument/2006/relationships/image" Target="../media/image39.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37.png"/><Relationship Id="rId8"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15" name="Shape 15"/>
        <p:cNvGrpSpPr/>
        <p:nvPr/>
      </p:nvGrpSpPr>
      <p:grpSpPr>
        <a:xfrm>
          <a:off x="0" y="0"/>
          <a:ext cx="0" cy="0"/>
          <a:chOff x="0" y="0"/>
          <a:chExt cx="0" cy="0"/>
        </a:xfrm>
      </p:grpSpPr>
      <p:pic>
        <p:nvPicPr>
          <p:cNvPr descr=" " id="16" name="Google Shape;16;g27febc27826_0_0"/>
          <p:cNvPicPr preferRelativeResize="0"/>
          <p:nvPr/>
        </p:nvPicPr>
        <p:blipFill rotWithShape="1">
          <a:blip r:embed="rId3">
            <a:alphaModFix/>
          </a:blip>
          <a:srcRect b="0" l="0" r="0" t="0"/>
          <a:stretch/>
        </p:blipFill>
        <p:spPr>
          <a:xfrm>
            <a:off x="0" y="3136900"/>
            <a:ext cx="24387048" cy="10579100"/>
          </a:xfrm>
          <a:prstGeom prst="rect">
            <a:avLst/>
          </a:prstGeom>
          <a:noFill/>
          <a:ln>
            <a:noFill/>
          </a:ln>
        </p:spPr>
      </p:pic>
      <p:pic>
        <p:nvPicPr>
          <p:cNvPr descr=" " id="17" name="Google Shape;17;g27febc27826_0_0"/>
          <p:cNvPicPr preferRelativeResize="0"/>
          <p:nvPr/>
        </p:nvPicPr>
        <p:blipFill rotWithShape="1">
          <a:blip r:embed="rId4">
            <a:alphaModFix/>
          </a:blip>
          <a:srcRect b="0" l="0" r="0" t="0"/>
          <a:stretch/>
        </p:blipFill>
        <p:spPr>
          <a:xfrm>
            <a:off x="0" y="8966200"/>
            <a:ext cx="24387048" cy="4749800"/>
          </a:xfrm>
          <a:prstGeom prst="rect">
            <a:avLst/>
          </a:prstGeom>
          <a:noFill/>
          <a:ln>
            <a:noFill/>
          </a:ln>
        </p:spPr>
      </p:pic>
      <p:sp>
        <p:nvSpPr>
          <p:cNvPr id="18" name="Google Shape;18;g27febc27826_0_0"/>
          <p:cNvSpPr/>
          <p:nvPr/>
        </p:nvSpPr>
        <p:spPr>
          <a:xfrm>
            <a:off x="1930641" y="7010400"/>
            <a:ext cx="9276300" cy="222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56B2B"/>
              </a:buClr>
              <a:buSzPts val="6400"/>
              <a:buFont typeface="Lato"/>
              <a:buNone/>
            </a:pPr>
            <a:r>
              <a:rPr b="1" i="0" lang="en-US" sz="6400" u="none" cap="none" strike="noStrike">
                <a:solidFill>
                  <a:srgbClr val="E56B2B"/>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7febc27826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7febc27826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 name="Google Shape;21;g27febc27826_0_0"/>
          <p:cNvSpPr/>
          <p:nvPr/>
        </p:nvSpPr>
        <p:spPr>
          <a:xfrm>
            <a:off x="1930641" y="3352800"/>
            <a:ext cx="100851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14726"/>
              </a:buClr>
              <a:buSzPts val="24000"/>
              <a:buFont typeface="Bungee"/>
              <a:buNone/>
            </a:pPr>
            <a:r>
              <a:rPr b="0" i="0" lang="en-US" sz="24000" u="none" cap="none" strike="noStrike">
                <a:solidFill>
                  <a:srgbClr val="C14726"/>
                </a:solidFill>
                <a:latin typeface="Bungee"/>
                <a:ea typeface="Bungee"/>
                <a:cs typeface="Bungee"/>
                <a:sym typeface="Bungee"/>
              </a:rPr>
              <a:t>Mars</a:t>
            </a:r>
            <a:endParaRPr b="0" i="0" sz="24000" u="none" cap="none" strike="noStrike">
              <a:solidFill>
                <a:schemeClr val="dk1"/>
              </a:solidFill>
              <a:latin typeface="Calibri"/>
              <a:ea typeface="Calibri"/>
              <a:cs typeface="Calibri"/>
              <a:sym typeface="Calibri"/>
            </a:endParaRPr>
          </a:p>
        </p:txBody>
      </p:sp>
      <p:pic>
        <p:nvPicPr>
          <p:cNvPr descr=" " id="22" name="Google Shape;22;g27febc27826_0_0"/>
          <p:cNvPicPr preferRelativeResize="0"/>
          <p:nvPr/>
        </p:nvPicPr>
        <p:blipFill rotWithShape="1">
          <a:blip r:embed="rId6">
            <a:alphaModFix/>
          </a:blip>
          <a:srcRect b="0" l="0" r="0" t="0"/>
          <a:stretch/>
        </p:blipFill>
        <p:spPr>
          <a:xfrm>
            <a:off x="12015702" y="1638300"/>
            <a:ext cx="11583848" cy="10426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195" name="Shape 195"/>
        <p:cNvGrpSpPr/>
        <p:nvPr/>
      </p:nvGrpSpPr>
      <p:grpSpPr>
        <a:xfrm>
          <a:off x="0" y="0"/>
          <a:ext cx="0" cy="0"/>
          <a:chOff x="0" y="0"/>
          <a:chExt cx="0" cy="0"/>
        </a:xfrm>
      </p:grpSpPr>
      <p:pic>
        <p:nvPicPr>
          <p:cNvPr descr=" " id="196" name="Google Shape;196;g27febc27826_0_171"/>
          <p:cNvPicPr preferRelativeResize="0"/>
          <p:nvPr/>
        </p:nvPicPr>
        <p:blipFill rotWithShape="1">
          <a:blip r:embed="rId3">
            <a:alphaModFix/>
          </a:blip>
          <a:srcRect b="0" l="0" r="0" t="0"/>
          <a:stretch/>
        </p:blipFill>
        <p:spPr>
          <a:xfrm>
            <a:off x="0" y="3810000"/>
            <a:ext cx="24387048" cy="9906000"/>
          </a:xfrm>
          <a:prstGeom prst="rect">
            <a:avLst/>
          </a:prstGeom>
          <a:noFill/>
          <a:ln>
            <a:noFill/>
          </a:ln>
        </p:spPr>
      </p:pic>
      <p:pic>
        <p:nvPicPr>
          <p:cNvPr descr=" " id="197" name="Google Shape;197;g27febc27826_0_171"/>
          <p:cNvPicPr preferRelativeResize="0"/>
          <p:nvPr/>
        </p:nvPicPr>
        <p:blipFill rotWithShape="1">
          <a:blip r:embed="rId4">
            <a:alphaModFix/>
          </a:blip>
          <a:srcRect b="0" l="0" r="0" t="0"/>
          <a:stretch/>
        </p:blipFill>
        <p:spPr>
          <a:xfrm>
            <a:off x="0" y="10160000"/>
            <a:ext cx="24387048" cy="3556000"/>
          </a:xfrm>
          <a:prstGeom prst="rect">
            <a:avLst/>
          </a:prstGeom>
          <a:noFill/>
          <a:ln>
            <a:noFill/>
          </a:ln>
        </p:spPr>
      </p:pic>
      <p:sp>
        <p:nvSpPr>
          <p:cNvPr id="198" name="Google Shape;198;g27febc27826_0_1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7febc27826_0_17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00" name="Google Shape;200;g27febc27826_0_171"/>
          <p:cNvPicPr preferRelativeResize="0"/>
          <p:nvPr/>
        </p:nvPicPr>
        <p:blipFill rotWithShape="1">
          <a:blip r:embed="rId6">
            <a:alphaModFix/>
          </a:blip>
          <a:srcRect b="0" l="0" r="0" t="0"/>
          <a:stretch/>
        </p:blipFill>
        <p:spPr>
          <a:xfrm>
            <a:off x="381048" y="2146300"/>
            <a:ext cx="23637654" cy="9144000"/>
          </a:xfrm>
          <a:prstGeom prst="rect">
            <a:avLst/>
          </a:prstGeom>
          <a:noFill/>
          <a:ln>
            <a:noFill/>
          </a:ln>
        </p:spPr>
      </p:pic>
      <p:sp>
        <p:nvSpPr>
          <p:cNvPr id="201" name="Google Shape;201;g27febc27826_0_171"/>
          <p:cNvSpPr/>
          <p:nvPr/>
        </p:nvSpPr>
        <p:spPr>
          <a:xfrm>
            <a:off x="381048" y="3606800"/>
            <a:ext cx="5347500" cy="75819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7febc27826_0_171"/>
          <p:cNvSpPr/>
          <p:nvPr/>
        </p:nvSpPr>
        <p:spPr>
          <a:xfrm>
            <a:off x="685886"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7febc27826_0_171"/>
          <p:cNvSpPr/>
          <p:nvPr/>
        </p:nvSpPr>
        <p:spPr>
          <a:xfrm>
            <a:off x="685886"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7febc27826_0_171"/>
          <p:cNvSpPr/>
          <p:nvPr/>
        </p:nvSpPr>
        <p:spPr>
          <a:xfrm>
            <a:off x="685886"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7febc27826_0_171"/>
          <p:cNvSpPr/>
          <p:nvPr/>
        </p:nvSpPr>
        <p:spPr>
          <a:xfrm>
            <a:off x="609676"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206" name="Google Shape;206;g27febc27826_0_171"/>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07" name="Google Shape;207;g27febc27826_0_171"/>
          <p:cNvPicPr preferRelativeResize="0"/>
          <p:nvPr/>
        </p:nvPicPr>
        <p:blipFill rotWithShape="1">
          <a:blip r:embed="rId7">
            <a:alphaModFix/>
          </a:blip>
          <a:srcRect b="0" l="0" r="0" t="0"/>
          <a:stretch/>
        </p:blipFill>
        <p:spPr>
          <a:xfrm>
            <a:off x="2241830" y="7137400"/>
            <a:ext cx="1625803" cy="1625600"/>
          </a:xfrm>
          <a:prstGeom prst="rect">
            <a:avLst/>
          </a:prstGeom>
          <a:noFill/>
          <a:ln>
            <a:noFill/>
          </a:ln>
        </p:spPr>
      </p:pic>
      <p:pic>
        <p:nvPicPr>
          <p:cNvPr descr=" " id="208" name="Google Shape;208;g27febc27826_0_171"/>
          <p:cNvPicPr preferRelativeResize="0"/>
          <p:nvPr/>
        </p:nvPicPr>
        <p:blipFill rotWithShape="1">
          <a:blip r:embed="rId8">
            <a:alphaModFix/>
          </a:blip>
          <a:srcRect b="0" l="0" r="0" t="0"/>
          <a:stretch/>
        </p:blipFill>
        <p:spPr>
          <a:xfrm>
            <a:off x="2326518" y="7222083"/>
            <a:ext cx="1456422" cy="1456246"/>
          </a:xfrm>
          <a:prstGeom prst="rect">
            <a:avLst/>
          </a:prstGeom>
          <a:noFill/>
          <a:ln>
            <a:noFill/>
          </a:ln>
        </p:spPr>
      </p:pic>
      <p:sp>
        <p:nvSpPr>
          <p:cNvPr id="209" name="Google Shape;209;g27febc27826_0_171"/>
          <p:cNvSpPr/>
          <p:nvPr/>
        </p:nvSpPr>
        <p:spPr>
          <a:xfrm>
            <a:off x="685886"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7febc27826_0_171"/>
          <p:cNvSpPr/>
          <p:nvPr/>
        </p:nvSpPr>
        <p:spPr>
          <a:xfrm>
            <a:off x="685886"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7febc27826_0_171"/>
          <p:cNvSpPr/>
          <p:nvPr/>
        </p:nvSpPr>
        <p:spPr>
          <a:xfrm>
            <a:off x="609676"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212" name="Google Shape;212;g27febc27826_0_171"/>
          <p:cNvSpPr/>
          <p:nvPr/>
        </p:nvSpPr>
        <p:spPr>
          <a:xfrm>
            <a:off x="618144"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13" name="Google Shape;213;g27febc27826_0_171"/>
          <p:cNvSpPr/>
          <p:nvPr/>
        </p:nvSpPr>
        <p:spPr>
          <a:xfrm>
            <a:off x="6477810" y="3606800"/>
            <a:ext cx="5347500" cy="75819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7febc27826_0_171"/>
          <p:cNvSpPr/>
          <p:nvPr/>
        </p:nvSpPr>
        <p:spPr>
          <a:xfrm>
            <a:off x="6782648"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7febc27826_0_171"/>
          <p:cNvSpPr/>
          <p:nvPr/>
        </p:nvSpPr>
        <p:spPr>
          <a:xfrm>
            <a:off x="6782648"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7febc27826_0_171"/>
          <p:cNvSpPr/>
          <p:nvPr/>
        </p:nvSpPr>
        <p:spPr>
          <a:xfrm>
            <a:off x="6782648"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7febc27826_0_171"/>
          <p:cNvSpPr/>
          <p:nvPr/>
        </p:nvSpPr>
        <p:spPr>
          <a:xfrm>
            <a:off x="6706438"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218" name="Google Shape;218;g27febc27826_0_171"/>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19" name="Google Shape;219;g27febc27826_0_171"/>
          <p:cNvPicPr preferRelativeResize="0"/>
          <p:nvPr/>
        </p:nvPicPr>
        <p:blipFill rotWithShape="1">
          <a:blip r:embed="rId7">
            <a:alphaModFix/>
          </a:blip>
          <a:srcRect b="0" l="0" r="0" t="0"/>
          <a:stretch/>
        </p:blipFill>
        <p:spPr>
          <a:xfrm>
            <a:off x="8338592" y="7137400"/>
            <a:ext cx="1625803" cy="1625600"/>
          </a:xfrm>
          <a:prstGeom prst="rect">
            <a:avLst/>
          </a:prstGeom>
          <a:noFill/>
          <a:ln>
            <a:noFill/>
          </a:ln>
        </p:spPr>
      </p:pic>
      <p:pic>
        <p:nvPicPr>
          <p:cNvPr descr=" " id="220" name="Google Shape;220;g27febc27826_0_171"/>
          <p:cNvPicPr preferRelativeResize="0"/>
          <p:nvPr/>
        </p:nvPicPr>
        <p:blipFill rotWithShape="1">
          <a:blip r:embed="rId9">
            <a:alphaModFix/>
          </a:blip>
          <a:srcRect b="0" l="0" r="0" t="0"/>
          <a:stretch/>
        </p:blipFill>
        <p:spPr>
          <a:xfrm>
            <a:off x="8541818" y="7340600"/>
            <a:ext cx="1192256" cy="1190414"/>
          </a:xfrm>
          <a:prstGeom prst="rect">
            <a:avLst/>
          </a:prstGeom>
          <a:noFill/>
          <a:ln>
            <a:noFill/>
          </a:ln>
        </p:spPr>
      </p:pic>
      <p:sp>
        <p:nvSpPr>
          <p:cNvPr id="221" name="Google Shape;221;g27febc27826_0_171"/>
          <p:cNvSpPr/>
          <p:nvPr/>
        </p:nvSpPr>
        <p:spPr>
          <a:xfrm>
            <a:off x="6782648"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7febc27826_0_171"/>
          <p:cNvSpPr/>
          <p:nvPr/>
        </p:nvSpPr>
        <p:spPr>
          <a:xfrm>
            <a:off x="6782648"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7febc27826_0_171"/>
          <p:cNvSpPr/>
          <p:nvPr/>
        </p:nvSpPr>
        <p:spPr>
          <a:xfrm>
            <a:off x="6706438"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224" name="Google Shape;224;g27febc27826_0_171"/>
          <p:cNvSpPr/>
          <p:nvPr/>
        </p:nvSpPr>
        <p:spPr>
          <a:xfrm>
            <a:off x="6714906"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25" name="Google Shape;225;g27febc27826_0_171"/>
          <p:cNvSpPr/>
          <p:nvPr/>
        </p:nvSpPr>
        <p:spPr>
          <a:xfrm>
            <a:off x="12574572" y="3606800"/>
            <a:ext cx="5347500" cy="75819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7febc27826_0_171"/>
          <p:cNvSpPr/>
          <p:nvPr/>
        </p:nvSpPr>
        <p:spPr>
          <a:xfrm>
            <a:off x="12879410"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7febc27826_0_171"/>
          <p:cNvSpPr/>
          <p:nvPr/>
        </p:nvSpPr>
        <p:spPr>
          <a:xfrm>
            <a:off x="12879410"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7febc27826_0_171"/>
          <p:cNvSpPr/>
          <p:nvPr/>
        </p:nvSpPr>
        <p:spPr>
          <a:xfrm>
            <a:off x="12879410"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7febc27826_0_171"/>
          <p:cNvSpPr/>
          <p:nvPr/>
        </p:nvSpPr>
        <p:spPr>
          <a:xfrm>
            <a:off x="12803200"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230" name="Google Shape;230;g27febc27826_0_171"/>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31" name="Google Shape;231;g27febc27826_0_171"/>
          <p:cNvPicPr preferRelativeResize="0"/>
          <p:nvPr/>
        </p:nvPicPr>
        <p:blipFill rotWithShape="1">
          <a:blip r:embed="rId7">
            <a:alphaModFix/>
          </a:blip>
          <a:srcRect b="0" l="0" r="0" t="0"/>
          <a:stretch/>
        </p:blipFill>
        <p:spPr>
          <a:xfrm>
            <a:off x="14435354" y="7137400"/>
            <a:ext cx="1625803" cy="1625600"/>
          </a:xfrm>
          <a:prstGeom prst="rect">
            <a:avLst/>
          </a:prstGeom>
          <a:noFill/>
          <a:ln>
            <a:noFill/>
          </a:ln>
        </p:spPr>
      </p:pic>
      <p:pic>
        <p:nvPicPr>
          <p:cNvPr descr=" " id="232" name="Google Shape;232;g27febc27826_0_171"/>
          <p:cNvPicPr preferRelativeResize="0"/>
          <p:nvPr/>
        </p:nvPicPr>
        <p:blipFill rotWithShape="1">
          <a:blip r:embed="rId10">
            <a:alphaModFix/>
          </a:blip>
          <a:srcRect b="0" l="0" r="0" t="0"/>
          <a:stretch/>
        </p:blipFill>
        <p:spPr>
          <a:xfrm>
            <a:off x="14536942" y="7142162"/>
            <a:ext cx="1519452" cy="1519262"/>
          </a:xfrm>
          <a:prstGeom prst="rect">
            <a:avLst/>
          </a:prstGeom>
          <a:noFill/>
          <a:ln>
            <a:noFill/>
          </a:ln>
        </p:spPr>
      </p:pic>
      <p:sp>
        <p:nvSpPr>
          <p:cNvPr id="233" name="Google Shape;233;g27febc27826_0_171"/>
          <p:cNvSpPr/>
          <p:nvPr/>
        </p:nvSpPr>
        <p:spPr>
          <a:xfrm>
            <a:off x="12879410"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7febc27826_0_171"/>
          <p:cNvSpPr/>
          <p:nvPr/>
        </p:nvSpPr>
        <p:spPr>
          <a:xfrm>
            <a:off x="12879410"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7febc27826_0_171"/>
          <p:cNvSpPr/>
          <p:nvPr/>
        </p:nvSpPr>
        <p:spPr>
          <a:xfrm>
            <a:off x="12803200"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236" name="Google Shape;236;g27febc27826_0_171"/>
          <p:cNvSpPr/>
          <p:nvPr/>
        </p:nvSpPr>
        <p:spPr>
          <a:xfrm>
            <a:off x="12811668"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37" name="Google Shape;237;g27febc27826_0_171"/>
          <p:cNvSpPr/>
          <p:nvPr/>
        </p:nvSpPr>
        <p:spPr>
          <a:xfrm>
            <a:off x="18671334" y="3606800"/>
            <a:ext cx="5347500" cy="75819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7febc27826_0_171"/>
          <p:cNvSpPr/>
          <p:nvPr/>
        </p:nvSpPr>
        <p:spPr>
          <a:xfrm>
            <a:off x="18976172"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7febc27826_0_171"/>
          <p:cNvSpPr/>
          <p:nvPr/>
        </p:nvSpPr>
        <p:spPr>
          <a:xfrm>
            <a:off x="18976172"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7febc27826_0_171"/>
          <p:cNvSpPr/>
          <p:nvPr/>
        </p:nvSpPr>
        <p:spPr>
          <a:xfrm>
            <a:off x="18976172"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7febc27826_0_171"/>
          <p:cNvSpPr/>
          <p:nvPr/>
        </p:nvSpPr>
        <p:spPr>
          <a:xfrm>
            <a:off x="18899962"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242" name="Google Shape;242;g27febc27826_0_171"/>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3" name="Google Shape;243;g27febc27826_0_171"/>
          <p:cNvPicPr preferRelativeResize="0"/>
          <p:nvPr/>
        </p:nvPicPr>
        <p:blipFill rotWithShape="1">
          <a:blip r:embed="rId7">
            <a:alphaModFix/>
          </a:blip>
          <a:srcRect b="0" l="0" r="0" t="0"/>
          <a:stretch/>
        </p:blipFill>
        <p:spPr>
          <a:xfrm>
            <a:off x="20532116" y="7137400"/>
            <a:ext cx="1625803" cy="1625600"/>
          </a:xfrm>
          <a:prstGeom prst="rect">
            <a:avLst/>
          </a:prstGeom>
          <a:noFill/>
          <a:ln>
            <a:noFill/>
          </a:ln>
        </p:spPr>
      </p:pic>
      <p:pic>
        <p:nvPicPr>
          <p:cNvPr descr=" " id="244" name="Google Shape;244;g27febc27826_0_171"/>
          <p:cNvPicPr preferRelativeResize="0"/>
          <p:nvPr/>
        </p:nvPicPr>
        <p:blipFill rotWithShape="1">
          <a:blip r:embed="rId11">
            <a:alphaModFix/>
          </a:blip>
          <a:srcRect b="0" l="0" r="0" t="0"/>
          <a:stretch/>
        </p:blipFill>
        <p:spPr>
          <a:xfrm>
            <a:off x="20599860" y="7137400"/>
            <a:ext cx="1490319" cy="1625600"/>
          </a:xfrm>
          <a:prstGeom prst="rect">
            <a:avLst/>
          </a:prstGeom>
          <a:noFill/>
          <a:ln>
            <a:noFill/>
          </a:ln>
        </p:spPr>
      </p:pic>
      <p:sp>
        <p:nvSpPr>
          <p:cNvPr id="245" name="Google Shape;245;g27febc27826_0_171"/>
          <p:cNvSpPr/>
          <p:nvPr/>
        </p:nvSpPr>
        <p:spPr>
          <a:xfrm>
            <a:off x="18976172"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7febc27826_0_171"/>
          <p:cNvSpPr/>
          <p:nvPr/>
        </p:nvSpPr>
        <p:spPr>
          <a:xfrm>
            <a:off x="18976172"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7febc27826_0_171"/>
          <p:cNvSpPr/>
          <p:nvPr/>
        </p:nvSpPr>
        <p:spPr>
          <a:xfrm>
            <a:off x="18899962"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248" name="Google Shape;248;g27febc27826_0_171"/>
          <p:cNvSpPr/>
          <p:nvPr/>
        </p:nvSpPr>
        <p:spPr>
          <a:xfrm>
            <a:off x="18908430"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49" name="Google Shape;249;g27febc27826_0_171"/>
          <p:cNvSpPr/>
          <p:nvPr/>
        </p:nvSpPr>
        <p:spPr>
          <a:xfrm>
            <a:off x="1994149" y="2146300"/>
            <a:ext cx="2133900" cy="2133600"/>
          </a:xfrm>
          <a:prstGeom prst="roundRect">
            <a:avLst>
              <a:gd fmla="val 198429" name="adj"/>
            </a:avLst>
          </a:prstGeom>
          <a:solidFill>
            <a:srgbClr val="521D1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7febc27826_0_171"/>
          <p:cNvSpPr/>
          <p:nvPr/>
        </p:nvSpPr>
        <p:spPr>
          <a:xfrm>
            <a:off x="2724491" y="2603500"/>
            <a:ext cx="1011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S</a:t>
            </a:r>
            <a:endParaRPr b="0" i="0" sz="8000" u="none" cap="none" strike="noStrike">
              <a:solidFill>
                <a:schemeClr val="dk1"/>
              </a:solidFill>
              <a:latin typeface="Calibri"/>
              <a:ea typeface="Calibri"/>
              <a:cs typeface="Calibri"/>
              <a:sym typeface="Calibri"/>
            </a:endParaRPr>
          </a:p>
        </p:txBody>
      </p:sp>
      <p:sp>
        <p:nvSpPr>
          <p:cNvPr id="251" name="Google Shape;251;g27febc27826_0_171"/>
          <p:cNvSpPr/>
          <p:nvPr/>
        </p:nvSpPr>
        <p:spPr>
          <a:xfrm>
            <a:off x="8090911" y="2146300"/>
            <a:ext cx="2133900" cy="2133600"/>
          </a:xfrm>
          <a:prstGeom prst="roundRect">
            <a:avLst>
              <a:gd fmla="val 198429" name="adj"/>
            </a:avLst>
          </a:prstGeom>
          <a:solidFill>
            <a:srgbClr val="521D1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7febc27826_0_171"/>
          <p:cNvSpPr/>
          <p:nvPr/>
        </p:nvSpPr>
        <p:spPr>
          <a:xfrm>
            <a:off x="8732341" y="2603500"/>
            <a:ext cx="1189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W</a:t>
            </a:r>
            <a:endParaRPr b="0" i="0" sz="8000" u="none" cap="none" strike="noStrike">
              <a:solidFill>
                <a:schemeClr val="dk1"/>
              </a:solidFill>
              <a:latin typeface="Calibri"/>
              <a:ea typeface="Calibri"/>
              <a:cs typeface="Calibri"/>
              <a:sym typeface="Calibri"/>
            </a:endParaRPr>
          </a:p>
        </p:txBody>
      </p:sp>
      <p:sp>
        <p:nvSpPr>
          <p:cNvPr id="253" name="Google Shape;253;g27febc27826_0_171"/>
          <p:cNvSpPr/>
          <p:nvPr/>
        </p:nvSpPr>
        <p:spPr>
          <a:xfrm>
            <a:off x="14187673" y="2146300"/>
            <a:ext cx="2133900" cy="2133600"/>
          </a:xfrm>
          <a:prstGeom prst="roundRect">
            <a:avLst>
              <a:gd fmla="val 198429" name="adj"/>
            </a:avLst>
          </a:prstGeom>
          <a:solidFill>
            <a:srgbClr val="521D1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7febc27826_0_171"/>
          <p:cNvSpPr/>
          <p:nvPr/>
        </p:nvSpPr>
        <p:spPr>
          <a:xfrm>
            <a:off x="14879910" y="2603500"/>
            <a:ext cx="1088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O</a:t>
            </a:r>
            <a:endParaRPr b="0" i="0" sz="8000" u="none" cap="none" strike="noStrike">
              <a:solidFill>
                <a:schemeClr val="dk1"/>
              </a:solidFill>
              <a:latin typeface="Calibri"/>
              <a:ea typeface="Calibri"/>
              <a:cs typeface="Calibri"/>
              <a:sym typeface="Calibri"/>
            </a:endParaRPr>
          </a:p>
        </p:txBody>
      </p:sp>
      <p:sp>
        <p:nvSpPr>
          <p:cNvPr id="255" name="Google Shape;255;g27febc27826_0_171"/>
          <p:cNvSpPr/>
          <p:nvPr/>
        </p:nvSpPr>
        <p:spPr>
          <a:xfrm>
            <a:off x="20284435" y="2146300"/>
            <a:ext cx="2133900" cy="2133600"/>
          </a:xfrm>
          <a:prstGeom prst="roundRect">
            <a:avLst>
              <a:gd fmla="val 198429" name="adj"/>
            </a:avLst>
          </a:prstGeom>
          <a:solidFill>
            <a:srgbClr val="521D11"/>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7febc27826_0_171"/>
          <p:cNvSpPr/>
          <p:nvPr/>
        </p:nvSpPr>
        <p:spPr>
          <a:xfrm>
            <a:off x="21014777" y="2603500"/>
            <a:ext cx="1011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261" name="Shape 261"/>
        <p:cNvGrpSpPr/>
        <p:nvPr/>
      </p:nvGrpSpPr>
      <p:grpSpPr>
        <a:xfrm>
          <a:off x="0" y="0"/>
          <a:ext cx="0" cy="0"/>
          <a:chOff x="0" y="0"/>
          <a:chExt cx="0" cy="0"/>
        </a:xfrm>
      </p:grpSpPr>
      <p:pic>
        <p:nvPicPr>
          <p:cNvPr descr=" " id="262" name="Google Shape;262;g27febc27826_0_236"/>
          <p:cNvPicPr preferRelativeResize="0"/>
          <p:nvPr/>
        </p:nvPicPr>
        <p:blipFill rotWithShape="1">
          <a:blip r:embed="rId3">
            <a:alphaModFix/>
          </a:blip>
          <a:srcRect b="0" l="0" r="0" t="0"/>
          <a:stretch/>
        </p:blipFill>
        <p:spPr>
          <a:xfrm>
            <a:off x="0" y="3136900"/>
            <a:ext cx="24387048" cy="10579100"/>
          </a:xfrm>
          <a:prstGeom prst="rect">
            <a:avLst/>
          </a:prstGeom>
          <a:noFill/>
          <a:ln>
            <a:noFill/>
          </a:ln>
        </p:spPr>
      </p:pic>
      <p:pic>
        <p:nvPicPr>
          <p:cNvPr descr=" " id="263" name="Google Shape;263;g27febc27826_0_236"/>
          <p:cNvPicPr preferRelativeResize="0"/>
          <p:nvPr/>
        </p:nvPicPr>
        <p:blipFill rotWithShape="1">
          <a:blip r:embed="rId4">
            <a:alphaModFix/>
          </a:blip>
          <a:srcRect b="0" l="0" r="0" t="0"/>
          <a:stretch/>
        </p:blipFill>
        <p:spPr>
          <a:xfrm>
            <a:off x="0" y="8966200"/>
            <a:ext cx="24387048" cy="4749800"/>
          </a:xfrm>
          <a:prstGeom prst="rect">
            <a:avLst/>
          </a:prstGeom>
          <a:noFill/>
          <a:ln>
            <a:noFill/>
          </a:ln>
        </p:spPr>
      </p:pic>
      <p:sp>
        <p:nvSpPr>
          <p:cNvPr id="264" name="Google Shape;264;g27febc27826_0_2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5" name="Google Shape;265;g27febc27826_0_23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66" name="Google Shape;266;g27febc27826_0_236"/>
          <p:cNvSpPr/>
          <p:nvPr/>
        </p:nvSpPr>
        <p:spPr>
          <a:xfrm>
            <a:off x="11952194" y="2235200"/>
            <a:ext cx="6333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Bungee"/>
              <a:buNone/>
            </a:pPr>
            <a:r>
              <a:rPr b="0" i="0" lang="en-US" sz="8000" u="none" cap="none" strike="noStrike">
                <a:solidFill>
                  <a:srgbClr val="0E0E0E"/>
                </a:solidFill>
                <a:latin typeface="Bungee"/>
                <a:ea typeface="Bungee"/>
                <a:cs typeface="Bungee"/>
                <a:sym typeface="Bungee"/>
              </a:rPr>
              <a:t>Some Data</a:t>
            </a:r>
            <a:endParaRPr b="0" i="0" sz="8000" u="none" cap="none" strike="noStrike">
              <a:solidFill>
                <a:schemeClr val="dk1"/>
              </a:solidFill>
              <a:latin typeface="Calibri"/>
              <a:ea typeface="Calibri"/>
              <a:cs typeface="Calibri"/>
              <a:sym typeface="Calibri"/>
            </a:endParaRPr>
          </a:p>
        </p:txBody>
      </p:sp>
      <p:sp>
        <p:nvSpPr>
          <p:cNvPr id="267" name="Google Shape;267;g27febc27826_0_236"/>
          <p:cNvSpPr/>
          <p:nvPr/>
        </p:nvSpPr>
        <p:spPr>
          <a:xfrm>
            <a:off x="11952194" y="5029200"/>
            <a:ext cx="1102500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7febc27826_0_236"/>
          <p:cNvSpPr/>
          <p:nvPr/>
        </p:nvSpPr>
        <p:spPr>
          <a:xfrm>
            <a:off x="11952194" y="5029200"/>
            <a:ext cx="1102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7febc27826_0_236"/>
          <p:cNvSpPr/>
          <p:nvPr/>
        </p:nvSpPr>
        <p:spPr>
          <a:xfrm>
            <a:off x="11952194" y="5029200"/>
            <a:ext cx="3950100" cy="18288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7febc27826_0_236"/>
          <p:cNvSpPr/>
          <p:nvPr/>
        </p:nvSpPr>
        <p:spPr>
          <a:xfrm>
            <a:off x="12714289" y="5334000"/>
            <a:ext cx="2764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FFA"/>
              </a:buClr>
              <a:buSzPts val="8000"/>
              <a:buFont typeface="Bungee"/>
              <a:buNone/>
            </a:pPr>
            <a:r>
              <a:rPr b="0" i="0" lang="en-US" sz="8000" u="none" cap="none" strike="noStrike">
                <a:solidFill>
                  <a:srgbClr val="FBFFFA"/>
                </a:solidFill>
                <a:latin typeface="Bungee"/>
                <a:ea typeface="Bungee"/>
                <a:cs typeface="Bungee"/>
                <a:sym typeface="Bungee"/>
              </a:rPr>
              <a:t>70%</a:t>
            </a:r>
            <a:endParaRPr b="0" i="0" sz="8000" u="none" cap="none" strike="noStrike">
              <a:solidFill>
                <a:schemeClr val="dk1"/>
              </a:solidFill>
              <a:latin typeface="Calibri"/>
              <a:ea typeface="Calibri"/>
              <a:cs typeface="Calibri"/>
              <a:sym typeface="Calibri"/>
            </a:endParaRPr>
          </a:p>
        </p:txBody>
      </p:sp>
      <p:sp>
        <p:nvSpPr>
          <p:cNvPr id="271" name="Google Shape;271;g27febc27826_0_236"/>
          <p:cNvSpPr/>
          <p:nvPr/>
        </p:nvSpPr>
        <p:spPr>
          <a:xfrm>
            <a:off x="16105613" y="5378450"/>
            <a:ext cx="6871500" cy="11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7febc27826_0_236"/>
          <p:cNvSpPr/>
          <p:nvPr/>
        </p:nvSpPr>
        <p:spPr>
          <a:xfrm>
            <a:off x="16105613" y="5378450"/>
            <a:ext cx="7023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Enchanted Creatures</a:t>
            </a:r>
            <a:endParaRPr b="0" i="0" sz="3600" u="none" cap="none" strike="noStrike">
              <a:solidFill>
                <a:schemeClr val="dk1"/>
              </a:solidFill>
              <a:latin typeface="Calibri"/>
              <a:ea typeface="Calibri"/>
              <a:cs typeface="Calibri"/>
              <a:sym typeface="Calibri"/>
            </a:endParaRPr>
          </a:p>
        </p:txBody>
      </p:sp>
      <p:sp>
        <p:nvSpPr>
          <p:cNvPr id="273" name="Google Shape;273;g27febc27826_0_236"/>
          <p:cNvSpPr/>
          <p:nvPr/>
        </p:nvSpPr>
        <p:spPr>
          <a:xfrm>
            <a:off x="16105613" y="6026150"/>
            <a:ext cx="7007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274" name="Google Shape;274;g27febc27826_0_236"/>
          <p:cNvSpPr/>
          <p:nvPr/>
        </p:nvSpPr>
        <p:spPr>
          <a:xfrm>
            <a:off x="11952194" y="7467600"/>
            <a:ext cx="1102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7febc27826_0_236"/>
          <p:cNvSpPr/>
          <p:nvPr/>
        </p:nvSpPr>
        <p:spPr>
          <a:xfrm>
            <a:off x="11952194" y="7467600"/>
            <a:ext cx="4026300" cy="18288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7febc27826_0_236"/>
          <p:cNvSpPr/>
          <p:nvPr/>
        </p:nvSpPr>
        <p:spPr>
          <a:xfrm>
            <a:off x="12714289" y="7772400"/>
            <a:ext cx="2841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FFA"/>
              </a:buClr>
              <a:buSzPts val="8000"/>
              <a:buFont typeface="Bungee"/>
              <a:buNone/>
            </a:pPr>
            <a:r>
              <a:rPr b="0" i="0" lang="en-US" sz="8000" u="none" cap="none" strike="noStrike">
                <a:solidFill>
                  <a:srgbClr val="FBFFFA"/>
                </a:solidFill>
                <a:latin typeface="Bungee"/>
                <a:ea typeface="Bungee"/>
                <a:cs typeface="Bungee"/>
                <a:sym typeface="Bungee"/>
              </a:rPr>
              <a:t>60%</a:t>
            </a:r>
            <a:endParaRPr b="0" i="0" sz="8000" u="none" cap="none" strike="noStrike">
              <a:solidFill>
                <a:schemeClr val="dk1"/>
              </a:solidFill>
              <a:latin typeface="Calibri"/>
              <a:ea typeface="Calibri"/>
              <a:cs typeface="Calibri"/>
              <a:sym typeface="Calibri"/>
            </a:endParaRPr>
          </a:p>
        </p:txBody>
      </p:sp>
      <p:sp>
        <p:nvSpPr>
          <p:cNvPr id="277" name="Google Shape;277;g27febc27826_0_236"/>
          <p:cNvSpPr/>
          <p:nvPr/>
        </p:nvSpPr>
        <p:spPr>
          <a:xfrm>
            <a:off x="16181822" y="7543800"/>
            <a:ext cx="67953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7febc27826_0_236"/>
          <p:cNvSpPr/>
          <p:nvPr/>
        </p:nvSpPr>
        <p:spPr>
          <a:xfrm>
            <a:off x="16181822" y="7543800"/>
            <a:ext cx="69477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Magic-Wielding Individuals</a:t>
            </a:r>
            <a:endParaRPr b="0" i="0" sz="3600" u="none" cap="none" strike="noStrike">
              <a:solidFill>
                <a:schemeClr val="dk1"/>
              </a:solidFill>
              <a:latin typeface="Calibri"/>
              <a:ea typeface="Calibri"/>
              <a:cs typeface="Calibri"/>
              <a:sym typeface="Calibri"/>
            </a:endParaRPr>
          </a:p>
        </p:txBody>
      </p:sp>
      <p:sp>
        <p:nvSpPr>
          <p:cNvPr id="279" name="Google Shape;279;g27febc27826_0_236"/>
          <p:cNvSpPr/>
          <p:nvPr/>
        </p:nvSpPr>
        <p:spPr>
          <a:xfrm>
            <a:off x="16181822" y="8737600"/>
            <a:ext cx="69309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280" name="Google Shape;280;g27febc27826_0_236"/>
          <p:cNvSpPr/>
          <p:nvPr/>
        </p:nvSpPr>
        <p:spPr>
          <a:xfrm>
            <a:off x="11952194" y="9906000"/>
            <a:ext cx="1102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7febc27826_0_236"/>
          <p:cNvSpPr/>
          <p:nvPr/>
        </p:nvSpPr>
        <p:spPr>
          <a:xfrm>
            <a:off x="11952194" y="9906000"/>
            <a:ext cx="4026300" cy="18288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7febc27826_0_236"/>
          <p:cNvSpPr/>
          <p:nvPr/>
        </p:nvSpPr>
        <p:spPr>
          <a:xfrm>
            <a:off x="12714289" y="10210800"/>
            <a:ext cx="2841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FFA"/>
              </a:buClr>
              <a:buSzPts val="8000"/>
              <a:buFont typeface="Bungee"/>
              <a:buNone/>
            </a:pPr>
            <a:r>
              <a:rPr b="0" i="0" lang="en-US" sz="8000" u="none" cap="none" strike="noStrike">
                <a:solidFill>
                  <a:srgbClr val="FBFFFA"/>
                </a:solidFill>
                <a:latin typeface="Bungee"/>
                <a:ea typeface="Bungee"/>
                <a:cs typeface="Bungee"/>
                <a:sym typeface="Bungee"/>
              </a:rPr>
              <a:t>90%</a:t>
            </a:r>
            <a:endParaRPr b="0" i="0" sz="8000" u="none" cap="none" strike="noStrike">
              <a:solidFill>
                <a:schemeClr val="dk1"/>
              </a:solidFill>
              <a:latin typeface="Calibri"/>
              <a:ea typeface="Calibri"/>
              <a:cs typeface="Calibri"/>
              <a:sym typeface="Calibri"/>
            </a:endParaRPr>
          </a:p>
        </p:txBody>
      </p:sp>
      <p:sp>
        <p:nvSpPr>
          <p:cNvPr id="283" name="Google Shape;283;g27febc27826_0_236"/>
          <p:cNvSpPr/>
          <p:nvPr/>
        </p:nvSpPr>
        <p:spPr>
          <a:xfrm>
            <a:off x="16181822" y="10255250"/>
            <a:ext cx="6795300" cy="11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7febc27826_0_236"/>
          <p:cNvSpPr/>
          <p:nvPr/>
        </p:nvSpPr>
        <p:spPr>
          <a:xfrm>
            <a:off x="16181822" y="10255250"/>
            <a:ext cx="69477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Spells Cast</a:t>
            </a:r>
            <a:endParaRPr b="0" i="0" sz="3600" u="none" cap="none" strike="noStrike">
              <a:solidFill>
                <a:schemeClr val="dk1"/>
              </a:solidFill>
              <a:latin typeface="Calibri"/>
              <a:ea typeface="Calibri"/>
              <a:cs typeface="Calibri"/>
              <a:sym typeface="Calibri"/>
            </a:endParaRPr>
          </a:p>
        </p:txBody>
      </p:sp>
      <p:sp>
        <p:nvSpPr>
          <p:cNvPr id="285" name="Google Shape;285;g27febc27826_0_236"/>
          <p:cNvSpPr/>
          <p:nvPr/>
        </p:nvSpPr>
        <p:spPr>
          <a:xfrm>
            <a:off x="16181822" y="10902950"/>
            <a:ext cx="69309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286" name="Google Shape;286;g27febc27826_0_236"/>
          <p:cNvPicPr preferRelativeResize="0"/>
          <p:nvPr/>
        </p:nvPicPr>
        <p:blipFill rotWithShape="1">
          <a:blip r:embed="rId6">
            <a:alphaModFix/>
          </a:blip>
          <a:srcRect b="0" l="0" r="0" t="0"/>
          <a:stretch/>
        </p:blipFill>
        <p:spPr>
          <a:xfrm>
            <a:off x="342943" y="1257300"/>
            <a:ext cx="11215502" cy="11214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291" name="Shape 291"/>
        <p:cNvGrpSpPr/>
        <p:nvPr/>
      </p:nvGrpSpPr>
      <p:grpSpPr>
        <a:xfrm>
          <a:off x="0" y="0"/>
          <a:ext cx="0" cy="0"/>
          <a:chOff x="0" y="0"/>
          <a:chExt cx="0" cy="0"/>
        </a:xfrm>
      </p:grpSpPr>
      <p:pic>
        <p:nvPicPr>
          <p:cNvPr descr=" " id="292" name="Google Shape;292;g27febc27826_0_265"/>
          <p:cNvPicPr preferRelativeResize="0"/>
          <p:nvPr/>
        </p:nvPicPr>
        <p:blipFill rotWithShape="1">
          <a:blip r:embed="rId3">
            <a:alphaModFix/>
          </a:blip>
          <a:srcRect b="0" l="0" r="0" t="0"/>
          <a:stretch/>
        </p:blipFill>
        <p:spPr>
          <a:xfrm>
            <a:off x="0" y="3657600"/>
            <a:ext cx="24387048" cy="10058400"/>
          </a:xfrm>
          <a:prstGeom prst="rect">
            <a:avLst/>
          </a:prstGeom>
          <a:noFill/>
          <a:ln>
            <a:noFill/>
          </a:ln>
        </p:spPr>
      </p:pic>
      <p:pic>
        <p:nvPicPr>
          <p:cNvPr descr=" " id="293" name="Google Shape;293;g27febc27826_0_265"/>
          <p:cNvPicPr preferRelativeResize="0"/>
          <p:nvPr/>
        </p:nvPicPr>
        <p:blipFill rotWithShape="1">
          <a:blip r:embed="rId4">
            <a:alphaModFix/>
          </a:blip>
          <a:srcRect b="0" l="0" r="0" t="0"/>
          <a:stretch/>
        </p:blipFill>
        <p:spPr>
          <a:xfrm>
            <a:off x="0" y="10325100"/>
            <a:ext cx="24387048" cy="3390900"/>
          </a:xfrm>
          <a:prstGeom prst="rect">
            <a:avLst/>
          </a:prstGeom>
          <a:noFill/>
          <a:ln>
            <a:noFill/>
          </a:ln>
        </p:spPr>
      </p:pic>
      <p:sp>
        <p:nvSpPr>
          <p:cNvPr id="294" name="Google Shape;294;g27febc27826_0_2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5" name="Google Shape;295;g27febc27826_0_26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96" name="Google Shape;296;g27febc27826_0_265"/>
          <p:cNvSpPr/>
          <p:nvPr/>
        </p:nvSpPr>
        <p:spPr>
          <a:xfrm>
            <a:off x="4305838" y="3403600"/>
            <a:ext cx="15762600" cy="68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7febc27826_0_265"/>
          <p:cNvSpPr/>
          <p:nvPr/>
        </p:nvSpPr>
        <p:spPr>
          <a:xfrm>
            <a:off x="4305838" y="3403600"/>
            <a:ext cx="15762600" cy="54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7febc27826_0_265"/>
          <p:cNvSpPr/>
          <p:nvPr/>
        </p:nvSpPr>
        <p:spPr>
          <a:xfrm>
            <a:off x="4852006" y="3403600"/>
            <a:ext cx="14670300" cy="42672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7febc27826_0_265"/>
          <p:cNvSpPr/>
          <p:nvPr/>
        </p:nvSpPr>
        <p:spPr>
          <a:xfrm>
            <a:off x="5614102" y="3708400"/>
            <a:ext cx="141624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FFA"/>
              </a:buClr>
              <a:buSzPts val="24000"/>
              <a:buFont typeface="Bungee"/>
              <a:buNone/>
            </a:pPr>
            <a:r>
              <a:rPr b="0" i="0" lang="en-US" sz="24000" u="none" cap="none" strike="noStrike">
                <a:solidFill>
                  <a:srgbClr val="FBFFFA"/>
                </a:solidFill>
                <a:latin typeface="Bungee"/>
                <a:ea typeface="Bungee"/>
                <a:cs typeface="Bungee"/>
                <a:sym typeface="Bungee"/>
              </a:rPr>
              <a:t>234,567</a:t>
            </a:r>
            <a:endParaRPr b="0" i="0" sz="24000" u="none" cap="none" strike="noStrike">
              <a:solidFill>
                <a:schemeClr val="dk1"/>
              </a:solidFill>
              <a:latin typeface="Calibri"/>
              <a:ea typeface="Calibri"/>
              <a:cs typeface="Calibri"/>
              <a:sym typeface="Calibri"/>
            </a:endParaRPr>
          </a:p>
        </p:txBody>
      </p:sp>
      <p:sp>
        <p:nvSpPr>
          <p:cNvPr id="300" name="Google Shape;300;g27febc27826_0_265"/>
          <p:cNvSpPr/>
          <p:nvPr/>
        </p:nvSpPr>
        <p:spPr>
          <a:xfrm>
            <a:off x="4170355" y="78740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01" name="Google Shape;301;g27febc27826_0_265"/>
          <p:cNvSpPr/>
          <p:nvPr/>
        </p:nvSpPr>
        <p:spPr>
          <a:xfrm>
            <a:off x="7483352" y="92583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306" name="Shape 306"/>
        <p:cNvGrpSpPr/>
        <p:nvPr/>
      </p:nvGrpSpPr>
      <p:grpSpPr>
        <a:xfrm>
          <a:off x="0" y="0"/>
          <a:ext cx="0" cy="0"/>
          <a:chOff x="0" y="0"/>
          <a:chExt cx="0" cy="0"/>
        </a:xfrm>
      </p:grpSpPr>
      <p:pic>
        <p:nvPicPr>
          <p:cNvPr descr=" " id="307" name="Google Shape;307;g27febc27826_0_279"/>
          <p:cNvPicPr preferRelativeResize="0"/>
          <p:nvPr/>
        </p:nvPicPr>
        <p:blipFill rotWithShape="1">
          <a:blip r:embed="rId3">
            <a:alphaModFix/>
          </a:blip>
          <a:srcRect b="0" l="0" r="0" t="0"/>
          <a:stretch/>
        </p:blipFill>
        <p:spPr>
          <a:xfrm>
            <a:off x="0" y="3810000"/>
            <a:ext cx="24387048" cy="9906000"/>
          </a:xfrm>
          <a:prstGeom prst="rect">
            <a:avLst/>
          </a:prstGeom>
          <a:noFill/>
          <a:ln>
            <a:noFill/>
          </a:ln>
        </p:spPr>
      </p:pic>
      <p:pic>
        <p:nvPicPr>
          <p:cNvPr descr=" " id="308" name="Google Shape;308;g27febc27826_0_279"/>
          <p:cNvPicPr preferRelativeResize="0"/>
          <p:nvPr/>
        </p:nvPicPr>
        <p:blipFill rotWithShape="1">
          <a:blip r:embed="rId4">
            <a:alphaModFix/>
          </a:blip>
          <a:srcRect b="0" l="0" r="0" t="0"/>
          <a:stretch/>
        </p:blipFill>
        <p:spPr>
          <a:xfrm>
            <a:off x="0" y="10160000"/>
            <a:ext cx="24387048" cy="3556000"/>
          </a:xfrm>
          <a:prstGeom prst="rect">
            <a:avLst/>
          </a:prstGeom>
          <a:noFill/>
          <a:ln>
            <a:noFill/>
          </a:ln>
        </p:spPr>
      </p:pic>
      <p:sp>
        <p:nvSpPr>
          <p:cNvPr id="309" name="Google Shape;309;g27febc27826_0_2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0" name="Google Shape;310;g27febc27826_0_27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1" name="Google Shape;311;g27febc27826_0_279"/>
          <p:cNvSpPr/>
          <p:nvPr/>
        </p:nvSpPr>
        <p:spPr>
          <a:xfrm>
            <a:off x="3391324" y="2476500"/>
            <a:ext cx="78750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7febc27826_0_279"/>
          <p:cNvSpPr/>
          <p:nvPr/>
        </p:nvSpPr>
        <p:spPr>
          <a:xfrm>
            <a:off x="2089411" y="2476500"/>
            <a:ext cx="10478700" cy="25653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7febc27826_0_279"/>
          <p:cNvSpPr/>
          <p:nvPr/>
        </p:nvSpPr>
        <p:spPr>
          <a:xfrm>
            <a:off x="2309572" y="2781300"/>
            <a:ext cx="9496500" cy="2497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BFFFA"/>
              </a:buClr>
              <a:buSzPts val="12800"/>
              <a:buFont typeface="Bungee"/>
              <a:buNone/>
            </a:pPr>
            <a:r>
              <a:rPr b="0" i="0" lang="en-US" sz="12800" u="none" cap="none" strike="noStrike">
                <a:solidFill>
                  <a:srgbClr val="FBFFFA"/>
                </a:solidFill>
                <a:latin typeface="Bungee"/>
                <a:ea typeface="Bungee"/>
                <a:cs typeface="Bungee"/>
                <a:sym typeface="Bungee"/>
              </a:rPr>
              <a:t>233 Coins</a:t>
            </a:r>
            <a:endParaRPr b="0" i="0" sz="12800" u="none" cap="none" strike="noStrike">
              <a:solidFill>
                <a:schemeClr val="dk1"/>
              </a:solidFill>
              <a:latin typeface="Calibri"/>
              <a:ea typeface="Calibri"/>
              <a:cs typeface="Calibri"/>
              <a:sym typeface="Calibri"/>
            </a:endParaRPr>
          </a:p>
        </p:txBody>
      </p:sp>
      <p:sp>
        <p:nvSpPr>
          <p:cNvPr id="314" name="Google Shape;314;g27febc27826_0_279"/>
          <p:cNvSpPr/>
          <p:nvPr/>
        </p:nvSpPr>
        <p:spPr>
          <a:xfrm>
            <a:off x="3391324" y="5346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7febc27826_0_279"/>
          <p:cNvSpPr/>
          <p:nvPr/>
        </p:nvSpPr>
        <p:spPr>
          <a:xfrm>
            <a:off x="3323582" y="5346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16" name="Google Shape;316;g27febc27826_0_279"/>
          <p:cNvSpPr/>
          <p:nvPr/>
        </p:nvSpPr>
        <p:spPr>
          <a:xfrm>
            <a:off x="3391324" y="7226300"/>
            <a:ext cx="78750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7febc27826_0_279"/>
          <p:cNvSpPr/>
          <p:nvPr/>
        </p:nvSpPr>
        <p:spPr>
          <a:xfrm>
            <a:off x="1759170" y="7226300"/>
            <a:ext cx="11139300" cy="25653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7febc27826_0_279"/>
          <p:cNvSpPr/>
          <p:nvPr/>
        </p:nvSpPr>
        <p:spPr>
          <a:xfrm>
            <a:off x="1979331" y="7531100"/>
            <a:ext cx="10157100" cy="2497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BFFFA"/>
              </a:buClr>
              <a:buSzPts val="12800"/>
              <a:buFont typeface="Bungee"/>
              <a:buNone/>
            </a:pPr>
            <a:r>
              <a:rPr b="0" i="0" lang="en-US" sz="12800" u="none" cap="none" strike="noStrike">
                <a:solidFill>
                  <a:srgbClr val="FBFFFA"/>
                </a:solidFill>
                <a:latin typeface="Bungee"/>
                <a:ea typeface="Bungee"/>
                <a:cs typeface="Bungee"/>
                <a:sym typeface="Bungee"/>
              </a:rPr>
              <a:t>456 Hours</a:t>
            </a:r>
            <a:endParaRPr b="0" i="0" sz="12800" u="none" cap="none" strike="noStrike">
              <a:solidFill>
                <a:schemeClr val="dk1"/>
              </a:solidFill>
              <a:latin typeface="Calibri"/>
              <a:ea typeface="Calibri"/>
              <a:cs typeface="Calibri"/>
              <a:sym typeface="Calibri"/>
            </a:endParaRPr>
          </a:p>
        </p:txBody>
      </p:sp>
      <p:sp>
        <p:nvSpPr>
          <p:cNvPr id="319" name="Google Shape;319;g27febc27826_0_279"/>
          <p:cNvSpPr/>
          <p:nvPr/>
        </p:nvSpPr>
        <p:spPr>
          <a:xfrm>
            <a:off x="3391324" y="100965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7febc27826_0_279"/>
          <p:cNvSpPr/>
          <p:nvPr/>
        </p:nvSpPr>
        <p:spPr>
          <a:xfrm>
            <a:off x="3323582" y="100965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21" name="Google Shape;321;g27febc27826_0_279"/>
          <p:cNvSpPr/>
          <p:nvPr/>
        </p:nvSpPr>
        <p:spPr>
          <a:xfrm>
            <a:off x="13552594" y="2476500"/>
            <a:ext cx="78750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7febc27826_0_279"/>
          <p:cNvSpPr/>
          <p:nvPr/>
        </p:nvSpPr>
        <p:spPr>
          <a:xfrm>
            <a:off x="14784648" y="2476500"/>
            <a:ext cx="5410800" cy="25653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7febc27826_0_279"/>
          <p:cNvSpPr/>
          <p:nvPr/>
        </p:nvSpPr>
        <p:spPr>
          <a:xfrm>
            <a:off x="15004809" y="2781300"/>
            <a:ext cx="4428600" cy="2497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BFFFA"/>
              </a:buClr>
              <a:buSzPts val="12800"/>
              <a:buFont typeface="Bungee"/>
              <a:buNone/>
            </a:pPr>
            <a:r>
              <a:rPr b="0" i="0" lang="en-US" sz="12800" u="none" cap="none" strike="noStrike">
                <a:solidFill>
                  <a:srgbClr val="FBFFFA"/>
                </a:solidFill>
                <a:latin typeface="Bungee"/>
                <a:ea typeface="Bungee"/>
                <a:cs typeface="Bungee"/>
                <a:sym typeface="Bungee"/>
              </a:rPr>
              <a:t>85%</a:t>
            </a:r>
            <a:endParaRPr b="0" i="0" sz="12800" u="none" cap="none" strike="noStrike">
              <a:solidFill>
                <a:schemeClr val="dk1"/>
              </a:solidFill>
              <a:latin typeface="Calibri"/>
              <a:ea typeface="Calibri"/>
              <a:cs typeface="Calibri"/>
              <a:sym typeface="Calibri"/>
            </a:endParaRPr>
          </a:p>
        </p:txBody>
      </p:sp>
      <p:sp>
        <p:nvSpPr>
          <p:cNvPr id="324" name="Google Shape;324;g27febc27826_0_279"/>
          <p:cNvSpPr/>
          <p:nvPr/>
        </p:nvSpPr>
        <p:spPr>
          <a:xfrm>
            <a:off x="13552594" y="5346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7febc27826_0_279"/>
          <p:cNvSpPr/>
          <p:nvPr/>
        </p:nvSpPr>
        <p:spPr>
          <a:xfrm>
            <a:off x="13484852" y="5346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26" name="Google Shape;326;g27febc27826_0_279"/>
          <p:cNvSpPr/>
          <p:nvPr/>
        </p:nvSpPr>
        <p:spPr>
          <a:xfrm>
            <a:off x="13552594" y="7226300"/>
            <a:ext cx="78750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7febc27826_0_279"/>
          <p:cNvSpPr/>
          <p:nvPr/>
        </p:nvSpPr>
        <p:spPr>
          <a:xfrm>
            <a:off x="13609751" y="7226300"/>
            <a:ext cx="7760700" cy="25653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7febc27826_0_279"/>
          <p:cNvSpPr/>
          <p:nvPr/>
        </p:nvSpPr>
        <p:spPr>
          <a:xfrm>
            <a:off x="13829912" y="7531100"/>
            <a:ext cx="6778500" cy="2497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BFFFA"/>
              </a:buClr>
              <a:buSzPts val="12800"/>
              <a:buFont typeface="Bungee"/>
              <a:buNone/>
            </a:pPr>
            <a:r>
              <a:rPr b="0" i="0" lang="en-US" sz="12800" u="none" cap="none" strike="noStrike">
                <a:solidFill>
                  <a:srgbClr val="FBFFFA"/>
                </a:solidFill>
                <a:latin typeface="Bungee"/>
                <a:ea typeface="Bungee"/>
                <a:cs typeface="Bungee"/>
                <a:sym typeface="Bungee"/>
              </a:rPr>
              <a:t>674 Km</a:t>
            </a:r>
            <a:endParaRPr b="0" i="0" sz="12800" u="none" cap="none" strike="noStrike">
              <a:solidFill>
                <a:schemeClr val="dk1"/>
              </a:solidFill>
              <a:latin typeface="Calibri"/>
              <a:ea typeface="Calibri"/>
              <a:cs typeface="Calibri"/>
              <a:sym typeface="Calibri"/>
            </a:endParaRPr>
          </a:p>
        </p:txBody>
      </p:sp>
      <p:sp>
        <p:nvSpPr>
          <p:cNvPr id="329" name="Google Shape;329;g27febc27826_0_279"/>
          <p:cNvSpPr/>
          <p:nvPr/>
        </p:nvSpPr>
        <p:spPr>
          <a:xfrm>
            <a:off x="13552594" y="100965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7febc27826_0_279"/>
          <p:cNvSpPr/>
          <p:nvPr/>
        </p:nvSpPr>
        <p:spPr>
          <a:xfrm>
            <a:off x="13484852" y="100965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335" name="Shape 335"/>
        <p:cNvGrpSpPr/>
        <p:nvPr/>
      </p:nvGrpSpPr>
      <p:grpSpPr>
        <a:xfrm>
          <a:off x="0" y="0"/>
          <a:ext cx="0" cy="0"/>
          <a:chOff x="0" y="0"/>
          <a:chExt cx="0" cy="0"/>
        </a:xfrm>
      </p:grpSpPr>
      <p:pic>
        <p:nvPicPr>
          <p:cNvPr descr=" " id="336" name="Google Shape;336;g27febc27826_0_307"/>
          <p:cNvPicPr preferRelativeResize="0"/>
          <p:nvPr/>
        </p:nvPicPr>
        <p:blipFill rotWithShape="1">
          <a:blip r:embed="rId3">
            <a:alphaModFix/>
          </a:blip>
          <a:srcRect b="0" l="0" r="0" t="0"/>
          <a:stretch/>
        </p:blipFill>
        <p:spPr>
          <a:xfrm>
            <a:off x="927216" y="3708400"/>
            <a:ext cx="23459832" cy="10007600"/>
          </a:xfrm>
          <a:prstGeom prst="rect">
            <a:avLst/>
          </a:prstGeom>
          <a:noFill/>
          <a:ln>
            <a:noFill/>
          </a:ln>
        </p:spPr>
      </p:pic>
      <p:pic>
        <p:nvPicPr>
          <p:cNvPr descr=" " id="337" name="Google Shape;337;g27febc27826_0_307"/>
          <p:cNvPicPr preferRelativeResize="0"/>
          <p:nvPr/>
        </p:nvPicPr>
        <p:blipFill rotWithShape="1">
          <a:blip r:embed="rId4">
            <a:alphaModFix/>
          </a:blip>
          <a:srcRect b="0" l="0" r="0" t="0"/>
          <a:stretch/>
        </p:blipFill>
        <p:spPr>
          <a:xfrm>
            <a:off x="0" y="3708400"/>
            <a:ext cx="24387048" cy="10007600"/>
          </a:xfrm>
          <a:prstGeom prst="rect">
            <a:avLst/>
          </a:prstGeom>
          <a:noFill/>
          <a:ln>
            <a:noFill/>
          </a:ln>
        </p:spPr>
      </p:pic>
      <p:pic>
        <p:nvPicPr>
          <p:cNvPr descr=" " id="338" name="Google Shape;338;g27febc27826_0_307"/>
          <p:cNvPicPr preferRelativeResize="0"/>
          <p:nvPr/>
        </p:nvPicPr>
        <p:blipFill rotWithShape="1">
          <a:blip r:embed="rId5">
            <a:alphaModFix/>
          </a:blip>
          <a:srcRect b="0" l="0" r="0" t="0"/>
          <a:stretch/>
        </p:blipFill>
        <p:spPr>
          <a:xfrm>
            <a:off x="0" y="9321800"/>
            <a:ext cx="24387048" cy="4394200"/>
          </a:xfrm>
          <a:prstGeom prst="rect">
            <a:avLst/>
          </a:prstGeom>
          <a:noFill/>
          <a:ln>
            <a:noFill/>
          </a:ln>
        </p:spPr>
      </p:pic>
      <p:sp>
        <p:nvSpPr>
          <p:cNvPr id="339" name="Google Shape;339;g27febc27826_0_3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0" name="Google Shape;340;g27febc27826_0_30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1" name="Google Shape;341;g27febc27826_0_307"/>
          <p:cNvSpPr/>
          <p:nvPr/>
        </p:nvSpPr>
        <p:spPr>
          <a:xfrm>
            <a:off x="9361070" y="1447800"/>
            <a:ext cx="7185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Some Graph</a:t>
            </a:r>
            <a:endParaRPr b="0" i="0" sz="8000" u="none" cap="none" strike="noStrike">
              <a:solidFill>
                <a:schemeClr val="dk1"/>
              </a:solidFill>
              <a:latin typeface="Calibri"/>
              <a:ea typeface="Calibri"/>
              <a:cs typeface="Calibri"/>
              <a:sym typeface="Calibri"/>
            </a:endParaRPr>
          </a:p>
        </p:txBody>
      </p:sp>
      <p:sp>
        <p:nvSpPr>
          <p:cNvPr id="342" name="Google Shape;342;g27febc27826_0_307"/>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7febc27826_0_307"/>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1820"/>
              <a:buFont typeface="Lato"/>
              <a:buNone/>
            </a:pPr>
            <a:r>
              <a:rPr b="0" i="0" lang="en-US" sz="1820" u="none" cap="none" strike="noStrike">
                <a:solidFill>
                  <a:srgbClr val="521D11"/>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4" name="Google Shape;344;g27febc27826_0_307"/>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2185"/>
              <a:buFont typeface="Lato"/>
              <a:buNone/>
            </a:pPr>
            <a:r>
              <a:rPr b="0" i="0" lang="en-US" sz="2185" u="none" cap="none" strike="noStrike">
                <a:solidFill>
                  <a:srgbClr val="521D11"/>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5" name="Google Shape;345;g27febc27826_0_307"/>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2185"/>
              <a:buFont typeface="Lato"/>
              <a:buNone/>
            </a:pPr>
            <a:r>
              <a:rPr b="0" i="0" lang="en-US" sz="2185" u="none" cap="none" strike="noStrike">
                <a:solidFill>
                  <a:srgbClr val="521D11"/>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6" name="Google Shape;346;g27febc27826_0_307"/>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2185"/>
              <a:buFont typeface="Lato"/>
              <a:buNone/>
            </a:pPr>
            <a:r>
              <a:rPr b="0" i="0" lang="en-US" sz="2185" u="none" cap="none" strike="noStrike">
                <a:solidFill>
                  <a:srgbClr val="521D11"/>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47" name="Google Shape;347;g27febc27826_0_307"/>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2185"/>
              <a:buFont typeface="Lato"/>
              <a:buNone/>
            </a:pPr>
            <a:r>
              <a:rPr b="0" i="0" lang="en-US" sz="2185" u="none" cap="none" strike="noStrike">
                <a:solidFill>
                  <a:srgbClr val="521D11"/>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48" name="Google Shape;348;g27febc27826_0_307"/>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2185"/>
              <a:buFont typeface="Lato"/>
              <a:buNone/>
            </a:pPr>
            <a:r>
              <a:rPr b="0" i="0" lang="en-US" sz="2185" u="none" cap="none" strike="noStrike">
                <a:solidFill>
                  <a:srgbClr val="521D11"/>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9" name="Google Shape;349;g27febc27826_0_307"/>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2185"/>
              <a:buFont typeface="Lato"/>
              <a:buNone/>
            </a:pPr>
            <a:r>
              <a:rPr b="0" i="0" lang="en-US" sz="2185" u="none" cap="none" strike="noStrike">
                <a:solidFill>
                  <a:srgbClr val="521D11"/>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50" name="Google Shape;350;g27febc27826_0_307"/>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2185"/>
              <a:buFont typeface="Lato"/>
              <a:buNone/>
            </a:pPr>
            <a:r>
              <a:rPr b="0" i="0" lang="en-US" sz="2185" u="none" cap="none" strike="noStrike">
                <a:solidFill>
                  <a:srgbClr val="521D11"/>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51" name="Google Shape;351;g27febc27826_0_307"/>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2185"/>
              <a:buFont typeface="Lato"/>
              <a:buNone/>
            </a:pPr>
            <a:r>
              <a:rPr b="0" i="0" lang="en-US" sz="2185" u="none" cap="none" strike="noStrike">
                <a:solidFill>
                  <a:srgbClr val="521D11"/>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52" name="Google Shape;352;g27febc27826_0_307"/>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1820"/>
              <a:buFont typeface="Lato"/>
              <a:buNone/>
            </a:pPr>
            <a:r>
              <a:rPr b="0" i="0" lang="en-US" sz="1820" u="none" cap="none" strike="noStrike">
                <a:solidFill>
                  <a:srgbClr val="521D11"/>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53" name="Google Shape;353;g27febc27826_0_307"/>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1820"/>
              <a:buFont typeface="Lato"/>
              <a:buNone/>
            </a:pPr>
            <a:r>
              <a:rPr b="0" i="0" lang="en-US" sz="1820" u="none" cap="none" strike="noStrike">
                <a:solidFill>
                  <a:srgbClr val="521D11"/>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4" name="Google Shape;354;g27febc27826_0_307"/>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1820"/>
              <a:buFont typeface="Lato"/>
              <a:buNone/>
            </a:pPr>
            <a:r>
              <a:rPr b="0" i="0" lang="en-US" sz="1820" u="none" cap="none" strike="noStrike">
                <a:solidFill>
                  <a:srgbClr val="521D11"/>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5" name="Google Shape;355;g27febc27826_0_307"/>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1820"/>
              <a:buFont typeface="Lato"/>
              <a:buNone/>
            </a:pPr>
            <a:r>
              <a:rPr b="0" i="0" lang="en-US" sz="1820" u="none" cap="none" strike="noStrike">
                <a:solidFill>
                  <a:srgbClr val="521D11"/>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6" name="Google Shape;356;g27febc27826_0_307"/>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1820"/>
              <a:buFont typeface="Lato"/>
              <a:buNone/>
            </a:pPr>
            <a:r>
              <a:rPr b="0" i="0" lang="en-US" sz="1820" u="none" cap="none" strike="noStrike">
                <a:solidFill>
                  <a:srgbClr val="521D11"/>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57" name="Google Shape;357;g27febc27826_0_307"/>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1820"/>
              <a:buFont typeface="Lato"/>
              <a:buNone/>
            </a:pPr>
            <a:r>
              <a:rPr b="0" i="0" lang="en-US" sz="1820" u="none" cap="none" strike="noStrike">
                <a:solidFill>
                  <a:srgbClr val="521D11"/>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58" name="Google Shape;358;g27febc27826_0_307"/>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1820"/>
              <a:buFont typeface="Lato"/>
              <a:buNone/>
            </a:pPr>
            <a:r>
              <a:rPr b="0" i="0" lang="en-US" sz="1820" u="none" cap="none" strike="noStrike">
                <a:solidFill>
                  <a:srgbClr val="521D11"/>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9" name="Google Shape;359;g27febc27826_0_307"/>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1820"/>
              <a:buFont typeface="Lato"/>
              <a:buNone/>
            </a:pPr>
            <a:r>
              <a:rPr b="0" i="0" lang="en-US" sz="1820" u="none" cap="none" strike="noStrike">
                <a:solidFill>
                  <a:srgbClr val="521D11"/>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60" name="Google Shape;360;g27febc27826_0_307"/>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1820"/>
              <a:buFont typeface="Lato"/>
              <a:buNone/>
            </a:pPr>
            <a:r>
              <a:rPr b="0" i="0" lang="en-US" sz="1820" u="none" cap="none" strike="noStrike">
                <a:solidFill>
                  <a:srgbClr val="521D11"/>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61" name="Google Shape;361;g27febc27826_0_307"/>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1D11"/>
              </a:buClr>
              <a:buSzPts val="1820"/>
              <a:buFont typeface="Lato"/>
              <a:buNone/>
            </a:pPr>
            <a:r>
              <a:rPr b="0" i="0" lang="en-US" sz="1820" u="none" cap="none" strike="noStrike">
                <a:solidFill>
                  <a:srgbClr val="521D11"/>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62" name="Google Shape;362;g27febc27826_0_307"/>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363" name="Google Shape;363;g27febc27826_0_307"/>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64" name="Google Shape;364;g27febc27826_0_307"/>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65" name="Google Shape;365;g27febc27826_0_307"/>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66" name="Google Shape;366;g27febc27826_0_307"/>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67" name="Google Shape;367;g27febc27826_0_307"/>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368" name="Google Shape;368;g27febc27826_0_307"/>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369" name="Google Shape;369;g27febc27826_0_307"/>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370" name="Google Shape;370;g27febc27826_0_307"/>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371" name="Google Shape;371;g27febc27826_0_307"/>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372" name="Google Shape;372;g27febc27826_0_307"/>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373" name="Google Shape;373;g27febc27826_0_307"/>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374" name="Google Shape;374;g27febc27826_0_307"/>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375" name="Google Shape;375;g27febc27826_0_307"/>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376" name="Google Shape;376;g27febc27826_0_307"/>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377" name="Google Shape;377;g27febc27826_0_307"/>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378" name="Google Shape;378;g27febc27826_0_307"/>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379" name="Google Shape;379;g27febc27826_0_307"/>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380" name="Google Shape;380;g27febc27826_0_307"/>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381" name="Google Shape;381;g27febc27826_0_307"/>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382" name="Google Shape;382;g27febc27826_0_307"/>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383" name="Google Shape;383;g27febc27826_0_307"/>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384" name="Google Shape;384;g27febc27826_0_30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7febc27826_0_30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6" name="Google Shape;386;g27febc27826_0_307"/>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387" name="Google Shape;387;g27febc27826_0_307"/>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388" name="Google Shape;388;g27febc27826_0_307"/>
          <p:cNvSpPr/>
          <p:nvPr/>
        </p:nvSpPr>
        <p:spPr>
          <a:xfrm>
            <a:off x="16067508" y="6365379"/>
            <a:ext cx="2260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7febc27826_0_307"/>
          <p:cNvSpPr/>
          <p:nvPr/>
        </p:nvSpPr>
        <p:spPr>
          <a:xfrm>
            <a:off x="16067508" y="6369050"/>
            <a:ext cx="246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34.574</a:t>
            </a:r>
            <a:endParaRPr b="0" i="0" sz="4800" u="none" cap="none" strike="noStrike">
              <a:solidFill>
                <a:schemeClr val="dk1"/>
              </a:solidFill>
              <a:latin typeface="Calibri"/>
              <a:ea typeface="Calibri"/>
              <a:cs typeface="Calibri"/>
              <a:sym typeface="Calibri"/>
            </a:endParaRPr>
          </a:p>
        </p:txBody>
      </p:sp>
      <p:sp>
        <p:nvSpPr>
          <p:cNvPr id="390" name="Google Shape;390;g27febc27826_0_307"/>
          <p:cNvSpPr/>
          <p:nvPr/>
        </p:nvSpPr>
        <p:spPr>
          <a:xfrm>
            <a:off x="16753394" y="710565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391" name="Google Shape;391;g27febc27826_0_307"/>
          <p:cNvSpPr/>
          <p:nvPr/>
        </p:nvSpPr>
        <p:spPr>
          <a:xfrm>
            <a:off x="13260457"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7febc27826_0_307"/>
          <p:cNvSpPr/>
          <p:nvPr/>
        </p:nvSpPr>
        <p:spPr>
          <a:xfrm>
            <a:off x="13260457"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7febc27826_0_307"/>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Treasure Found</a:t>
            </a:r>
            <a:endParaRPr b="0" i="0" sz="4800" u="none" cap="none" strike="noStrike">
              <a:solidFill>
                <a:schemeClr val="dk1"/>
              </a:solidFill>
              <a:latin typeface="Calibri"/>
              <a:ea typeface="Calibri"/>
              <a:cs typeface="Calibri"/>
              <a:sym typeface="Calibri"/>
            </a:endParaRPr>
          </a:p>
        </p:txBody>
      </p:sp>
      <p:sp>
        <p:nvSpPr>
          <p:cNvPr id="394" name="Google Shape;394;g27febc27826_0_307"/>
          <p:cNvSpPr/>
          <p:nvPr/>
        </p:nvSpPr>
        <p:spPr>
          <a:xfrm>
            <a:off x="13192716" y="113538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5" name="Google Shape;395;g27febc27826_0_307"/>
          <p:cNvSpPr/>
          <p:nvPr/>
        </p:nvSpPr>
        <p:spPr>
          <a:xfrm>
            <a:off x="3251606"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7febc27826_0_307"/>
          <p:cNvSpPr/>
          <p:nvPr/>
        </p:nvSpPr>
        <p:spPr>
          <a:xfrm>
            <a:off x="3251606"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7febc27826_0_307"/>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Spellcasting</a:t>
            </a:r>
            <a:endParaRPr b="0" i="0" sz="4800" u="none" cap="none" strike="noStrike">
              <a:solidFill>
                <a:schemeClr val="dk1"/>
              </a:solidFill>
              <a:latin typeface="Calibri"/>
              <a:ea typeface="Calibri"/>
              <a:cs typeface="Calibri"/>
              <a:sym typeface="Calibri"/>
            </a:endParaRPr>
          </a:p>
        </p:txBody>
      </p:sp>
      <p:sp>
        <p:nvSpPr>
          <p:cNvPr id="398" name="Google Shape;398;g27febc27826_0_307"/>
          <p:cNvSpPr/>
          <p:nvPr/>
        </p:nvSpPr>
        <p:spPr>
          <a:xfrm>
            <a:off x="3183865" y="113538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403" name="Shape 403"/>
        <p:cNvGrpSpPr/>
        <p:nvPr/>
      </p:nvGrpSpPr>
      <p:grpSpPr>
        <a:xfrm>
          <a:off x="0" y="0"/>
          <a:ext cx="0" cy="0"/>
          <a:chOff x="0" y="0"/>
          <a:chExt cx="0" cy="0"/>
        </a:xfrm>
      </p:grpSpPr>
      <p:pic>
        <p:nvPicPr>
          <p:cNvPr descr=" " id="404" name="Google Shape;404;g27febc27826_0_374"/>
          <p:cNvPicPr preferRelativeResize="0"/>
          <p:nvPr/>
        </p:nvPicPr>
        <p:blipFill rotWithShape="1">
          <a:blip r:embed="rId3">
            <a:alphaModFix/>
          </a:blip>
          <a:srcRect b="0" l="0" r="0" t="0"/>
          <a:stretch/>
        </p:blipFill>
        <p:spPr>
          <a:xfrm>
            <a:off x="0" y="3136900"/>
            <a:ext cx="24387048" cy="10579100"/>
          </a:xfrm>
          <a:prstGeom prst="rect">
            <a:avLst/>
          </a:prstGeom>
          <a:noFill/>
          <a:ln>
            <a:noFill/>
          </a:ln>
        </p:spPr>
      </p:pic>
      <p:pic>
        <p:nvPicPr>
          <p:cNvPr descr=" " id="405" name="Google Shape;405;g27febc27826_0_374"/>
          <p:cNvPicPr preferRelativeResize="0"/>
          <p:nvPr/>
        </p:nvPicPr>
        <p:blipFill rotWithShape="1">
          <a:blip r:embed="rId4">
            <a:alphaModFix/>
          </a:blip>
          <a:srcRect b="0" l="0" r="0" t="0"/>
          <a:stretch/>
        </p:blipFill>
        <p:spPr>
          <a:xfrm>
            <a:off x="0" y="8966200"/>
            <a:ext cx="24387048" cy="4749800"/>
          </a:xfrm>
          <a:prstGeom prst="rect">
            <a:avLst/>
          </a:prstGeom>
          <a:noFill/>
          <a:ln>
            <a:noFill/>
          </a:ln>
        </p:spPr>
      </p:pic>
      <p:sp>
        <p:nvSpPr>
          <p:cNvPr id="406" name="Google Shape;406;g27febc27826_0_3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7" name="Google Shape;407;g27febc27826_0_3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08" name="Google Shape;408;g27febc27826_0_374"/>
          <p:cNvSpPr/>
          <p:nvPr/>
        </p:nvSpPr>
        <p:spPr>
          <a:xfrm>
            <a:off x="13450981" y="57531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7febc27826_0_374"/>
          <p:cNvSpPr/>
          <p:nvPr/>
        </p:nvSpPr>
        <p:spPr>
          <a:xfrm>
            <a:off x="13450981" y="57531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7febc27826_0_374"/>
          <p:cNvSpPr/>
          <p:nvPr/>
        </p:nvSpPr>
        <p:spPr>
          <a:xfrm>
            <a:off x="13450981" y="57531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 web application</a:t>
            </a:r>
            <a:endParaRPr b="0" i="0" sz="4800" u="none" cap="none" strike="noStrike">
              <a:solidFill>
                <a:schemeClr val="dk1"/>
              </a:solidFill>
              <a:latin typeface="Calibri"/>
              <a:ea typeface="Calibri"/>
              <a:cs typeface="Calibri"/>
              <a:sym typeface="Calibri"/>
            </a:endParaRPr>
          </a:p>
        </p:txBody>
      </p:sp>
      <p:sp>
        <p:nvSpPr>
          <p:cNvPr id="411" name="Google Shape;411;g27febc27826_0_374"/>
          <p:cNvSpPr/>
          <p:nvPr/>
        </p:nvSpPr>
        <p:spPr>
          <a:xfrm>
            <a:off x="13450981" y="66929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12" name="Google Shape;412;g27febc27826_0_374"/>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13" name="Google Shape;413;g27febc27826_0_374"/>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14" name="Google Shape;414;g27febc27826_0_374"/>
          <p:cNvSpPr/>
          <p:nvPr/>
        </p:nvSpPr>
        <p:spPr>
          <a:xfrm>
            <a:off x="5724182" y="1524000"/>
            <a:ext cx="129513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419" name="Shape 419"/>
        <p:cNvGrpSpPr/>
        <p:nvPr/>
      </p:nvGrpSpPr>
      <p:grpSpPr>
        <a:xfrm>
          <a:off x="0" y="0"/>
          <a:ext cx="0" cy="0"/>
          <a:chOff x="0" y="0"/>
          <a:chExt cx="0" cy="0"/>
        </a:xfrm>
      </p:grpSpPr>
      <p:pic>
        <p:nvPicPr>
          <p:cNvPr descr=" " id="420" name="Google Shape;420;g27febc27826_0_389"/>
          <p:cNvPicPr preferRelativeResize="0"/>
          <p:nvPr/>
        </p:nvPicPr>
        <p:blipFill rotWithShape="1">
          <a:blip r:embed="rId3">
            <a:alphaModFix/>
          </a:blip>
          <a:srcRect b="0" l="0" r="0" t="0"/>
          <a:stretch/>
        </p:blipFill>
        <p:spPr>
          <a:xfrm>
            <a:off x="0" y="3810000"/>
            <a:ext cx="24387048" cy="9906000"/>
          </a:xfrm>
          <a:prstGeom prst="rect">
            <a:avLst/>
          </a:prstGeom>
          <a:noFill/>
          <a:ln>
            <a:noFill/>
          </a:ln>
        </p:spPr>
      </p:pic>
      <p:pic>
        <p:nvPicPr>
          <p:cNvPr descr=" " id="421" name="Google Shape;421;g27febc27826_0_389"/>
          <p:cNvPicPr preferRelativeResize="0"/>
          <p:nvPr/>
        </p:nvPicPr>
        <p:blipFill rotWithShape="1">
          <a:blip r:embed="rId4">
            <a:alphaModFix/>
          </a:blip>
          <a:srcRect b="0" l="0" r="0" t="0"/>
          <a:stretch/>
        </p:blipFill>
        <p:spPr>
          <a:xfrm>
            <a:off x="0" y="10160000"/>
            <a:ext cx="24387048" cy="3556000"/>
          </a:xfrm>
          <a:prstGeom prst="rect">
            <a:avLst/>
          </a:prstGeom>
          <a:noFill/>
          <a:ln>
            <a:noFill/>
          </a:ln>
        </p:spPr>
      </p:pic>
      <p:sp>
        <p:nvSpPr>
          <p:cNvPr id="422" name="Google Shape;422;g27febc27826_0_3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3" name="Google Shape;423;g27febc27826_0_38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4" name="Google Shape;424;g27febc27826_0_389"/>
          <p:cNvSpPr/>
          <p:nvPr/>
        </p:nvSpPr>
        <p:spPr>
          <a:xfrm>
            <a:off x="2946768" y="54864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7febc27826_0_389"/>
          <p:cNvSpPr/>
          <p:nvPr/>
        </p:nvSpPr>
        <p:spPr>
          <a:xfrm>
            <a:off x="2946768" y="54864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7febc27826_0_389"/>
          <p:cNvSpPr/>
          <p:nvPr/>
        </p:nvSpPr>
        <p:spPr>
          <a:xfrm>
            <a:off x="2946768" y="54864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An mobile app</a:t>
            </a:r>
            <a:endParaRPr b="0" i="0" sz="4800" u="none" cap="none" strike="noStrike">
              <a:solidFill>
                <a:schemeClr val="dk1"/>
              </a:solidFill>
              <a:latin typeface="Calibri"/>
              <a:ea typeface="Calibri"/>
              <a:cs typeface="Calibri"/>
              <a:sym typeface="Calibri"/>
            </a:endParaRPr>
          </a:p>
        </p:txBody>
      </p:sp>
      <p:sp>
        <p:nvSpPr>
          <p:cNvPr id="427" name="Google Shape;427;g27febc27826_0_389"/>
          <p:cNvSpPr/>
          <p:nvPr/>
        </p:nvSpPr>
        <p:spPr>
          <a:xfrm>
            <a:off x="2946768" y="64262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28" name="Google Shape;428;g27febc27826_0_389"/>
          <p:cNvSpPr/>
          <p:nvPr/>
        </p:nvSpPr>
        <p:spPr>
          <a:xfrm>
            <a:off x="2946768" y="84836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29" name="Google Shape;429;g27febc27826_0_389"/>
          <p:cNvSpPr/>
          <p:nvPr/>
        </p:nvSpPr>
        <p:spPr>
          <a:xfrm>
            <a:off x="2946768" y="2159000"/>
            <a:ext cx="87600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The Future of Fantasy</a:t>
            </a:r>
            <a:endParaRPr b="0" i="0" sz="8000" u="none" cap="none" strike="noStrike">
              <a:solidFill>
                <a:schemeClr val="dk1"/>
              </a:solidFill>
              <a:latin typeface="Calibri"/>
              <a:ea typeface="Calibri"/>
              <a:cs typeface="Calibri"/>
              <a:sym typeface="Calibri"/>
            </a:endParaRPr>
          </a:p>
        </p:txBody>
      </p:sp>
      <p:pic>
        <p:nvPicPr>
          <p:cNvPr descr=" " id="430" name="Google Shape;430;g27febc27826_0_389"/>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31" name="Google Shape;431;g27febc27826_0_389"/>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436" name="Shape 436"/>
        <p:cNvGrpSpPr/>
        <p:nvPr/>
      </p:nvGrpSpPr>
      <p:grpSpPr>
        <a:xfrm>
          <a:off x="0" y="0"/>
          <a:ext cx="0" cy="0"/>
          <a:chOff x="0" y="0"/>
          <a:chExt cx="0" cy="0"/>
        </a:xfrm>
      </p:grpSpPr>
      <p:pic>
        <p:nvPicPr>
          <p:cNvPr descr=" " id="437" name="Google Shape;437;g27febc27826_0_405"/>
          <p:cNvPicPr preferRelativeResize="0"/>
          <p:nvPr/>
        </p:nvPicPr>
        <p:blipFill rotWithShape="1">
          <a:blip r:embed="rId3">
            <a:alphaModFix/>
          </a:blip>
          <a:srcRect b="0" l="0" r="0" t="0"/>
          <a:stretch/>
        </p:blipFill>
        <p:spPr>
          <a:xfrm>
            <a:off x="927216" y="3708400"/>
            <a:ext cx="23459832" cy="10007600"/>
          </a:xfrm>
          <a:prstGeom prst="rect">
            <a:avLst/>
          </a:prstGeom>
          <a:noFill/>
          <a:ln>
            <a:noFill/>
          </a:ln>
        </p:spPr>
      </p:pic>
      <p:pic>
        <p:nvPicPr>
          <p:cNvPr descr=" " id="438" name="Google Shape;438;g27febc27826_0_405"/>
          <p:cNvPicPr preferRelativeResize="0"/>
          <p:nvPr/>
        </p:nvPicPr>
        <p:blipFill rotWithShape="1">
          <a:blip r:embed="rId4">
            <a:alphaModFix/>
          </a:blip>
          <a:srcRect b="0" l="0" r="0" t="0"/>
          <a:stretch/>
        </p:blipFill>
        <p:spPr>
          <a:xfrm>
            <a:off x="0" y="3708400"/>
            <a:ext cx="24387048" cy="10007600"/>
          </a:xfrm>
          <a:prstGeom prst="rect">
            <a:avLst/>
          </a:prstGeom>
          <a:noFill/>
          <a:ln>
            <a:noFill/>
          </a:ln>
        </p:spPr>
      </p:pic>
      <p:pic>
        <p:nvPicPr>
          <p:cNvPr descr=" " id="439" name="Google Shape;439;g27febc27826_0_405"/>
          <p:cNvPicPr preferRelativeResize="0"/>
          <p:nvPr/>
        </p:nvPicPr>
        <p:blipFill rotWithShape="1">
          <a:blip r:embed="rId5">
            <a:alphaModFix/>
          </a:blip>
          <a:srcRect b="0" l="0" r="0" t="0"/>
          <a:stretch/>
        </p:blipFill>
        <p:spPr>
          <a:xfrm>
            <a:off x="0" y="9321800"/>
            <a:ext cx="24387048" cy="4394200"/>
          </a:xfrm>
          <a:prstGeom prst="rect">
            <a:avLst/>
          </a:prstGeom>
          <a:noFill/>
          <a:ln>
            <a:noFill/>
          </a:ln>
        </p:spPr>
      </p:pic>
      <p:sp>
        <p:nvSpPr>
          <p:cNvPr id="440" name="Google Shape;440;g27febc27826_0_4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1" name="Google Shape;441;g27febc27826_0_40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42" name="Google Shape;442;g27febc27826_0_405"/>
          <p:cNvSpPr/>
          <p:nvPr/>
        </p:nvSpPr>
        <p:spPr>
          <a:xfrm>
            <a:off x="876410" y="8369300"/>
            <a:ext cx="57156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7febc27826_0_405"/>
          <p:cNvSpPr/>
          <p:nvPr/>
        </p:nvSpPr>
        <p:spPr>
          <a:xfrm>
            <a:off x="876410" y="8369300"/>
            <a:ext cx="57156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7febc27826_0_405"/>
          <p:cNvSpPr/>
          <p:nvPr/>
        </p:nvSpPr>
        <p:spPr>
          <a:xfrm>
            <a:off x="876410" y="8369300"/>
            <a:ext cx="5919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 web application</a:t>
            </a:r>
            <a:endParaRPr b="0" i="0" sz="4800" u="none" cap="none" strike="noStrike">
              <a:solidFill>
                <a:schemeClr val="dk1"/>
              </a:solidFill>
              <a:latin typeface="Calibri"/>
              <a:ea typeface="Calibri"/>
              <a:cs typeface="Calibri"/>
              <a:sym typeface="Calibri"/>
            </a:endParaRPr>
          </a:p>
        </p:txBody>
      </p:sp>
      <p:sp>
        <p:nvSpPr>
          <p:cNvPr id="445" name="Google Shape;445;g27febc27826_0_405"/>
          <p:cNvSpPr/>
          <p:nvPr/>
        </p:nvSpPr>
        <p:spPr>
          <a:xfrm>
            <a:off x="876410" y="100457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46" name="Google Shape;446;g27febc27826_0_405"/>
          <p:cNvSpPr/>
          <p:nvPr/>
        </p:nvSpPr>
        <p:spPr>
          <a:xfrm>
            <a:off x="876410" y="1536700"/>
            <a:ext cx="7959600" cy="521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Wonder</a:t>
            </a:r>
            <a:endParaRPr b="0" i="0" sz="8000" u="none" cap="none" strike="noStrike">
              <a:solidFill>
                <a:schemeClr val="dk1"/>
              </a:solidFill>
              <a:latin typeface="Calibri"/>
              <a:ea typeface="Calibri"/>
              <a:cs typeface="Calibri"/>
              <a:sym typeface="Calibri"/>
            </a:endParaRPr>
          </a:p>
        </p:txBody>
      </p:sp>
      <p:sp>
        <p:nvSpPr>
          <p:cNvPr id="447" name="Google Shape;447;g27febc27826_0_405"/>
          <p:cNvSpPr/>
          <p:nvPr/>
        </p:nvSpPr>
        <p:spPr>
          <a:xfrm>
            <a:off x="18125165" y="41402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48" name="Google Shape;448;g27febc27826_0_405"/>
          <p:cNvPicPr preferRelativeResize="0"/>
          <p:nvPr/>
        </p:nvPicPr>
        <p:blipFill rotWithShape="1">
          <a:blip r:embed="rId7">
            <a:alphaModFix/>
          </a:blip>
          <a:srcRect b="0" l="0" r="0" t="0"/>
          <a:stretch/>
        </p:blipFill>
        <p:spPr>
          <a:xfrm>
            <a:off x="8814902" y="749300"/>
            <a:ext cx="8573572" cy="12331700"/>
          </a:xfrm>
          <a:prstGeom prst="rect">
            <a:avLst/>
          </a:prstGeom>
          <a:noFill/>
          <a:ln>
            <a:noFill/>
          </a:ln>
        </p:spPr>
      </p:pic>
      <p:pic>
        <p:nvPicPr>
          <p:cNvPr descr=" " id="449" name="Google Shape;449;g27febc27826_0_405"/>
          <p:cNvPicPr preferRelativeResize="0"/>
          <p:nvPr/>
        </p:nvPicPr>
        <p:blipFill rotWithShape="1">
          <a:blip r:embed="rId8">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454" name="Shape 454"/>
        <p:cNvGrpSpPr/>
        <p:nvPr/>
      </p:nvGrpSpPr>
      <p:grpSpPr>
        <a:xfrm>
          <a:off x="0" y="0"/>
          <a:ext cx="0" cy="0"/>
          <a:chOff x="0" y="0"/>
          <a:chExt cx="0" cy="0"/>
        </a:xfrm>
      </p:grpSpPr>
      <p:pic>
        <p:nvPicPr>
          <p:cNvPr descr=" " id="455" name="Google Shape;455;g27febc27826_0_4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6" name="Google Shape;456;g27febc27826_0_4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7" name="Google Shape;457;g27febc27826_0_4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8" name="Google Shape;458;g27febc27826_0_422"/>
          <p:cNvSpPr/>
          <p:nvPr/>
        </p:nvSpPr>
        <p:spPr>
          <a:xfrm>
            <a:off x="749394" y="571500"/>
            <a:ext cx="9903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463" name="Shape 463"/>
        <p:cNvGrpSpPr/>
        <p:nvPr/>
      </p:nvGrpSpPr>
      <p:grpSpPr>
        <a:xfrm>
          <a:off x="0" y="0"/>
          <a:ext cx="0" cy="0"/>
          <a:chOff x="0" y="0"/>
          <a:chExt cx="0" cy="0"/>
        </a:xfrm>
      </p:grpSpPr>
      <p:pic>
        <p:nvPicPr>
          <p:cNvPr descr=" " id="464" name="Google Shape;464;g27febc27826_0_430"/>
          <p:cNvPicPr preferRelativeResize="0"/>
          <p:nvPr/>
        </p:nvPicPr>
        <p:blipFill rotWithShape="1">
          <a:blip r:embed="rId3">
            <a:alphaModFix/>
          </a:blip>
          <a:srcRect b="0" l="0" r="0" t="0"/>
          <a:stretch/>
        </p:blipFill>
        <p:spPr>
          <a:xfrm>
            <a:off x="0" y="3136900"/>
            <a:ext cx="24387048" cy="10579100"/>
          </a:xfrm>
          <a:prstGeom prst="rect">
            <a:avLst/>
          </a:prstGeom>
          <a:noFill/>
          <a:ln>
            <a:noFill/>
          </a:ln>
        </p:spPr>
      </p:pic>
      <p:pic>
        <p:nvPicPr>
          <p:cNvPr descr=" " id="465" name="Google Shape;465;g27febc27826_0_430"/>
          <p:cNvPicPr preferRelativeResize="0"/>
          <p:nvPr/>
        </p:nvPicPr>
        <p:blipFill rotWithShape="1">
          <a:blip r:embed="rId4">
            <a:alphaModFix/>
          </a:blip>
          <a:srcRect b="0" l="0" r="0" t="0"/>
          <a:stretch/>
        </p:blipFill>
        <p:spPr>
          <a:xfrm>
            <a:off x="0" y="8966200"/>
            <a:ext cx="24387048" cy="4749800"/>
          </a:xfrm>
          <a:prstGeom prst="rect">
            <a:avLst/>
          </a:prstGeom>
          <a:noFill/>
          <a:ln>
            <a:noFill/>
          </a:ln>
        </p:spPr>
      </p:pic>
      <p:sp>
        <p:nvSpPr>
          <p:cNvPr id="466" name="Google Shape;466;g27febc27826_0_4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g27febc27826_0_43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68" name="Google Shape;468;g27febc27826_0_430"/>
          <p:cNvPicPr preferRelativeResize="0"/>
          <p:nvPr/>
        </p:nvPicPr>
        <p:blipFill rotWithShape="1">
          <a:blip r:embed="rId6">
            <a:alphaModFix/>
          </a:blip>
          <a:srcRect b="0" l="0" r="0" t="0"/>
          <a:stretch/>
        </p:blipFill>
        <p:spPr>
          <a:xfrm>
            <a:off x="0" y="0"/>
            <a:ext cx="24387048" cy="5867400"/>
          </a:xfrm>
          <a:prstGeom prst="rect">
            <a:avLst/>
          </a:prstGeom>
          <a:noFill/>
          <a:ln>
            <a:noFill/>
          </a:ln>
        </p:spPr>
      </p:pic>
      <p:sp>
        <p:nvSpPr>
          <p:cNvPr id="469" name="Google Shape;469;g27febc27826_0_430"/>
          <p:cNvSpPr/>
          <p:nvPr/>
        </p:nvSpPr>
        <p:spPr>
          <a:xfrm>
            <a:off x="1244756" y="6870700"/>
            <a:ext cx="85608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7febc27826_0_430"/>
          <p:cNvSpPr/>
          <p:nvPr/>
        </p:nvSpPr>
        <p:spPr>
          <a:xfrm>
            <a:off x="1244756" y="6870700"/>
            <a:ext cx="2502300" cy="25653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7febc27826_0_430"/>
          <p:cNvSpPr/>
          <p:nvPr/>
        </p:nvSpPr>
        <p:spPr>
          <a:xfrm>
            <a:off x="2006851" y="7175500"/>
            <a:ext cx="1520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FFA"/>
              </a:buClr>
              <a:buSzPts val="12800"/>
              <a:buFont typeface="Bungee"/>
              <a:buNone/>
            </a:pPr>
            <a:r>
              <a:rPr b="0" i="0" lang="en-US" sz="12800" u="none" cap="none" strike="noStrike">
                <a:solidFill>
                  <a:srgbClr val="FBFFFA"/>
                </a:solidFill>
                <a:latin typeface="Bungee"/>
                <a:ea typeface="Bungee"/>
                <a:cs typeface="Bungee"/>
                <a:sym typeface="Bungee"/>
              </a:rPr>
              <a:t>1</a:t>
            </a:r>
            <a:endParaRPr b="0" i="0" sz="12800" u="none" cap="none" strike="noStrike">
              <a:solidFill>
                <a:schemeClr val="dk1"/>
              </a:solidFill>
              <a:latin typeface="Calibri"/>
              <a:ea typeface="Calibri"/>
              <a:cs typeface="Calibri"/>
              <a:sym typeface="Calibri"/>
            </a:endParaRPr>
          </a:p>
        </p:txBody>
      </p:sp>
      <p:sp>
        <p:nvSpPr>
          <p:cNvPr id="472" name="Google Shape;472;g27febc27826_0_430"/>
          <p:cNvSpPr/>
          <p:nvPr/>
        </p:nvSpPr>
        <p:spPr>
          <a:xfrm>
            <a:off x="3950194" y="7010400"/>
            <a:ext cx="5855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7febc27826_0_430"/>
          <p:cNvSpPr/>
          <p:nvPr/>
        </p:nvSpPr>
        <p:spPr>
          <a:xfrm>
            <a:off x="3950194" y="7010400"/>
            <a:ext cx="6058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Discover</a:t>
            </a:r>
            <a:endParaRPr b="0" i="0" sz="4800" u="none" cap="none" strike="noStrike">
              <a:solidFill>
                <a:schemeClr val="dk1"/>
              </a:solidFill>
              <a:latin typeface="Calibri"/>
              <a:ea typeface="Calibri"/>
              <a:cs typeface="Calibri"/>
              <a:sym typeface="Calibri"/>
            </a:endParaRPr>
          </a:p>
        </p:txBody>
      </p:sp>
      <p:sp>
        <p:nvSpPr>
          <p:cNvPr id="474" name="Google Shape;474;g27febc27826_0_430"/>
          <p:cNvSpPr/>
          <p:nvPr/>
        </p:nvSpPr>
        <p:spPr>
          <a:xfrm>
            <a:off x="3950194" y="7848600"/>
            <a:ext cx="59910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75" name="Google Shape;475;g27febc27826_0_430"/>
          <p:cNvSpPr/>
          <p:nvPr/>
        </p:nvSpPr>
        <p:spPr>
          <a:xfrm>
            <a:off x="5525191" y="10668000"/>
            <a:ext cx="85608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7febc27826_0_430"/>
          <p:cNvSpPr/>
          <p:nvPr/>
        </p:nvSpPr>
        <p:spPr>
          <a:xfrm>
            <a:off x="5525191" y="10668000"/>
            <a:ext cx="2565600" cy="25653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7febc27826_0_430"/>
          <p:cNvSpPr/>
          <p:nvPr/>
        </p:nvSpPr>
        <p:spPr>
          <a:xfrm>
            <a:off x="6287286" y="10972800"/>
            <a:ext cx="1583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FFA"/>
              </a:buClr>
              <a:buSzPts val="12800"/>
              <a:buFont typeface="Bungee"/>
              <a:buNone/>
            </a:pPr>
            <a:r>
              <a:rPr b="0" i="0" lang="en-US" sz="12800" u="none" cap="none" strike="noStrike">
                <a:solidFill>
                  <a:srgbClr val="FBFFFA"/>
                </a:solidFill>
                <a:latin typeface="Bungee"/>
                <a:ea typeface="Bungee"/>
                <a:cs typeface="Bungee"/>
                <a:sym typeface="Bungee"/>
              </a:rPr>
              <a:t>3</a:t>
            </a:r>
            <a:endParaRPr b="0" i="0" sz="12800" u="none" cap="none" strike="noStrike">
              <a:solidFill>
                <a:schemeClr val="dk1"/>
              </a:solidFill>
              <a:latin typeface="Calibri"/>
              <a:ea typeface="Calibri"/>
              <a:cs typeface="Calibri"/>
              <a:sym typeface="Calibri"/>
            </a:endParaRPr>
          </a:p>
        </p:txBody>
      </p:sp>
      <p:sp>
        <p:nvSpPr>
          <p:cNvPr id="478" name="Google Shape;478;g27febc27826_0_430"/>
          <p:cNvSpPr/>
          <p:nvPr/>
        </p:nvSpPr>
        <p:spPr>
          <a:xfrm>
            <a:off x="8294137" y="10807700"/>
            <a:ext cx="57918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7febc27826_0_430"/>
          <p:cNvSpPr/>
          <p:nvPr/>
        </p:nvSpPr>
        <p:spPr>
          <a:xfrm>
            <a:off x="8294137" y="10807700"/>
            <a:ext cx="5995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Meet</a:t>
            </a:r>
            <a:endParaRPr b="0" i="0" sz="4800" u="none" cap="none" strike="noStrike">
              <a:solidFill>
                <a:schemeClr val="dk1"/>
              </a:solidFill>
              <a:latin typeface="Calibri"/>
              <a:ea typeface="Calibri"/>
              <a:cs typeface="Calibri"/>
              <a:sym typeface="Calibri"/>
            </a:endParaRPr>
          </a:p>
        </p:txBody>
      </p:sp>
      <p:sp>
        <p:nvSpPr>
          <p:cNvPr id="480" name="Google Shape;480;g27febc27826_0_430"/>
          <p:cNvSpPr/>
          <p:nvPr/>
        </p:nvSpPr>
        <p:spPr>
          <a:xfrm>
            <a:off x="8294137" y="11645900"/>
            <a:ext cx="59274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Encounter the mythical creatures that call the forest home, from animals to fairies.</a:t>
            </a:r>
            <a:endParaRPr b="0" i="0" sz="3200" u="none" cap="none" strike="noStrike">
              <a:solidFill>
                <a:schemeClr val="dk1"/>
              </a:solidFill>
              <a:latin typeface="Calibri"/>
              <a:ea typeface="Calibri"/>
              <a:cs typeface="Calibri"/>
              <a:sym typeface="Calibri"/>
            </a:endParaRPr>
          </a:p>
        </p:txBody>
      </p:sp>
      <p:sp>
        <p:nvSpPr>
          <p:cNvPr id="481" name="Google Shape;481;g27febc27826_0_430"/>
          <p:cNvSpPr/>
          <p:nvPr/>
        </p:nvSpPr>
        <p:spPr>
          <a:xfrm>
            <a:off x="14289286" y="10668000"/>
            <a:ext cx="85608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7febc27826_0_430"/>
          <p:cNvSpPr/>
          <p:nvPr/>
        </p:nvSpPr>
        <p:spPr>
          <a:xfrm>
            <a:off x="14289286" y="10668000"/>
            <a:ext cx="2679900" cy="25653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7febc27826_0_430"/>
          <p:cNvSpPr/>
          <p:nvPr/>
        </p:nvSpPr>
        <p:spPr>
          <a:xfrm>
            <a:off x="15051381" y="10972800"/>
            <a:ext cx="1697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FFA"/>
              </a:buClr>
              <a:buSzPts val="12800"/>
              <a:buFont typeface="Bungee"/>
              <a:buNone/>
            </a:pPr>
            <a:r>
              <a:rPr b="0" i="0" lang="en-US" sz="12800" u="none" cap="none" strike="noStrike">
                <a:solidFill>
                  <a:srgbClr val="FBFFFA"/>
                </a:solidFill>
                <a:latin typeface="Bungee"/>
                <a:ea typeface="Bungee"/>
                <a:cs typeface="Bungee"/>
                <a:sym typeface="Bungee"/>
              </a:rPr>
              <a:t>4</a:t>
            </a:r>
            <a:endParaRPr b="0" i="0" sz="12800" u="none" cap="none" strike="noStrike">
              <a:solidFill>
                <a:schemeClr val="dk1"/>
              </a:solidFill>
              <a:latin typeface="Calibri"/>
              <a:ea typeface="Calibri"/>
              <a:cs typeface="Calibri"/>
              <a:sym typeface="Calibri"/>
            </a:endParaRPr>
          </a:p>
        </p:txBody>
      </p:sp>
      <p:sp>
        <p:nvSpPr>
          <p:cNvPr id="484" name="Google Shape;484;g27febc27826_0_430"/>
          <p:cNvSpPr/>
          <p:nvPr/>
        </p:nvSpPr>
        <p:spPr>
          <a:xfrm>
            <a:off x="17172546" y="10807700"/>
            <a:ext cx="56775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7febc27826_0_430"/>
          <p:cNvSpPr/>
          <p:nvPr/>
        </p:nvSpPr>
        <p:spPr>
          <a:xfrm>
            <a:off x="17172546" y="10807700"/>
            <a:ext cx="58809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Uncover</a:t>
            </a:r>
            <a:endParaRPr b="0" i="0" sz="4800" u="none" cap="none" strike="noStrike">
              <a:solidFill>
                <a:schemeClr val="dk1"/>
              </a:solidFill>
              <a:latin typeface="Calibri"/>
              <a:ea typeface="Calibri"/>
              <a:cs typeface="Calibri"/>
              <a:sym typeface="Calibri"/>
            </a:endParaRPr>
          </a:p>
        </p:txBody>
      </p:sp>
      <p:sp>
        <p:nvSpPr>
          <p:cNvPr id="486" name="Google Shape;486;g27febc27826_0_430"/>
          <p:cNvSpPr/>
          <p:nvPr/>
        </p:nvSpPr>
        <p:spPr>
          <a:xfrm>
            <a:off x="17172546" y="11645900"/>
            <a:ext cx="58131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87" name="Google Shape;487;g27febc27826_0_430"/>
          <p:cNvSpPr/>
          <p:nvPr/>
        </p:nvSpPr>
        <p:spPr>
          <a:xfrm>
            <a:off x="10008851" y="6870700"/>
            <a:ext cx="85608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7febc27826_0_430"/>
          <p:cNvSpPr/>
          <p:nvPr/>
        </p:nvSpPr>
        <p:spPr>
          <a:xfrm>
            <a:off x="10008851" y="6870700"/>
            <a:ext cx="2565600" cy="25653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7febc27826_0_430"/>
          <p:cNvSpPr/>
          <p:nvPr/>
        </p:nvSpPr>
        <p:spPr>
          <a:xfrm>
            <a:off x="10770946" y="7175500"/>
            <a:ext cx="1583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FFA"/>
              </a:buClr>
              <a:buSzPts val="12800"/>
              <a:buFont typeface="Bungee"/>
              <a:buNone/>
            </a:pPr>
            <a:r>
              <a:rPr b="0" i="0" lang="en-US" sz="12800" u="none" cap="none" strike="noStrike">
                <a:solidFill>
                  <a:srgbClr val="FBFFFA"/>
                </a:solidFill>
                <a:latin typeface="Bungee"/>
                <a:ea typeface="Bungee"/>
                <a:cs typeface="Bungee"/>
                <a:sym typeface="Bungee"/>
              </a:rPr>
              <a:t>2</a:t>
            </a:r>
            <a:endParaRPr b="0" i="0" sz="12800" u="none" cap="none" strike="noStrike">
              <a:solidFill>
                <a:schemeClr val="dk1"/>
              </a:solidFill>
              <a:latin typeface="Calibri"/>
              <a:ea typeface="Calibri"/>
              <a:cs typeface="Calibri"/>
              <a:sym typeface="Calibri"/>
            </a:endParaRPr>
          </a:p>
        </p:txBody>
      </p:sp>
      <p:sp>
        <p:nvSpPr>
          <p:cNvPr id="490" name="Google Shape;490;g27febc27826_0_430"/>
          <p:cNvSpPr/>
          <p:nvPr/>
        </p:nvSpPr>
        <p:spPr>
          <a:xfrm>
            <a:off x="12777797" y="7010400"/>
            <a:ext cx="57918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7febc27826_0_430"/>
          <p:cNvSpPr/>
          <p:nvPr/>
        </p:nvSpPr>
        <p:spPr>
          <a:xfrm>
            <a:off x="12777797" y="7010400"/>
            <a:ext cx="5995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Find</a:t>
            </a:r>
            <a:endParaRPr b="0" i="0" sz="4800" u="none" cap="none" strike="noStrike">
              <a:solidFill>
                <a:schemeClr val="dk1"/>
              </a:solidFill>
              <a:latin typeface="Calibri"/>
              <a:ea typeface="Calibri"/>
              <a:cs typeface="Calibri"/>
              <a:sym typeface="Calibri"/>
            </a:endParaRPr>
          </a:p>
        </p:txBody>
      </p:sp>
      <p:sp>
        <p:nvSpPr>
          <p:cNvPr id="492" name="Google Shape;492;g27febc27826_0_430"/>
          <p:cNvSpPr/>
          <p:nvPr/>
        </p:nvSpPr>
        <p:spPr>
          <a:xfrm>
            <a:off x="12777797" y="7848600"/>
            <a:ext cx="59274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27" name="Shape 27"/>
        <p:cNvGrpSpPr/>
        <p:nvPr/>
      </p:nvGrpSpPr>
      <p:grpSpPr>
        <a:xfrm>
          <a:off x="0" y="0"/>
          <a:ext cx="0" cy="0"/>
          <a:chOff x="0" y="0"/>
          <a:chExt cx="0" cy="0"/>
        </a:xfrm>
      </p:grpSpPr>
      <p:pic>
        <p:nvPicPr>
          <p:cNvPr descr=" " id="28" name="Google Shape;28;g27febc27826_0_11"/>
          <p:cNvPicPr preferRelativeResize="0"/>
          <p:nvPr/>
        </p:nvPicPr>
        <p:blipFill rotWithShape="1">
          <a:blip r:embed="rId3">
            <a:alphaModFix/>
          </a:blip>
          <a:srcRect b="0" l="0" r="0" t="0"/>
          <a:stretch/>
        </p:blipFill>
        <p:spPr>
          <a:xfrm>
            <a:off x="0" y="3657600"/>
            <a:ext cx="24387048" cy="10058400"/>
          </a:xfrm>
          <a:prstGeom prst="rect">
            <a:avLst/>
          </a:prstGeom>
          <a:noFill/>
          <a:ln>
            <a:noFill/>
          </a:ln>
        </p:spPr>
      </p:pic>
      <p:pic>
        <p:nvPicPr>
          <p:cNvPr descr=" " id="29" name="Google Shape;29;g27febc27826_0_11"/>
          <p:cNvPicPr preferRelativeResize="0"/>
          <p:nvPr/>
        </p:nvPicPr>
        <p:blipFill rotWithShape="1">
          <a:blip r:embed="rId4">
            <a:alphaModFix/>
          </a:blip>
          <a:srcRect b="0" l="0" r="0" t="0"/>
          <a:stretch/>
        </p:blipFill>
        <p:spPr>
          <a:xfrm>
            <a:off x="0" y="10325100"/>
            <a:ext cx="24387048" cy="3390900"/>
          </a:xfrm>
          <a:prstGeom prst="rect">
            <a:avLst/>
          </a:prstGeom>
          <a:noFill/>
          <a:ln>
            <a:noFill/>
          </a:ln>
        </p:spPr>
      </p:pic>
      <p:sp>
        <p:nvSpPr>
          <p:cNvPr id="30" name="Google Shape;30;g27febc27826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7febc27826_0_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27febc27826_0_11"/>
          <p:cNvSpPr/>
          <p:nvPr/>
        </p:nvSpPr>
        <p:spPr>
          <a:xfrm>
            <a:off x="8090911" y="3924300"/>
            <a:ext cx="8747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14726"/>
              </a:buClr>
              <a:buSzPts val="12800"/>
              <a:buFont typeface="Bungee"/>
              <a:buNone/>
            </a:pPr>
            <a:r>
              <a:rPr b="0" i="0" lang="en-US" sz="12800" u="none" cap="none" strike="noStrike">
                <a:solidFill>
                  <a:srgbClr val="C14726"/>
                </a:solidFill>
                <a:latin typeface="Bungee"/>
                <a:ea typeface="Bungee"/>
                <a:cs typeface="Bungee"/>
                <a:sym typeface="Bungee"/>
              </a:rPr>
              <a:t>Welcome</a:t>
            </a:r>
            <a:endParaRPr b="0" i="0" sz="12800" u="none" cap="none" strike="noStrike">
              <a:solidFill>
                <a:schemeClr val="dk1"/>
              </a:solidFill>
              <a:latin typeface="Calibri"/>
              <a:ea typeface="Calibri"/>
              <a:cs typeface="Calibri"/>
              <a:sym typeface="Calibri"/>
            </a:endParaRPr>
          </a:p>
        </p:txBody>
      </p:sp>
      <p:sp>
        <p:nvSpPr>
          <p:cNvPr id="33" name="Google Shape;33;g27febc27826_0_11"/>
          <p:cNvSpPr/>
          <p:nvPr/>
        </p:nvSpPr>
        <p:spPr>
          <a:xfrm>
            <a:off x="5000192" y="6921500"/>
            <a:ext cx="143994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497" name="Shape 497"/>
        <p:cNvGrpSpPr/>
        <p:nvPr/>
      </p:nvGrpSpPr>
      <p:grpSpPr>
        <a:xfrm>
          <a:off x="0" y="0"/>
          <a:ext cx="0" cy="0"/>
          <a:chOff x="0" y="0"/>
          <a:chExt cx="0" cy="0"/>
        </a:xfrm>
      </p:grpSpPr>
      <p:pic>
        <p:nvPicPr>
          <p:cNvPr descr=" " id="498" name="Google Shape;498;g27febc27826_0_463"/>
          <p:cNvPicPr preferRelativeResize="0"/>
          <p:nvPr/>
        </p:nvPicPr>
        <p:blipFill rotWithShape="1">
          <a:blip r:embed="rId3">
            <a:alphaModFix/>
          </a:blip>
          <a:srcRect b="0" l="0" r="0" t="0"/>
          <a:stretch/>
        </p:blipFill>
        <p:spPr>
          <a:xfrm>
            <a:off x="0" y="3810000"/>
            <a:ext cx="24387048" cy="9906000"/>
          </a:xfrm>
          <a:prstGeom prst="rect">
            <a:avLst/>
          </a:prstGeom>
          <a:noFill/>
          <a:ln>
            <a:noFill/>
          </a:ln>
        </p:spPr>
      </p:pic>
      <p:pic>
        <p:nvPicPr>
          <p:cNvPr descr=" " id="499" name="Google Shape;499;g27febc27826_0_463"/>
          <p:cNvPicPr preferRelativeResize="0"/>
          <p:nvPr/>
        </p:nvPicPr>
        <p:blipFill rotWithShape="1">
          <a:blip r:embed="rId4">
            <a:alphaModFix/>
          </a:blip>
          <a:srcRect b="0" l="0" r="0" t="0"/>
          <a:stretch/>
        </p:blipFill>
        <p:spPr>
          <a:xfrm>
            <a:off x="0" y="10160000"/>
            <a:ext cx="24387048" cy="3556000"/>
          </a:xfrm>
          <a:prstGeom prst="rect">
            <a:avLst/>
          </a:prstGeom>
          <a:noFill/>
          <a:ln>
            <a:noFill/>
          </a:ln>
        </p:spPr>
      </p:pic>
      <p:sp>
        <p:nvSpPr>
          <p:cNvPr id="500" name="Google Shape;500;g27febc27826_0_4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1" name="Google Shape;501;g27febc27826_0_46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02" name="Google Shape;502;g27febc27826_0_463"/>
          <p:cNvPicPr preferRelativeResize="0"/>
          <p:nvPr/>
        </p:nvPicPr>
        <p:blipFill rotWithShape="1">
          <a:blip r:embed="rId6">
            <a:alphaModFix/>
          </a:blip>
          <a:srcRect b="0" l="0" r="0" t="0"/>
          <a:stretch/>
        </p:blipFill>
        <p:spPr>
          <a:xfrm>
            <a:off x="508063" y="3911600"/>
            <a:ext cx="14479810" cy="7861300"/>
          </a:xfrm>
          <a:prstGeom prst="rect">
            <a:avLst/>
          </a:prstGeom>
          <a:noFill/>
          <a:ln>
            <a:noFill/>
          </a:ln>
        </p:spPr>
      </p:pic>
      <p:sp>
        <p:nvSpPr>
          <p:cNvPr id="503" name="Google Shape;503;g27febc27826_0_463"/>
          <p:cNvSpPr/>
          <p:nvPr/>
        </p:nvSpPr>
        <p:spPr>
          <a:xfrm>
            <a:off x="4123782" y="1250950"/>
            <a:ext cx="161394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Fantasy Realm at a Glance</a:t>
            </a:r>
            <a:endParaRPr b="0" i="0" sz="8000" u="none" cap="none" strike="noStrike">
              <a:solidFill>
                <a:schemeClr val="dk1"/>
              </a:solidFill>
              <a:latin typeface="Calibri"/>
              <a:ea typeface="Calibri"/>
              <a:cs typeface="Calibri"/>
              <a:sym typeface="Calibri"/>
            </a:endParaRPr>
          </a:p>
        </p:txBody>
      </p:sp>
      <p:sp>
        <p:nvSpPr>
          <p:cNvPr id="504" name="Google Shape;504;g27febc27826_0_463"/>
          <p:cNvSpPr/>
          <p:nvPr/>
        </p:nvSpPr>
        <p:spPr>
          <a:xfrm>
            <a:off x="16118315" y="371475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7febc27826_0_463"/>
          <p:cNvSpPr/>
          <p:nvPr/>
        </p:nvSpPr>
        <p:spPr>
          <a:xfrm>
            <a:off x="16118315" y="371475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7febc27826_0_463"/>
          <p:cNvSpPr/>
          <p:nvPr/>
        </p:nvSpPr>
        <p:spPr>
          <a:xfrm>
            <a:off x="16118315" y="371475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Forest</a:t>
            </a:r>
            <a:endParaRPr b="0" i="0" sz="4800" u="none" cap="none" strike="noStrike">
              <a:solidFill>
                <a:schemeClr val="dk1"/>
              </a:solidFill>
              <a:latin typeface="Calibri"/>
              <a:ea typeface="Calibri"/>
              <a:cs typeface="Calibri"/>
              <a:sym typeface="Calibri"/>
            </a:endParaRPr>
          </a:p>
        </p:txBody>
      </p:sp>
      <p:sp>
        <p:nvSpPr>
          <p:cNvPr id="507" name="Google Shape;507;g27febc27826_0_463"/>
          <p:cNvSpPr/>
          <p:nvPr/>
        </p:nvSpPr>
        <p:spPr>
          <a:xfrm>
            <a:off x="16118315" y="45529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08" name="Google Shape;508;g27febc27826_0_463"/>
          <p:cNvSpPr/>
          <p:nvPr/>
        </p:nvSpPr>
        <p:spPr>
          <a:xfrm>
            <a:off x="16118315" y="68834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7febc27826_0_463"/>
          <p:cNvSpPr/>
          <p:nvPr/>
        </p:nvSpPr>
        <p:spPr>
          <a:xfrm>
            <a:off x="16118315" y="68834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7febc27826_0_463"/>
          <p:cNvSpPr/>
          <p:nvPr/>
        </p:nvSpPr>
        <p:spPr>
          <a:xfrm>
            <a:off x="16118315" y="68834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Caves</a:t>
            </a:r>
            <a:endParaRPr b="0" i="0" sz="4800" u="none" cap="none" strike="noStrike">
              <a:solidFill>
                <a:schemeClr val="dk1"/>
              </a:solidFill>
              <a:latin typeface="Calibri"/>
              <a:ea typeface="Calibri"/>
              <a:cs typeface="Calibri"/>
              <a:sym typeface="Calibri"/>
            </a:endParaRPr>
          </a:p>
        </p:txBody>
      </p:sp>
      <p:sp>
        <p:nvSpPr>
          <p:cNvPr id="511" name="Google Shape;511;g27febc27826_0_463"/>
          <p:cNvSpPr/>
          <p:nvPr/>
        </p:nvSpPr>
        <p:spPr>
          <a:xfrm>
            <a:off x="16118315" y="77216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12" name="Google Shape;512;g27febc27826_0_463"/>
          <p:cNvSpPr/>
          <p:nvPr/>
        </p:nvSpPr>
        <p:spPr>
          <a:xfrm>
            <a:off x="16118315" y="100457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7febc27826_0_463"/>
          <p:cNvSpPr/>
          <p:nvPr/>
        </p:nvSpPr>
        <p:spPr>
          <a:xfrm>
            <a:off x="16118315" y="100457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7febc27826_0_463"/>
          <p:cNvSpPr/>
          <p:nvPr/>
        </p:nvSpPr>
        <p:spPr>
          <a:xfrm>
            <a:off x="16118315" y="100457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Lair</a:t>
            </a:r>
            <a:endParaRPr b="0" i="0" sz="4800" u="none" cap="none" strike="noStrike">
              <a:solidFill>
                <a:schemeClr val="dk1"/>
              </a:solidFill>
              <a:latin typeface="Calibri"/>
              <a:ea typeface="Calibri"/>
              <a:cs typeface="Calibri"/>
              <a:sym typeface="Calibri"/>
            </a:endParaRPr>
          </a:p>
        </p:txBody>
      </p:sp>
      <p:sp>
        <p:nvSpPr>
          <p:cNvPr id="515" name="Google Shape;515;g27febc27826_0_463"/>
          <p:cNvSpPr/>
          <p:nvPr/>
        </p:nvSpPr>
        <p:spPr>
          <a:xfrm>
            <a:off x="16118315" y="108839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520" name="Shape 520"/>
        <p:cNvGrpSpPr/>
        <p:nvPr/>
      </p:nvGrpSpPr>
      <p:grpSpPr>
        <a:xfrm>
          <a:off x="0" y="0"/>
          <a:ext cx="0" cy="0"/>
          <a:chOff x="0" y="0"/>
          <a:chExt cx="0" cy="0"/>
        </a:xfrm>
      </p:grpSpPr>
      <p:pic>
        <p:nvPicPr>
          <p:cNvPr descr=" " id="521" name="Google Shape;521;g27febc27826_0_485"/>
          <p:cNvPicPr preferRelativeResize="0"/>
          <p:nvPr/>
        </p:nvPicPr>
        <p:blipFill rotWithShape="1">
          <a:blip r:embed="rId3">
            <a:alphaModFix/>
          </a:blip>
          <a:srcRect b="0" l="0" r="0" t="0"/>
          <a:stretch/>
        </p:blipFill>
        <p:spPr>
          <a:xfrm>
            <a:off x="927216" y="3708400"/>
            <a:ext cx="23459832" cy="10007600"/>
          </a:xfrm>
          <a:prstGeom prst="rect">
            <a:avLst/>
          </a:prstGeom>
          <a:noFill/>
          <a:ln>
            <a:noFill/>
          </a:ln>
        </p:spPr>
      </p:pic>
      <p:pic>
        <p:nvPicPr>
          <p:cNvPr descr=" " id="522" name="Google Shape;522;g27febc27826_0_485"/>
          <p:cNvPicPr preferRelativeResize="0"/>
          <p:nvPr/>
        </p:nvPicPr>
        <p:blipFill rotWithShape="1">
          <a:blip r:embed="rId4">
            <a:alphaModFix/>
          </a:blip>
          <a:srcRect b="0" l="0" r="0" t="0"/>
          <a:stretch/>
        </p:blipFill>
        <p:spPr>
          <a:xfrm>
            <a:off x="0" y="3708400"/>
            <a:ext cx="24387048" cy="10007600"/>
          </a:xfrm>
          <a:prstGeom prst="rect">
            <a:avLst/>
          </a:prstGeom>
          <a:noFill/>
          <a:ln>
            <a:noFill/>
          </a:ln>
        </p:spPr>
      </p:pic>
      <p:pic>
        <p:nvPicPr>
          <p:cNvPr descr=" " id="523" name="Google Shape;523;g27febc27826_0_485"/>
          <p:cNvPicPr preferRelativeResize="0"/>
          <p:nvPr/>
        </p:nvPicPr>
        <p:blipFill rotWithShape="1">
          <a:blip r:embed="rId5">
            <a:alphaModFix/>
          </a:blip>
          <a:srcRect b="0" l="0" r="0" t="0"/>
          <a:stretch/>
        </p:blipFill>
        <p:spPr>
          <a:xfrm>
            <a:off x="0" y="9321800"/>
            <a:ext cx="24387048" cy="4394200"/>
          </a:xfrm>
          <a:prstGeom prst="rect">
            <a:avLst/>
          </a:prstGeom>
          <a:noFill/>
          <a:ln>
            <a:noFill/>
          </a:ln>
        </p:spPr>
      </p:pic>
      <p:sp>
        <p:nvSpPr>
          <p:cNvPr id="524" name="Google Shape;524;g27febc27826_0_4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g27febc27826_0_48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26" name="Google Shape;526;g27febc27826_0_485"/>
          <p:cNvSpPr/>
          <p:nvPr/>
        </p:nvSpPr>
        <p:spPr>
          <a:xfrm>
            <a:off x="8086677" y="908050"/>
            <a:ext cx="82263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The Timeline</a:t>
            </a:r>
            <a:endParaRPr b="0" i="0" sz="8000" u="none" cap="none" strike="noStrike">
              <a:solidFill>
                <a:schemeClr val="dk1"/>
              </a:solidFill>
              <a:latin typeface="Calibri"/>
              <a:ea typeface="Calibri"/>
              <a:cs typeface="Calibri"/>
              <a:sym typeface="Calibri"/>
            </a:endParaRPr>
          </a:p>
        </p:txBody>
      </p:sp>
      <p:pic>
        <p:nvPicPr>
          <p:cNvPr descr=" " id="527" name="Google Shape;527;g27febc27826_0_485"/>
          <p:cNvPicPr preferRelativeResize="0"/>
          <p:nvPr/>
        </p:nvPicPr>
        <p:blipFill rotWithShape="1">
          <a:blip r:embed="rId7">
            <a:alphaModFix/>
          </a:blip>
          <a:srcRect b="0" l="0" r="0" t="0"/>
          <a:stretch/>
        </p:blipFill>
        <p:spPr>
          <a:xfrm>
            <a:off x="1574997" y="3124200"/>
            <a:ext cx="21237054" cy="8191500"/>
          </a:xfrm>
          <a:prstGeom prst="rect">
            <a:avLst/>
          </a:prstGeom>
          <a:noFill/>
          <a:ln>
            <a:noFill/>
          </a:ln>
        </p:spPr>
      </p:pic>
      <p:pic>
        <p:nvPicPr>
          <p:cNvPr descr=" " id="528" name="Google Shape;528;g27febc27826_0_485"/>
          <p:cNvPicPr preferRelativeResize="0"/>
          <p:nvPr/>
        </p:nvPicPr>
        <p:blipFill rotWithShape="1">
          <a:blip r:embed="rId8">
            <a:alphaModFix/>
          </a:blip>
          <a:srcRect b="0" l="0" r="0" t="0"/>
          <a:stretch/>
        </p:blipFill>
        <p:spPr>
          <a:xfrm>
            <a:off x="4077210" y="5956300"/>
            <a:ext cx="38105" cy="2527300"/>
          </a:xfrm>
          <a:prstGeom prst="rect">
            <a:avLst/>
          </a:prstGeom>
          <a:noFill/>
          <a:ln>
            <a:noFill/>
          </a:ln>
        </p:spPr>
      </p:pic>
      <p:pic>
        <p:nvPicPr>
          <p:cNvPr descr=" " id="529" name="Google Shape;529;g27febc27826_0_485"/>
          <p:cNvPicPr preferRelativeResize="0"/>
          <p:nvPr/>
        </p:nvPicPr>
        <p:blipFill rotWithShape="1">
          <a:blip r:embed="rId8">
            <a:alphaModFix/>
          </a:blip>
          <a:srcRect b="0" l="0" r="0" t="0"/>
          <a:stretch/>
        </p:blipFill>
        <p:spPr>
          <a:xfrm>
            <a:off x="9462683" y="5956300"/>
            <a:ext cx="38105" cy="2527300"/>
          </a:xfrm>
          <a:prstGeom prst="rect">
            <a:avLst/>
          </a:prstGeom>
          <a:noFill/>
          <a:ln>
            <a:noFill/>
          </a:ln>
        </p:spPr>
      </p:pic>
      <p:pic>
        <p:nvPicPr>
          <p:cNvPr descr=" " id="530" name="Google Shape;530;g27febc27826_0_485"/>
          <p:cNvPicPr preferRelativeResize="0"/>
          <p:nvPr/>
        </p:nvPicPr>
        <p:blipFill rotWithShape="1">
          <a:blip r:embed="rId8">
            <a:alphaModFix/>
          </a:blip>
          <a:srcRect b="0" l="0" r="0" t="0"/>
          <a:stretch/>
        </p:blipFill>
        <p:spPr>
          <a:xfrm>
            <a:off x="14848156" y="5956300"/>
            <a:ext cx="38105" cy="2527300"/>
          </a:xfrm>
          <a:prstGeom prst="rect">
            <a:avLst/>
          </a:prstGeom>
          <a:noFill/>
          <a:ln>
            <a:noFill/>
          </a:ln>
        </p:spPr>
      </p:pic>
      <p:pic>
        <p:nvPicPr>
          <p:cNvPr descr=" " id="531" name="Google Shape;531;g27febc27826_0_485"/>
          <p:cNvPicPr preferRelativeResize="0"/>
          <p:nvPr/>
        </p:nvPicPr>
        <p:blipFill rotWithShape="1">
          <a:blip r:embed="rId8">
            <a:alphaModFix/>
          </a:blip>
          <a:srcRect b="0" l="0" r="0" t="0"/>
          <a:stretch/>
        </p:blipFill>
        <p:spPr>
          <a:xfrm>
            <a:off x="20233629" y="5956300"/>
            <a:ext cx="38105" cy="2527300"/>
          </a:xfrm>
          <a:prstGeom prst="rect">
            <a:avLst/>
          </a:prstGeom>
          <a:noFill/>
          <a:ln>
            <a:noFill/>
          </a:ln>
        </p:spPr>
      </p:pic>
      <p:sp>
        <p:nvSpPr>
          <p:cNvPr id="532" name="Google Shape;532;g27febc27826_0_485"/>
          <p:cNvSpPr/>
          <p:nvPr/>
        </p:nvSpPr>
        <p:spPr>
          <a:xfrm>
            <a:off x="1574997" y="6451600"/>
            <a:ext cx="2123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7febc27826_0_485"/>
          <p:cNvSpPr/>
          <p:nvPr/>
        </p:nvSpPr>
        <p:spPr>
          <a:xfrm>
            <a:off x="1574997"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7febc27826_0_485"/>
          <p:cNvSpPr/>
          <p:nvPr/>
        </p:nvSpPr>
        <p:spPr>
          <a:xfrm>
            <a:off x="2718140" y="6845300"/>
            <a:ext cx="29976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Eclipse</a:t>
            </a:r>
            <a:endParaRPr b="0" i="0" sz="4800" u="none" cap="none" strike="noStrike">
              <a:solidFill>
                <a:schemeClr val="dk1"/>
              </a:solidFill>
              <a:latin typeface="Calibri"/>
              <a:ea typeface="Calibri"/>
              <a:cs typeface="Calibri"/>
              <a:sym typeface="Calibri"/>
            </a:endParaRPr>
          </a:p>
        </p:txBody>
      </p:sp>
      <p:sp>
        <p:nvSpPr>
          <p:cNvPr id="535" name="Google Shape;535;g27febc27826_0_485"/>
          <p:cNvSpPr/>
          <p:nvPr/>
        </p:nvSpPr>
        <p:spPr>
          <a:xfrm>
            <a:off x="6655632"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g27febc27826_0_485"/>
          <p:cNvPicPr preferRelativeResize="0"/>
          <p:nvPr/>
        </p:nvPicPr>
        <p:blipFill rotWithShape="1">
          <a:blip r:embed="rId9">
            <a:alphaModFix/>
          </a:blip>
          <a:srcRect b="0" l="0" r="0" t="0"/>
          <a:stretch/>
        </p:blipFill>
        <p:spPr>
          <a:xfrm>
            <a:off x="6655632" y="7175500"/>
            <a:ext cx="304838" cy="38100"/>
          </a:xfrm>
          <a:prstGeom prst="rect">
            <a:avLst/>
          </a:prstGeom>
          <a:noFill/>
          <a:ln>
            <a:noFill/>
          </a:ln>
        </p:spPr>
      </p:pic>
      <p:sp>
        <p:nvSpPr>
          <p:cNvPr id="537" name="Google Shape;537;g27febc27826_0_485"/>
          <p:cNvSpPr/>
          <p:nvPr/>
        </p:nvSpPr>
        <p:spPr>
          <a:xfrm>
            <a:off x="6960470"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7febc27826_0_485"/>
          <p:cNvSpPr/>
          <p:nvPr/>
        </p:nvSpPr>
        <p:spPr>
          <a:xfrm>
            <a:off x="8452906" y="6845300"/>
            <a:ext cx="22989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Quest</a:t>
            </a:r>
            <a:endParaRPr b="0" i="0" sz="4800" u="none" cap="none" strike="noStrike">
              <a:solidFill>
                <a:schemeClr val="dk1"/>
              </a:solidFill>
              <a:latin typeface="Calibri"/>
              <a:ea typeface="Calibri"/>
              <a:cs typeface="Calibri"/>
              <a:sym typeface="Calibri"/>
            </a:endParaRPr>
          </a:p>
        </p:txBody>
      </p:sp>
      <p:sp>
        <p:nvSpPr>
          <p:cNvPr id="539" name="Google Shape;539;g27febc27826_0_485"/>
          <p:cNvSpPr/>
          <p:nvPr/>
        </p:nvSpPr>
        <p:spPr>
          <a:xfrm>
            <a:off x="12041105"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g27febc27826_0_485"/>
          <p:cNvPicPr preferRelativeResize="0"/>
          <p:nvPr/>
        </p:nvPicPr>
        <p:blipFill rotWithShape="1">
          <a:blip r:embed="rId9">
            <a:alphaModFix/>
          </a:blip>
          <a:srcRect b="0" l="0" r="0" t="0"/>
          <a:stretch/>
        </p:blipFill>
        <p:spPr>
          <a:xfrm>
            <a:off x="12041105" y="7175500"/>
            <a:ext cx="304838" cy="38100"/>
          </a:xfrm>
          <a:prstGeom prst="rect">
            <a:avLst/>
          </a:prstGeom>
          <a:noFill/>
          <a:ln>
            <a:noFill/>
          </a:ln>
        </p:spPr>
      </p:pic>
      <p:sp>
        <p:nvSpPr>
          <p:cNvPr id="541" name="Google Shape;541;g27febc27826_0_485"/>
          <p:cNvSpPr/>
          <p:nvPr/>
        </p:nvSpPr>
        <p:spPr>
          <a:xfrm>
            <a:off x="12345943"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7febc27826_0_485"/>
          <p:cNvSpPr/>
          <p:nvPr/>
        </p:nvSpPr>
        <p:spPr>
          <a:xfrm>
            <a:off x="13787573" y="6845300"/>
            <a:ext cx="24006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Found</a:t>
            </a:r>
            <a:endParaRPr b="0" i="0" sz="4800" u="none" cap="none" strike="noStrike">
              <a:solidFill>
                <a:schemeClr val="dk1"/>
              </a:solidFill>
              <a:latin typeface="Calibri"/>
              <a:ea typeface="Calibri"/>
              <a:cs typeface="Calibri"/>
              <a:sym typeface="Calibri"/>
            </a:endParaRPr>
          </a:p>
        </p:txBody>
      </p:sp>
      <p:sp>
        <p:nvSpPr>
          <p:cNvPr id="543" name="Google Shape;543;g27febc27826_0_485"/>
          <p:cNvSpPr/>
          <p:nvPr/>
        </p:nvSpPr>
        <p:spPr>
          <a:xfrm>
            <a:off x="17426578"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4" name="Google Shape;544;g27febc27826_0_485"/>
          <p:cNvPicPr preferRelativeResize="0"/>
          <p:nvPr/>
        </p:nvPicPr>
        <p:blipFill rotWithShape="1">
          <a:blip r:embed="rId9">
            <a:alphaModFix/>
          </a:blip>
          <a:srcRect b="0" l="0" r="0" t="0"/>
          <a:stretch/>
        </p:blipFill>
        <p:spPr>
          <a:xfrm>
            <a:off x="17426578" y="7175500"/>
            <a:ext cx="304838" cy="38100"/>
          </a:xfrm>
          <a:prstGeom prst="rect">
            <a:avLst/>
          </a:prstGeom>
          <a:noFill/>
          <a:ln>
            <a:noFill/>
          </a:ln>
        </p:spPr>
      </p:pic>
      <p:sp>
        <p:nvSpPr>
          <p:cNvPr id="545" name="Google Shape;545;g27febc27826_0_485"/>
          <p:cNvSpPr/>
          <p:nvPr/>
        </p:nvSpPr>
        <p:spPr>
          <a:xfrm>
            <a:off x="17731416"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7febc27826_0_485"/>
          <p:cNvSpPr/>
          <p:nvPr/>
        </p:nvSpPr>
        <p:spPr>
          <a:xfrm>
            <a:off x="18296637" y="6845300"/>
            <a:ext cx="4153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Transform</a:t>
            </a:r>
            <a:endParaRPr b="0" i="0" sz="4800" u="none" cap="none" strike="noStrike">
              <a:solidFill>
                <a:schemeClr val="dk1"/>
              </a:solidFill>
              <a:latin typeface="Calibri"/>
              <a:ea typeface="Calibri"/>
              <a:cs typeface="Calibri"/>
              <a:sym typeface="Calibri"/>
            </a:endParaRPr>
          </a:p>
        </p:txBody>
      </p:sp>
      <p:pic>
        <p:nvPicPr>
          <p:cNvPr descr=" " id="547" name="Google Shape;547;g27febc27826_0_485"/>
          <p:cNvPicPr preferRelativeResize="0"/>
          <p:nvPr/>
        </p:nvPicPr>
        <p:blipFill rotWithShape="1">
          <a:blip r:embed="rId10">
            <a:alphaModFix/>
          </a:blip>
          <a:srcRect b="0" l="0" r="0" t="0"/>
          <a:stretch/>
        </p:blipFill>
        <p:spPr>
          <a:xfrm>
            <a:off x="3296620" y="4229100"/>
            <a:ext cx="1625729" cy="1625575"/>
          </a:xfrm>
          <a:prstGeom prst="rect">
            <a:avLst/>
          </a:prstGeom>
          <a:noFill/>
          <a:ln>
            <a:noFill/>
          </a:ln>
        </p:spPr>
      </p:pic>
      <p:pic>
        <p:nvPicPr>
          <p:cNvPr descr=" " id="548" name="Google Shape;548;g27febc27826_0_485"/>
          <p:cNvPicPr preferRelativeResize="0"/>
          <p:nvPr/>
        </p:nvPicPr>
        <p:blipFill rotWithShape="1">
          <a:blip r:embed="rId11">
            <a:alphaModFix/>
          </a:blip>
          <a:srcRect b="0" l="0" r="0" t="0"/>
          <a:stretch/>
        </p:blipFill>
        <p:spPr>
          <a:xfrm>
            <a:off x="8978683" y="8585200"/>
            <a:ext cx="1045158" cy="1625600"/>
          </a:xfrm>
          <a:prstGeom prst="rect">
            <a:avLst/>
          </a:prstGeom>
          <a:noFill/>
          <a:ln>
            <a:noFill/>
          </a:ln>
        </p:spPr>
      </p:pic>
      <p:pic>
        <p:nvPicPr>
          <p:cNvPr descr=" " id="549" name="Google Shape;549;g27febc27826_0_485"/>
          <p:cNvPicPr preferRelativeResize="0"/>
          <p:nvPr/>
        </p:nvPicPr>
        <p:blipFill rotWithShape="1">
          <a:blip r:embed="rId12">
            <a:alphaModFix/>
          </a:blip>
          <a:srcRect b="0" l="0" r="0" t="0"/>
          <a:stretch/>
        </p:blipFill>
        <p:spPr>
          <a:xfrm>
            <a:off x="13974946" y="4229100"/>
            <a:ext cx="1820901" cy="1625600"/>
          </a:xfrm>
          <a:prstGeom prst="rect">
            <a:avLst/>
          </a:prstGeom>
          <a:noFill/>
          <a:ln>
            <a:noFill/>
          </a:ln>
        </p:spPr>
      </p:pic>
      <p:pic>
        <p:nvPicPr>
          <p:cNvPr descr=" " id="550" name="Google Shape;550;g27febc27826_0_485"/>
          <p:cNvPicPr preferRelativeResize="0"/>
          <p:nvPr/>
        </p:nvPicPr>
        <p:blipFill rotWithShape="1">
          <a:blip r:embed="rId13">
            <a:alphaModFix/>
          </a:blip>
          <a:srcRect b="0" l="0" r="0" t="0"/>
          <a:stretch/>
        </p:blipFill>
        <p:spPr>
          <a:xfrm>
            <a:off x="19574796" y="8585200"/>
            <a:ext cx="1393546" cy="1625600"/>
          </a:xfrm>
          <a:prstGeom prst="rect">
            <a:avLst/>
          </a:prstGeom>
          <a:noFill/>
          <a:ln>
            <a:noFill/>
          </a:ln>
        </p:spPr>
      </p:pic>
      <p:sp>
        <p:nvSpPr>
          <p:cNvPr id="551" name="Google Shape;551;g27febc27826_0_485"/>
          <p:cNvSpPr/>
          <p:nvPr/>
        </p:nvSpPr>
        <p:spPr>
          <a:xfrm>
            <a:off x="1574997" y="8845550"/>
            <a:ext cx="5080500" cy="24129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7febc27826_0_485"/>
          <p:cNvSpPr/>
          <p:nvPr/>
        </p:nvSpPr>
        <p:spPr>
          <a:xfrm>
            <a:off x="1981448" y="9150350"/>
            <a:ext cx="42678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7febc27826_0_485"/>
          <p:cNvSpPr/>
          <p:nvPr/>
        </p:nvSpPr>
        <p:spPr>
          <a:xfrm>
            <a:off x="1879835" y="9150350"/>
            <a:ext cx="4470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April</a:t>
            </a:r>
            <a:endParaRPr b="0" i="0" sz="4800" u="none" cap="none" strike="noStrike">
              <a:solidFill>
                <a:schemeClr val="dk1"/>
              </a:solidFill>
              <a:latin typeface="Calibri"/>
              <a:ea typeface="Calibri"/>
              <a:cs typeface="Calibri"/>
              <a:sym typeface="Calibri"/>
            </a:endParaRPr>
          </a:p>
        </p:txBody>
      </p:sp>
      <p:sp>
        <p:nvSpPr>
          <p:cNvPr id="554" name="Google Shape;554;g27febc27826_0_485"/>
          <p:cNvSpPr/>
          <p:nvPr/>
        </p:nvSpPr>
        <p:spPr>
          <a:xfrm>
            <a:off x="1913706" y="9988550"/>
            <a:ext cx="44031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Eclipse, quest for artifact, disaster</a:t>
            </a:r>
            <a:endParaRPr b="0" i="0" sz="3200" u="none" cap="none" strike="noStrike">
              <a:solidFill>
                <a:schemeClr val="dk1"/>
              </a:solidFill>
              <a:latin typeface="Calibri"/>
              <a:ea typeface="Calibri"/>
              <a:cs typeface="Calibri"/>
              <a:sym typeface="Calibri"/>
            </a:endParaRPr>
          </a:p>
        </p:txBody>
      </p:sp>
      <p:sp>
        <p:nvSpPr>
          <p:cNvPr id="555" name="Google Shape;555;g27febc27826_0_485"/>
          <p:cNvSpPr/>
          <p:nvPr/>
        </p:nvSpPr>
        <p:spPr>
          <a:xfrm>
            <a:off x="6960470" y="3181350"/>
            <a:ext cx="5080500" cy="24129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7febc27826_0_485"/>
          <p:cNvSpPr/>
          <p:nvPr/>
        </p:nvSpPr>
        <p:spPr>
          <a:xfrm>
            <a:off x="7366921" y="3486150"/>
            <a:ext cx="42678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7febc27826_0_485"/>
          <p:cNvSpPr/>
          <p:nvPr/>
        </p:nvSpPr>
        <p:spPr>
          <a:xfrm>
            <a:off x="7265308" y="3486150"/>
            <a:ext cx="4470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May</a:t>
            </a:r>
            <a:endParaRPr b="0" i="0" sz="4800" u="none" cap="none" strike="noStrike">
              <a:solidFill>
                <a:schemeClr val="dk1"/>
              </a:solidFill>
              <a:latin typeface="Calibri"/>
              <a:ea typeface="Calibri"/>
              <a:cs typeface="Calibri"/>
              <a:sym typeface="Calibri"/>
            </a:endParaRPr>
          </a:p>
        </p:txBody>
      </p:sp>
      <p:sp>
        <p:nvSpPr>
          <p:cNvPr id="558" name="Google Shape;558;g27febc27826_0_485"/>
          <p:cNvSpPr/>
          <p:nvPr/>
        </p:nvSpPr>
        <p:spPr>
          <a:xfrm>
            <a:off x="7299179" y="4324350"/>
            <a:ext cx="44031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Shimmering City, conquest, crystal</a:t>
            </a:r>
            <a:endParaRPr b="0" i="0" sz="3200" u="none" cap="none" strike="noStrike">
              <a:solidFill>
                <a:schemeClr val="dk1"/>
              </a:solidFill>
              <a:latin typeface="Calibri"/>
              <a:ea typeface="Calibri"/>
              <a:cs typeface="Calibri"/>
              <a:sym typeface="Calibri"/>
            </a:endParaRPr>
          </a:p>
        </p:txBody>
      </p:sp>
      <p:sp>
        <p:nvSpPr>
          <p:cNvPr id="559" name="Google Shape;559;g27febc27826_0_485"/>
          <p:cNvSpPr/>
          <p:nvPr/>
        </p:nvSpPr>
        <p:spPr>
          <a:xfrm>
            <a:off x="12345943" y="8845550"/>
            <a:ext cx="5080500" cy="24129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7febc27826_0_485"/>
          <p:cNvSpPr/>
          <p:nvPr/>
        </p:nvSpPr>
        <p:spPr>
          <a:xfrm>
            <a:off x="12752394" y="9150350"/>
            <a:ext cx="42678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7febc27826_0_485"/>
          <p:cNvSpPr/>
          <p:nvPr/>
        </p:nvSpPr>
        <p:spPr>
          <a:xfrm>
            <a:off x="12650781" y="9150350"/>
            <a:ext cx="4470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June</a:t>
            </a:r>
            <a:endParaRPr b="0" i="0" sz="4800" u="none" cap="none" strike="noStrike">
              <a:solidFill>
                <a:schemeClr val="dk1"/>
              </a:solidFill>
              <a:latin typeface="Calibri"/>
              <a:ea typeface="Calibri"/>
              <a:cs typeface="Calibri"/>
              <a:sym typeface="Calibri"/>
            </a:endParaRPr>
          </a:p>
        </p:txBody>
      </p:sp>
      <p:sp>
        <p:nvSpPr>
          <p:cNvPr id="562" name="Google Shape;562;g27febc27826_0_485"/>
          <p:cNvSpPr/>
          <p:nvPr/>
        </p:nvSpPr>
        <p:spPr>
          <a:xfrm>
            <a:off x="12684652" y="9988550"/>
            <a:ext cx="44031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War, curse from artifact, discovery</a:t>
            </a:r>
            <a:endParaRPr b="0" i="0" sz="3200" u="none" cap="none" strike="noStrike">
              <a:solidFill>
                <a:schemeClr val="dk1"/>
              </a:solidFill>
              <a:latin typeface="Calibri"/>
              <a:ea typeface="Calibri"/>
              <a:cs typeface="Calibri"/>
              <a:sym typeface="Calibri"/>
            </a:endParaRPr>
          </a:p>
        </p:txBody>
      </p:sp>
      <p:sp>
        <p:nvSpPr>
          <p:cNvPr id="563" name="Google Shape;563;g27febc27826_0_485"/>
          <p:cNvSpPr/>
          <p:nvPr/>
        </p:nvSpPr>
        <p:spPr>
          <a:xfrm>
            <a:off x="17731416" y="3181350"/>
            <a:ext cx="5080500" cy="24129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7febc27826_0_485"/>
          <p:cNvSpPr/>
          <p:nvPr/>
        </p:nvSpPr>
        <p:spPr>
          <a:xfrm>
            <a:off x="18137867" y="3486150"/>
            <a:ext cx="42678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7febc27826_0_485"/>
          <p:cNvSpPr/>
          <p:nvPr/>
        </p:nvSpPr>
        <p:spPr>
          <a:xfrm>
            <a:off x="18036254" y="3486150"/>
            <a:ext cx="4470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July</a:t>
            </a:r>
            <a:endParaRPr b="0" i="0" sz="4800" u="none" cap="none" strike="noStrike">
              <a:solidFill>
                <a:schemeClr val="dk1"/>
              </a:solidFill>
              <a:latin typeface="Calibri"/>
              <a:ea typeface="Calibri"/>
              <a:cs typeface="Calibri"/>
              <a:sym typeface="Calibri"/>
            </a:endParaRPr>
          </a:p>
        </p:txBody>
      </p:sp>
      <p:sp>
        <p:nvSpPr>
          <p:cNvPr id="566" name="Google Shape;566;g27febc27826_0_485"/>
          <p:cNvSpPr/>
          <p:nvPr/>
        </p:nvSpPr>
        <p:spPr>
          <a:xfrm>
            <a:off x="18070125" y="4324350"/>
            <a:ext cx="44031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Kingdom invaded, betrayal, hero's festival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571" name="Shape 571"/>
        <p:cNvGrpSpPr/>
        <p:nvPr/>
      </p:nvGrpSpPr>
      <p:grpSpPr>
        <a:xfrm>
          <a:off x="0" y="0"/>
          <a:ext cx="0" cy="0"/>
          <a:chOff x="0" y="0"/>
          <a:chExt cx="0" cy="0"/>
        </a:xfrm>
      </p:grpSpPr>
      <p:pic>
        <p:nvPicPr>
          <p:cNvPr descr=" " id="572" name="Google Shape;572;g27febc27826_0_535"/>
          <p:cNvPicPr preferRelativeResize="0"/>
          <p:nvPr/>
        </p:nvPicPr>
        <p:blipFill rotWithShape="1">
          <a:blip r:embed="rId3">
            <a:alphaModFix/>
          </a:blip>
          <a:srcRect b="0" l="0" r="0" t="0"/>
          <a:stretch/>
        </p:blipFill>
        <p:spPr>
          <a:xfrm>
            <a:off x="0" y="3136900"/>
            <a:ext cx="24387048" cy="10579100"/>
          </a:xfrm>
          <a:prstGeom prst="rect">
            <a:avLst/>
          </a:prstGeom>
          <a:noFill/>
          <a:ln>
            <a:noFill/>
          </a:ln>
        </p:spPr>
      </p:pic>
      <p:pic>
        <p:nvPicPr>
          <p:cNvPr descr=" " id="573" name="Google Shape;573;g27febc27826_0_535"/>
          <p:cNvPicPr preferRelativeResize="0"/>
          <p:nvPr/>
        </p:nvPicPr>
        <p:blipFill rotWithShape="1">
          <a:blip r:embed="rId4">
            <a:alphaModFix/>
          </a:blip>
          <a:srcRect b="0" l="0" r="0" t="0"/>
          <a:stretch/>
        </p:blipFill>
        <p:spPr>
          <a:xfrm>
            <a:off x="0" y="8966200"/>
            <a:ext cx="24387048" cy="4749800"/>
          </a:xfrm>
          <a:prstGeom prst="rect">
            <a:avLst/>
          </a:prstGeom>
          <a:noFill/>
          <a:ln>
            <a:noFill/>
          </a:ln>
        </p:spPr>
      </p:pic>
      <p:sp>
        <p:nvSpPr>
          <p:cNvPr id="574" name="Google Shape;574;g27febc27826_0_5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g27febc27826_0_53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76" name="Google Shape;576;g27febc27826_0_535"/>
          <p:cNvSpPr/>
          <p:nvPr/>
        </p:nvSpPr>
        <p:spPr>
          <a:xfrm>
            <a:off x="9318731" y="1536700"/>
            <a:ext cx="57624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Our Team</a:t>
            </a:r>
            <a:endParaRPr b="0" i="0" sz="8000" u="none" cap="none" strike="noStrike">
              <a:solidFill>
                <a:schemeClr val="dk1"/>
              </a:solidFill>
              <a:latin typeface="Calibri"/>
              <a:ea typeface="Calibri"/>
              <a:cs typeface="Calibri"/>
              <a:sym typeface="Calibri"/>
            </a:endParaRPr>
          </a:p>
        </p:txBody>
      </p:sp>
      <p:sp>
        <p:nvSpPr>
          <p:cNvPr id="577" name="Google Shape;577;g27febc27826_0_535"/>
          <p:cNvSpPr/>
          <p:nvPr/>
        </p:nvSpPr>
        <p:spPr>
          <a:xfrm>
            <a:off x="2070359" y="3975100"/>
            <a:ext cx="6096900" cy="767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27febc27826_0_535"/>
          <p:cNvPicPr preferRelativeResize="0"/>
          <p:nvPr/>
        </p:nvPicPr>
        <p:blipFill rotWithShape="1">
          <a:blip r:embed="rId6">
            <a:alphaModFix/>
          </a:blip>
          <a:srcRect b="0" l="0" r="0" t="0"/>
          <a:stretch/>
        </p:blipFill>
        <p:spPr>
          <a:xfrm>
            <a:off x="2070359" y="3975100"/>
            <a:ext cx="6096762" cy="6096000"/>
          </a:xfrm>
          <a:prstGeom prst="rect">
            <a:avLst/>
          </a:prstGeom>
          <a:noFill/>
          <a:ln>
            <a:noFill/>
          </a:ln>
        </p:spPr>
      </p:pic>
      <p:sp>
        <p:nvSpPr>
          <p:cNvPr id="579" name="Google Shape;579;g27febc27826_0_535"/>
          <p:cNvSpPr/>
          <p:nvPr/>
        </p:nvSpPr>
        <p:spPr>
          <a:xfrm>
            <a:off x="2070359" y="102743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7febc27826_0_535"/>
          <p:cNvSpPr/>
          <p:nvPr/>
        </p:nvSpPr>
        <p:spPr>
          <a:xfrm>
            <a:off x="2070359" y="102743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7febc27826_0_535"/>
          <p:cNvSpPr/>
          <p:nvPr/>
        </p:nvSpPr>
        <p:spPr>
          <a:xfrm>
            <a:off x="1968746" y="102743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Eldruin</a:t>
            </a:r>
            <a:endParaRPr b="0" i="0" sz="4800" u="none" cap="none" strike="noStrike">
              <a:solidFill>
                <a:schemeClr val="dk1"/>
              </a:solidFill>
              <a:latin typeface="Calibri"/>
              <a:ea typeface="Calibri"/>
              <a:cs typeface="Calibri"/>
              <a:sym typeface="Calibri"/>
            </a:endParaRPr>
          </a:p>
        </p:txBody>
      </p:sp>
      <p:sp>
        <p:nvSpPr>
          <p:cNvPr id="582" name="Google Shape;582;g27febc27826_0_535"/>
          <p:cNvSpPr/>
          <p:nvPr/>
        </p:nvSpPr>
        <p:spPr>
          <a:xfrm>
            <a:off x="2002617" y="111633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83" name="Google Shape;583;g27febc27826_0_535"/>
          <p:cNvSpPr/>
          <p:nvPr/>
        </p:nvSpPr>
        <p:spPr>
          <a:xfrm>
            <a:off x="9145143" y="3975100"/>
            <a:ext cx="6096900" cy="767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27febc27826_0_535"/>
          <p:cNvPicPr preferRelativeResize="0"/>
          <p:nvPr/>
        </p:nvPicPr>
        <p:blipFill rotWithShape="1">
          <a:blip r:embed="rId7">
            <a:alphaModFix/>
          </a:blip>
          <a:srcRect b="0" l="0" r="0" t="0"/>
          <a:stretch/>
        </p:blipFill>
        <p:spPr>
          <a:xfrm>
            <a:off x="9145143" y="3975100"/>
            <a:ext cx="6096762" cy="6096000"/>
          </a:xfrm>
          <a:prstGeom prst="rect">
            <a:avLst/>
          </a:prstGeom>
          <a:noFill/>
          <a:ln>
            <a:noFill/>
          </a:ln>
        </p:spPr>
      </p:pic>
      <p:sp>
        <p:nvSpPr>
          <p:cNvPr id="585" name="Google Shape;585;g27febc27826_0_535"/>
          <p:cNvSpPr/>
          <p:nvPr/>
        </p:nvSpPr>
        <p:spPr>
          <a:xfrm>
            <a:off x="9145143" y="102743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7febc27826_0_535"/>
          <p:cNvSpPr/>
          <p:nvPr/>
        </p:nvSpPr>
        <p:spPr>
          <a:xfrm>
            <a:off x="9145143" y="102743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7febc27826_0_535"/>
          <p:cNvSpPr/>
          <p:nvPr/>
        </p:nvSpPr>
        <p:spPr>
          <a:xfrm>
            <a:off x="9043530" y="102743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Elementalen</a:t>
            </a:r>
            <a:endParaRPr b="0" i="0" sz="4800" u="none" cap="none" strike="noStrike">
              <a:solidFill>
                <a:schemeClr val="dk1"/>
              </a:solidFill>
              <a:latin typeface="Calibri"/>
              <a:ea typeface="Calibri"/>
              <a:cs typeface="Calibri"/>
              <a:sym typeface="Calibri"/>
            </a:endParaRPr>
          </a:p>
        </p:txBody>
      </p:sp>
      <p:sp>
        <p:nvSpPr>
          <p:cNvPr id="588" name="Google Shape;588;g27febc27826_0_535"/>
          <p:cNvSpPr/>
          <p:nvPr/>
        </p:nvSpPr>
        <p:spPr>
          <a:xfrm>
            <a:off x="9077401" y="111633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89" name="Google Shape;589;g27febc27826_0_535"/>
          <p:cNvSpPr/>
          <p:nvPr/>
        </p:nvSpPr>
        <p:spPr>
          <a:xfrm>
            <a:off x="16219927" y="3975100"/>
            <a:ext cx="6096900" cy="767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g27febc27826_0_535"/>
          <p:cNvPicPr preferRelativeResize="0"/>
          <p:nvPr/>
        </p:nvPicPr>
        <p:blipFill rotWithShape="1">
          <a:blip r:embed="rId8">
            <a:alphaModFix/>
          </a:blip>
          <a:srcRect b="0" l="0" r="0" t="0"/>
          <a:stretch/>
        </p:blipFill>
        <p:spPr>
          <a:xfrm>
            <a:off x="16219927" y="3975100"/>
            <a:ext cx="6096762" cy="6096000"/>
          </a:xfrm>
          <a:prstGeom prst="rect">
            <a:avLst/>
          </a:prstGeom>
          <a:noFill/>
          <a:ln>
            <a:noFill/>
          </a:ln>
        </p:spPr>
      </p:pic>
      <p:sp>
        <p:nvSpPr>
          <p:cNvPr id="591" name="Google Shape;591;g27febc27826_0_535"/>
          <p:cNvSpPr/>
          <p:nvPr/>
        </p:nvSpPr>
        <p:spPr>
          <a:xfrm>
            <a:off x="16219927" y="102743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7febc27826_0_535"/>
          <p:cNvSpPr/>
          <p:nvPr/>
        </p:nvSpPr>
        <p:spPr>
          <a:xfrm>
            <a:off x="16219927" y="102743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7febc27826_0_535"/>
          <p:cNvSpPr/>
          <p:nvPr/>
        </p:nvSpPr>
        <p:spPr>
          <a:xfrm>
            <a:off x="16118315" y="102743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Lunaria</a:t>
            </a:r>
            <a:endParaRPr b="0" i="0" sz="4800" u="none" cap="none" strike="noStrike">
              <a:solidFill>
                <a:schemeClr val="dk1"/>
              </a:solidFill>
              <a:latin typeface="Calibri"/>
              <a:ea typeface="Calibri"/>
              <a:cs typeface="Calibri"/>
              <a:sym typeface="Calibri"/>
            </a:endParaRPr>
          </a:p>
        </p:txBody>
      </p:sp>
      <p:sp>
        <p:nvSpPr>
          <p:cNvPr id="594" name="Google Shape;594;g27febc27826_0_535"/>
          <p:cNvSpPr/>
          <p:nvPr/>
        </p:nvSpPr>
        <p:spPr>
          <a:xfrm>
            <a:off x="16152185" y="111633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599" name="Shape 599"/>
        <p:cNvGrpSpPr/>
        <p:nvPr/>
      </p:nvGrpSpPr>
      <p:grpSpPr>
        <a:xfrm>
          <a:off x="0" y="0"/>
          <a:ext cx="0" cy="0"/>
          <a:chOff x="0" y="0"/>
          <a:chExt cx="0" cy="0"/>
        </a:xfrm>
      </p:grpSpPr>
      <p:pic>
        <p:nvPicPr>
          <p:cNvPr descr=" " id="600" name="Google Shape;600;g27febc27826_0_562"/>
          <p:cNvPicPr preferRelativeResize="0"/>
          <p:nvPr/>
        </p:nvPicPr>
        <p:blipFill rotWithShape="1">
          <a:blip r:embed="rId3">
            <a:alphaModFix/>
          </a:blip>
          <a:srcRect b="0" l="0" r="0" t="0"/>
          <a:stretch/>
        </p:blipFill>
        <p:spPr>
          <a:xfrm>
            <a:off x="0" y="3810000"/>
            <a:ext cx="24387048" cy="9906000"/>
          </a:xfrm>
          <a:prstGeom prst="rect">
            <a:avLst/>
          </a:prstGeom>
          <a:noFill/>
          <a:ln>
            <a:noFill/>
          </a:ln>
        </p:spPr>
      </p:pic>
      <p:pic>
        <p:nvPicPr>
          <p:cNvPr descr=" " id="601" name="Google Shape;601;g27febc27826_0_562"/>
          <p:cNvPicPr preferRelativeResize="0"/>
          <p:nvPr/>
        </p:nvPicPr>
        <p:blipFill rotWithShape="1">
          <a:blip r:embed="rId4">
            <a:alphaModFix/>
          </a:blip>
          <a:srcRect b="0" l="0" r="0" t="0"/>
          <a:stretch/>
        </p:blipFill>
        <p:spPr>
          <a:xfrm>
            <a:off x="0" y="10160000"/>
            <a:ext cx="24387048" cy="3556000"/>
          </a:xfrm>
          <a:prstGeom prst="rect">
            <a:avLst/>
          </a:prstGeom>
          <a:noFill/>
          <a:ln>
            <a:noFill/>
          </a:ln>
        </p:spPr>
      </p:pic>
      <p:sp>
        <p:nvSpPr>
          <p:cNvPr id="602" name="Google Shape;602;g27febc27826_0_5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7febc27826_0_56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604" name="Google Shape;604;g27febc27826_0_562"/>
          <p:cNvPicPr preferRelativeResize="0"/>
          <p:nvPr/>
        </p:nvPicPr>
        <p:blipFill rotWithShape="1">
          <a:blip r:embed="rId6">
            <a:alphaModFix/>
          </a:blip>
          <a:srcRect b="0" l="0" r="0" t="0"/>
          <a:stretch/>
        </p:blipFill>
        <p:spPr>
          <a:xfrm>
            <a:off x="1867133" y="1778000"/>
            <a:ext cx="7125591" cy="11061700"/>
          </a:xfrm>
          <a:prstGeom prst="rect">
            <a:avLst/>
          </a:prstGeom>
          <a:noFill/>
          <a:ln>
            <a:noFill/>
          </a:ln>
        </p:spPr>
      </p:pic>
      <p:sp>
        <p:nvSpPr>
          <p:cNvPr id="605" name="Google Shape;605;g27febc27826_0_562"/>
          <p:cNvSpPr/>
          <p:nvPr/>
        </p:nvSpPr>
        <p:spPr>
          <a:xfrm>
            <a:off x="9272159" y="2336800"/>
            <a:ext cx="2756100" cy="975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7febc27826_0_562"/>
          <p:cNvSpPr/>
          <p:nvPr/>
        </p:nvSpPr>
        <p:spPr>
          <a:xfrm>
            <a:off x="9303913" y="2336800"/>
            <a:ext cx="269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7febc27826_0_562"/>
          <p:cNvSpPr/>
          <p:nvPr/>
        </p:nvSpPr>
        <p:spPr>
          <a:xfrm>
            <a:off x="9303913" y="2336800"/>
            <a:ext cx="3031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98440"/>
              </a:buClr>
              <a:buSzPts val="8000"/>
              <a:buFont typeface="Bungee"/>
              <a:buNone/>
            </a:pPr>
            <a:r>
              <a:rPr b="0" i="0" lang="en-US" sz="8000" u="none" cap="none" strike="noStrike">
                <a:solidFill>
                  <a:srgbClr val="E98440"/>
                </a:solidFill>
                <a:latin typeface="Bungee"/>
                <a:ea typeface="Bungee"/>
                <a:cs typeface="Bungee"/>
                <a:sym typeface="Bungee"/>
              </a:rPr>
              <a:t>2023</a:t>
            </a:r>
            <a:endParaRPr b="0" i="0" sz="8000" u="none" cap="none" strike="noStrike">
              <a:solidFill>
                <a:schemeClr val="dk1"/>
              </a:solidFill>
              <a:latin typeface="Calibri"/>
              <a:ea typeface="Calibri"/>
              <a:cs typeface="Calibri"/>
              <a:sym typeface="Calibri"/>
            </a:endParaRPr>
          </a:p>
        </p:txBody>
      </p:sp>
      <p:pic>
        <p:nvPicPr>
          <p:cNvPr descr=" " id="608" name="Google Shape;608;g27febc27826_0_562"/>
          <p:cNvPicPr preferRelativeResize="0"/>
          <p:nvPr/>
        </p:nvPicPr>
        <p:blipFill rotWithShape="1">
          <a:blip r:embed="rId7">
            <a:alphaModFix/>
          </a:blip>
          <a:srcRect b="0" l="0" r="0" t="0"/>
          <a:stretch/>
        </p:blipFill>
        <p:spPr>
          <a:xfrm>
            <a:off x="10612176" y="3556000"/>
            <a:ext cx="38105" cy="1625600"/>
          </a:xfrm>
          <a:prstGeom prst="rect">
            <a:avLst/>
          </a:prstGeom>
          <a:noFill/>
          <a:ln>
            <a:noFill/>
          </a:ln>
        </p:spPr>
      </p:pic>
      <p:sp>
        <p:nvSpPr>
          <p:cNvPr id="609" name="Google Shape;609;g27febc27826_0_562"/>
          <p:cNvSpPr/>
          <p:nvPr/>
        </p:nvSpPr>
        <p:spPr>
          <a:xfrm>
            <a:off x="9272159" y="5181600"/>
            <a:ext cx="27561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7febc27826_0_562"/>
          <p:cNvSpPr/>
          <p:nvPr/>
        </p:nvSpPr>
        <p:spPr>
          <a:xfrm>
            <a:off x="9272159" y="5181600"/>
            <a:ext cx="3095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98440"/>
              </a:buClr>
              <a:buSzPts val="8000"/>
              <a:buFont typeface="Bungee"/>
              <a:buNone/>
            </a:pPr>
            <a:r>
              <a:rPr b="0" i="0" lang="en-US" sz="8000" u="none" cap="none" strike="noStrike">
                <a:solidFill>
                  <a:srgbClr val="E98440"/>
                </a:solidFill>
                <a:latin typeface="Bungee"/>
                <a:ea typeface="Bungee"/>
                <a:cs typeface="Bungee"/>
                <a:sym typeface="Bungee"/>
              </a:rPr>
              <a:t>2024</a:t>
            </a:r>
            <a:endParaRPr b="0" i="0" sz="8000" u="none" cap="none" strike="noStrike">
              <a:solidFill>
                <a:schemeClr val="dk1"/>
              </a:solidFill>
              <a:latin typeface="Calibri"/>
              <a:ea typeface="Calibri"/>
              <a:cs typeface="Calibri"/>
              <a:sym typeface="Calibri"/>
            </a:endParaRPr>
          </a:p>
        </p:txBody>
      </p:sp>
      <p:pic>
        <p:nvPicPr>
          <p:cNvPr descr=" " id="611" name="Google Shape;611;g27febc27826_0_562"/>
          <p:cNvPicPr preferRelativeResize="0"/>
          <p:nvPr/>
        </p:nvPicPr>
        <p:blipFill rotWithShape="1">
          <a:blip r:embed="rId7">
            <a:alphaModFix/>
          </a:blip>
          <a:srcRect b="0" l="0" r="0" t="0"/>
          <a:stretch/>
        </p:blipFill>
        <p:spPr>
          <a:xfrm>
            <a:off x="10612176" y="6400800"/>
            <a:ext cx="38105" cy="1625600"/>
          </a:xfrm>
          <a:prstGeom prst="rect">
            <a:avLst/>
          </a:prstGeom>
          <a:noFill/>
          <a:ln>
            <a:noFill/>
          </a:ln>
        </p:spPr>
      </p:pic>
      <p:sp>
        <p:nvSpPr>
          <p:cNvPr id="612" name="Google Shape;612;g27febc27826_0_562"/>
          <p:cNvSpPr/>
          <p:nvPr/>
        </p:nvSpPr>
        <p:spPr>
          <a:xfrm>
            <a:off x="9297562" y="8026400"/>
            <a:ext cx="2705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7febc27826_0_562"/>
          <p:cNvSpPr/>
          <p:nvPr/>
        </p:nvSpPr>
        <p:spPr>
          <a:xfrm>
            <a:off x="9297562" y="8026400"/>
            <a:ext cx="3044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98440"/>
              </a:buClr>
              <a:buSzPts val="8000"/>
              <a:buFont typeface="Bungee"/>
              <a:buNone/>
            </a:pPr>
            <a:r>
              <a:rPr b="0" i="0" lang="en-US" sz="8000" u="none" cap="none" strike="noStrike">
                <a:solidFill>
                  <a:srgbClr val="E98440"/>
                </a:solidFill>
                <a:latin typeface="Bungee"/>
                <a:ea typeface="Bungee"/>
                <a:cs typeface="Bungee"/>
                <a:sym typeface="Bungee"/>
              </a:rPr>
              <a:t>2025</a:t>
            </a:r>
            <a:endParaRPr b="0" i="0" sz="8000" u="none" cap="none" strike="noStrike">
              <a:solidFill>
                <a:schemeClr val="dk1"/>
              </a:solidFill>
              <a:latin typeface="Calibri"/>
              <a:ea typeface="Calibri"/>
              <a:cs typeface="Calibri"/>
              <a:sym typeface="Calibri"/>
            </a:endParaRPr>
          </a:p>
        </p:txBody>
      </p:sp>
      <p:pic>
        <p:nvPicPr>
          <p:cNvPr descr=" " id="614" name="Google Shape;614;g27febc27826_0_562"/>
          <p:cNvPicPr preferRelativeResize="0"/>
          <p:nvPr/>
        </p:nvPicPr>
        <p:blipFill rotWithShape="1">
          <a:blip r:embed="rId7">
            <a:alphaModFix/>
          </a:blip>
          <a:srcRect b="0" l="0" r="0" t="0"/>
          <a:stretch/>
        </p:blipFill>
        <p:spPr>
          <a:xfrm>
            <a:off x="10612176" y="9245600"/>
            <a:ext cx="38105" cy="1625600"/>
          </a:xfrm>
          <a:prstGeom prst="rect">
            <a:avLst/>
          </a:prstGeom>
          <a:noFill/>
          <a:ln>
            <a:noFill/>
          </a:ln>
        </p:spPr>
      </p:pic>
      <p:sp>
        <p:nvSpPr>
          <p:cNvPr id="615" name="Google Shape;615;g27febc27826_0_562"/>
          <p:cNvSpPr/>
          <p:nvPr/>
        </p:nvSpPr>
        <p:spPr>
          <a:xfrm>
            <a:off x="9278510" y="10871200"/>
            <a:ext cx="2743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7febc27826_0_562"/>
          <p:cNvSpPr/>
          <p:nvPr/>
        </p:nvSpPr>
        <p:spPr>
          <a:xfrm>
            <a:off x="9278510" y="10871200"/>
            <a:ext cx="3082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98440"/>
              </a:buClr>
              <a:buSzPts val="8000"/>
              <a:buFont typeface="Bungee"/>
              <a:buNone/>
            </a:pPr>
            <a:r>
              <a:rPr b="0" i="0" lang="en-US" sz="8000" u="none" cap="none" strike="noStrike">
                <a:solidFill>
                  <a:srgbClr val="E98440"/>
                </a:solidFill>
                <a:latin typeface="Bungee"/>
                <a:ea typeface="Bungee"/>
                <a:cs typeface="Bungee"/>
                <a:sym typeface="Bungee"/>
              </a:rPr>
              <a:t>2026</a:t>
            </a:r>
            <a:endParaRPr b="0" i="0" sz="8000" u="none" cap="none" strike="noStrike">
              <a:solidFill>
                <a:schemeClr val="dk1"/>
              </a:solidFill>
              <a:latin typeface="Calibri"/>
              <a:ea typeface="Calibri"/>
              <a:cs typeface="Calibri"/>
              <a:sym typeface="Calibri"/>
            </a:endParaRPr>
          </a:p>
        </p:txBody>
      </p:sp>
      <p:sp>
        <p:nvSpPr>
          <p:cNvPr id="617" name="Google Shape;617;g27febc27826_0_562"/>
          <p:cNvSpPr/>
          <p:nvPr/>
        </p:nvSpPr>
        <p:spPr>
          <a:xfrm>
            <a:off x="11710864" y="3619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18" name="Google Shape;618;g27febc27826_0_562"/>
          <p:cNvSpPr/>
          <p:nvPr/>
        </p:nvSpPr>
        <p:spPr>
          <a:xfrm>
            <a:off x="11710864" y="6794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19" name="Google Shape;619;g27febc27826_0_562"/>
          <p:cNvSpPr/>
          <p:nvPr/>
        </p:nvSpPr>
        <p:spPr>
          <a:xfrm>
            <a:off x="11710864" y="9969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20" name="Google Shape;620;g27febc27826_0_562"/>
          <p:cNvSpPr/>
          <p:nvPr/>
        </p:nvSpPr>
        <p:spPr>
          <a:xfrm>
            <a:off x="14585656" y="692150"/>
            <a:ext cx="7680300" cy="1557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625" name="Shape 625"/>
        <p:cNvGrpSpPr/>
        <p:nvPr/>
      </p:nvGrpSpPr>
      <p:grpSpPr>
        <a:xfrm>
          <a:off x="0" y="0"/>
          <a:ext cx="0" cy="0"/>
          <a:chOff x="0" y="0"/>
          <a:chExt cx="0" cy="0"/>
        </a:xfrm>
      </p:grpSpPr>
      <p:pic>
        <p:nvPicPr>
          <p:cNvPr descr=" " id="626" name="Google Shape;626;g27febc27826_0_587"/>
          <p:cNvPicPr preferRelativeResize="0"/>
          <p:nvPr/>
        </p:nvPicPr>
        <p:blipFill rotWithShape="1">
          <a:blip r:embed="rId3">
            <a:alphaModFix/>
          </a:blip>
          <a:srcRect b="0" l="0" r="0" t="0"/>
          <a:stretch/>
        </p:blipFill>
        <p:spPr>
          <a:xfrm>
            <a:off x="927216" y="3708400"/>
            <a:ext cx="23459832" cy="10007600"/>
          </a:xfrm>
          <a:prstGeom prst="rect">
            <a:avLst/>
          </a:prstGeom>
          <a:noFill/>
          <a:ln>
            <a:noFill/>
          </a:ln>
        </p:spPr>
      </p:pic>
      <p:pic>
        <p:nvPicPr>
          <p:cNvPr descr=" " id="627" name="Google Shape;627;g27febc27826_0_587"/>
          <p:cNvPicPr preferRelativeResize="0"/>
          <p:nvPr/>
        </p:nvPicPr>
        <p:blipFill rotWithShape="1">
          <a:blip r:embed="rId4">
            <a:alphaModFix/>
          </a:blip>
          <a:srcRect b="0" l="0" r="0" t="0"/>
          <a:stretch/>
        </p:blipFill>
        <p:spPr>
          <a:xfrm>
            <a:off x="0" y="3708400"/>
            <a:ext cx="24387048" cy="10007600"/>
          </a:xfrm>
          <a:prstGeom prst="rect">
            <a:avLst/>
          </a:prstGeom>
          <a:noFill/>
          <a:ln>
            <a:noFill/>
          </a:ln>
        </p:spPr>
      </p:pic>
      <p:pic>
        <p:nvPicPr>
          <p:cNvPr descr=" " id="628" name="Google Shape;628;g27febc27826_0_587"/>
          <p:cNvPicPr preferRelativeResize="0"/>
          <p:nvPr/>
        </p:nvPicPr>
        <p:blipFill rotWithShape="1">
          <a:blip r:embed="rId5">
            <a:alphaModFix/>
          </a:blip>
          <a:srcRect b="0" l="0" r="0" t="0"/>
          <a:stretch/>
        </p:blipFill>
        <p:spPr>
          <a:xfrm>
            <a:off x="0" y="9321800"/>
            <a:ext cx="24387048" cy="4394200"/>
          </a:xfrm>
          <a:prstGeom prst="rect">
            <a:avLst/>
          </a:prstGeom>
          <a:noFill/>
          <a:ln>
            <a:noFill/>
          </a:ln>
        </p:spPr>
      </p:pic>
      <p:sp>
        <p:nvSpPr>
          <p:cNvPr id="629" name="Google Shape;629;g27febc27826_0_5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0" name="Google Shape;630;g27febc27826_0_58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31" name="Google Shape;631;g27febc27826_0_587"/>
          <p:cNvSpPr/>
          <p:nvPr/>
        </p:nvSpPr>
        <p:spPr>
          <a:xfrm>
            <a:off x="7747968" y="12801600"/>
            <a:ext cx="7807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 download more editable chart, </a:t>
            </a:r>
            <a:r>
              <a:rPr b="0" i="0" lang="en-US" sz="3200" u="sng" cap="none" strike="noStrike">
                <a:solidFill>
                  <a:srgbClr val="0E0E0E"/>
                </a:solidFill>
                <a:latin typeface="Lato"/>
                <a:ea typeface="Lato"/>
                <a:cs typeface="Lato"/>
                <a:sym typeface="Lato"/>
                <a:hlinkClick r:id="rId7">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32" name="Google Shape;632;g27febc27826_0_587"/>
          <p:cNvSpPr/>
          <p:nvPr/>
        </p:nvSpPr>
        <p:spPr>
          <a:xfrm>
            <a:off x="6600592" y="939800"/>
            <a:ext cx="111858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The Organization</a:t>
            </a:r>
            <a:endParaRPr b="0" i="0" sz="8000" u="none" cap="none" strike="noStrike">
              <a:solidFill>
                <a:schemeClr val="dk1"/>
              </a:solidFill>
              <a:latin typeface="Calibri"/>
              <a:ea typeface="Calibri"/>
              <a:cs typeface="Calibri"/>
              <a:sym typeface="Calibri"/>
            </a:endParaRPr>
          </a:p>
        </p:txBody>
      </p:sp>
      <p:sp>
        <p:nvSpPr>
          <p:cNvPr id="633" name="Google Shape;633;g27febc27826_0_587"/>
          <p:cNvSpPr/>
          <p:nvPr/>
        </p:nvSpPr>
        <p:spPr>
          <a:xfrm>
            <a:off x="787498" y="29210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7febc27826_0_587"/>
          <p:cNvSpPr/>
          <p:nvPr/>
        </p:nvSpPr>
        <p:spPr>
          <a:xfrm>
            <a:off x="10173972" y="2921000"/>
            <a:ext cx="5487000" cy="15366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5" name="Google Shape;635;g27febc27826_0_587"/>
          <p:cNvPicPr preferRelativeResize="0"/>
          <p:nvPr/>
        </p:nvPicPr>
        <p:blipFill rotWithShape="1">
          <a:blip r:embed="rId8">
            <a:alphaModFix/>
          </a:blip>
          <a:srcRect b="0" l="0" r="0" t="0"/>
          <a:stretch/>
        </p:blipFill>
        <p:spPr>
          <a:xfrm>
            <a:off x="10478810" y="3130550"/>
            <a:ext cx="1117740" cy="1117600"/>
          </a:xfrm>
          <a:prstGeom prst="rect">
            <a:avLst/>
          </a:prstGeom>
          <a:noFill/>
          <a:ln>
            <a:noFill/>
          </a:ln>
        </p:spPr>
      </p:pic>
      <p:sp>
        <p:nvSpPr>
          <p:cNvPr id="636" name="Google Shape;636;g27febc27826_0_587"/>
          <p:cNvSpPr/>
          <p:nvPr/>
        </p:nvSpPr>
        <p:spPr>
          <a:xfrm>
            <a:off x="11799775" y="31242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7febc27826_0_587"/>
          <p:cNvSpPr/>
          <p:nvPr/>
        </p:nvSpPr>
        <p:spPr>
          <a:xfrm>
            <a:off x="11799775" y="31242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Chloe Ng</a:t>
            </a:r>
            <a:endParaRPr b="0" i="0" sz="3600" u="none" cap="none" strike="noStrike">
              <a:solidFill>
                <a:schemeClr val="dk1"/>
              </a:solidFill>
              <a:latin typeface="Calibri"/>
              <a:ea typeface="Calibri"/>
              <a:cs typeface="Calibri"/>
              <a:sym typeface="Calibri"/>
            </a:endParaRPr>
          </a:p>
        </p:txBody>
      </p:sp>
      <p:sp>
        <p:nvSpPr>
          <p:cNvPr id="638" name="Google Shape;638;g27febc27826_0_587"/>
          <p:cNvSpPr/>
          <p:nvPr/>
        </p:nvSpPr>
        <p:spPr>
          <a:xfrm>
            <a:off x="11799775" y="37719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639" name="Google Shape;639;g27febc27826_0_587"/>
          <p:cNvSpPr/>
          <p:nvPr/>
        </p:nvSpPr>
        <p:spPr>
          <a:xfrm>
            <a:off x="787498" y="5283200"/>
            <a:ext cx="5487000" cy="15366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0" name="Google Shape;640;g27febc27826_0_587"/>
          <p:cNvPicPr preferRelativeResize="0"/>
          <p:nvPr/>
        </p:nvPicPr>
        <p:blipFill rotWithShape="1">
          <a:blip r:embed="rId9">
            <a:alphaModFix/>
          </a:blip>
          <a:srcRect b="0" l="0" r="0" t="0"/>
          <a:stretch/>
        </p:blipFill>
        <p:spPr>
          <a:xfrm>
            <a:off x="1092337" y="5492750"/>
            <a:ext cx="1117740" cy="1117600"/>
          </a:xfrm>
          <a:prstGeom prst="rect">
            <a:avLst/>
          </a:prstGeom>
          <a:noFill/>
          <a:ln>
            <a:noFill/>
          </a:ln>
        </p:spPr>
      </p:pic>
      <p:sp>
        <p:nvSpPr>
          <p:cNvPr id="641" name="Google Shape;641;g27febc27826_0_587"/>
          <p:cNvSpPr/>
          <p:nvPr/>
        </p:nvSpPr>
        <p:spPr>
          <a:xfrm>
            <a:off x="2413302" y="54864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7febc27826_0_587"/>
          <p:cNvSpPr/>
          <p:nvPr/>
        </p:nvSpPr>
        <p:spPr>
          <a:xfrm>
            <a:off x="2413302" y="54864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Valtorin</a:t>
            </a:r>
            <a:endParaRPr b="0" i="0" sz="3600" u="none" cap="none" strike="noStrike">
              <a:solidFill>
                <a:schemeClr val="dk1"/>
              </a:solidFill>
              <a:latin typeface="Calibri"/>
              <a:ea typeface="Calibri"/>
              <a:cs typeface="Calibri"/>
              <a:sym typeface="Calibri"/>
            </a:endParaRPr>
          </a:p>
        </p:txBody>
      </p:sp>
      <p:sp>
        <p:nvSpPr>
          <p:cNvPr id="643" name="Google Shape;643;g27febc27826_0_587"/>
          <p:cNvSpPr/>
          <p:nvPr/>
        </p:nvSpPr>
        <p:spPr>
          <a:xfrm>
            <a:off x="2413302" y="61341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644" name="Google Shape;644;g27febc27826_0_587"/>
          <p:cNvSpPr/>
          <p:nvPr/>
        </p:nvSpPr>
        <p:spPr>
          <a:xfrm>
            <a:off x="3835879" y="7620000"/>
            <a:ext cx="5487000" cy="15366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5" name="Google Shape;645;g27febc27826_0_587"/>
          <p:cNvPicPr preferRelativeResize="0"/>
          <p:nvPr/>
        </p:nvPicPr>
        <p:blipFill rotWithShape="1">
          <a:blip r:embed="rId10">
            <a:alphaModFix/>
          </a:blip>
          <a:srcRect b="0" l="0" r="0" t="0"/>
          <a:stretch/>
        </p:blipFill>
        <p:spPr>
          <a:xfrm>
            <a:off x="4140718" y="7829550"/>
            <a:ext cx="1117740" cy="1117600"/>
          </a:xfrm>
          <a:prstGeom prst="rect">
            <a:avLst/>
          </a:prstGeom>
          <a:noFill/>
          <a:ln>
            <a:noFill/>
          </a:ln>
        </p:spPr>
      </p:pic>
      <p:sp>
        <p:nvSpPr>
          <p:cNvPr id="646" name="Google Shape;646;g27febc27826_0_587"/>
          <p:cNvSpPr/>
          <p:nvPr/>
        </p:nvSpPr>
        <p:spPr>
          <a:xfrm>
            <a:off x="5461683" y="78232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27febc27826_0_587"/>
          <p:cNvSpPr/>
          <p:nvPr/>
        </p:nvSpPr>
        <p:spPr>
          <a:xfrm>
            <a:off x="5461683" y="78232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Lucian</a:t>
            </a:r>
            <a:endParaRPr b="0" i="0" sz="3600" u="none" cap="none" strike="noStrike">
              <a:solidFill>
                <a:schemeClr val="dk1"/>
              </a:solidFill>
              <a:latin typeface="Calibri"/>
              <a:ea typeface="Calibri"/>
              <a:cs typeface="Calibri"/>
              <a:sym typeface="Calibri"/>
            </a:endParaRPr>
          </a:p>
        </p:txBody>
      </p:sp>
      <p:sp>
        <p:nvSpPr>
          <p:cNvPr id="648" name="Google Shape;648;g27febc27826_0_587"/>
          <p:cNvSpPr/>
          <p:nvPr/>
        </p:nvSpPr>
        <p:spPr>
          <a:xfrm>
            <a:off x="5461683" y="84709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649" name="Google Shape;649;g27febc27826_0_587"/>
          <p:cNvSpPr/>
          <p:nvPr/>
        </p:nvSpPr>
        <p:spPr>
          <a:xfrm>
            <a:off x="3835879" y="10007600"/>
            <a:ext cx="5487000" cy="15366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0" name="Google Shape;650;g27febc27826_0_587"/>
          <p:cNvPicPr preferRelativeResize="0"/>
          <p:nvPr/>
        </p:nvPicPr>
        <p:blipFill rotWithShape="1">
          <a:blip r:embed="rId11">
            <a:alphaModFix/>
          </a:blip>
          <a:srcRect b="0" l="0" r="0" t="0"/>
          <a:stretch/>
        </p:blipFill>
        <p:spPr>
          <a:xfrm>
            <a:off x="4140718" y="10217150"/>
            <a:ext cx="1117740" cy="1117600"/>
          </a:xfrm>
          <a:prstGeom prst="rect">
            <a:avLst/>
          </a:prstGeom>
          <a:noFill/>
          <a:ln>
            <a:noFill/>
          </a:ln>
        </p:spPr>
      </p:pic>
      <p:sp>
        <p:nvSpPr>
          <p:cNvPr id="651" name="Google Shape;651;g27febc27826_0_587"/>
          <p:cNvSpPr/>
          <p:nvPr/>
        </p:nvSpPr>
        <p:spPr>
          <a:xfrm>
            <a:off x="5461683" y="102108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7febc27826_0_587"/>
          <p:cNvSpPr/>
          <p:nvPr/>
        </p:nvSpPr>
        <p:spPr>
          <a:xfrm>
            <a:off x="5461683" y="102108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Cedric</a:t>
            </a:r>
            <a:endParaRPr b="0" i="0" sz="3600" u="none" cap="none" strike="noStrike">
              <a:solidFill>
                <a:schemeClr val="dk1"/>
              </a:solidFill>
              <a:latin typeface="Calibri"/>
              <a:ea typeface="Calibri"/>
              <a:cs typeface="Calibri"/>
              <a:sym typeface="Calibri"/>
            </a:endParaRPr>
          </a:p>
        </p:txBody>
      </p:sp>
      <p:sp>
        <p:nvSpPr>
          <p:cNvPr id="653" name="Google Shape;653;g27febc27826_0_587"/>
          <p:cNvSpPr/>
          <p:nvPr/>
        </p:nvSpPr>
        <p:spPr>
          <a:xfrm>
            <a:off x="5461683" y="10858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654" name="Google Shape;654;g27febc27826_0_587"/>
          <p:cNvSpPr/>
          <p:nvPr/>
        </p:nvSpPr>
        <p:spPr>
          <a:xfrm>
            <a:off x="15343518" y="7645400"/>
            <a:ext cx="5487000" cy="15366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5" name="Google Shape;655;g27febc27826_0_587"/>
          <p:cNvPicPr preferRelativeResize="0"/>
          <p:nvPr/>
        </p:nvPicPr>
        <p:blipFill rotWithShape="1">
          <a:blip r:embed="rId12">
            <a:alphaModFix/>
          </a:blip>
          <a:srcRect b="0" l="0" r="0" t="0"/>
          <a:stretch/>
        </p:blipFill>
        <p:spPr>
          <a:xfrm>
            <a:off x="15648356" y="7854950"/>
            <a:ext cx="1117740" cy="1117600"/>
          </a:xfrm>
          <a:prstGeom prst="rect">
            <a:avLst/>
          </a:prstGeom>
          <a:noFill/>
          <a:ln>
            <a:noFill/>
          </a:ln>
        </p:spPr>
      </p:pic>
      <p:sp>
        <p:nvSpPr>
          <p:cNvPr id="656" name="Google Shape;656;g27febc27826_0_587"/>
          <p:cNvSpPr/>
          <p:nvPr/>
        </p:nvSpPr>
        <p:spPr>
          <a:xfrm>
            <a:off x="16969321" y="78486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27febc27826_0_587"/>
          <p:cNvSpPr/>
          <p:nvPr/>
        </p:nvSpPr>
        <p:spPr>
          <a:xfrm>
            <a:off x="16969321" y="7848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Elvina</a:t>
            </a:r>
            <a:endParaRPr b="0" i="0" sz="3600" u="none" cap="none" strike="noStrike">
              <a:solidFill>
                <a:schemeClr val="dk1"/>
              </a:solidFill>
              <a:latin typeface="Calibri"/>
              <a:ea typeface="Calibri"/>
              <a:cs typeface="Calibri"/>
              <a:sym typeface="Calibri"/>
            </a:endParaRPr>
          </a:p>
        </p:txBody>
      </p:sp>
      <p:sp>
        <p:nvSpPr>
          <p:cNvPr id="658" name="Google Shape;658;g27febc27826_0_587"/>
          <p:cNvSpPr/>
          <p:nvPr/>
        </p:nvSpPr>
        <p:spPr>
          <a:xfrm>
            <a:off x="16969321" y="8496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659" name="Google Shape;659;g27febc27826_0_587"/>
          <p:cNvSpPr/>
          <p:nvPr/>
        </p:nvSpPr>
        <p:spPr>
          <a:xfrm>
            <a:off x="15343518" y="10007600"/>
            <a:ext cx="5487000" cy="15366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0" name="Google Shape;660;g27febc27826_0_587"/>
          <p:cNvPicPr preferRelativeResize="0"/>
          <p:nvPr/>
        </p:nvPicPr>
        <p:blipFill rotWithShape="1">
          <a:blip r:embed="rId13">
            <a:alphaModFix/>
          </a:blip>
          <a:srcRect b="0" l="0" r="0" t="0"/>
          <a:stretch/>
        </p:blipFill>
        <p:spPr>
          <a:xfrm>
            <a:off x="15648356" y="10217150"/>
            <a:ext cx="1117740" cy="1117600"/>
          </a:xfrm>
          <a:prstGeom prst="rect">
            <a:avLst/>
          </a:prstGeom>
          <a:noFill/>
          <a:ln>
            <a:noFill/>
          </a:ln>
        </p:spPr>
      </p:pic>
      <p:sp>
        <p:nvSpPr>
          <p:cNvPr id="661" name="Google Shape;661;g27febc27826_0_587"/>
          <p:cNvSpPr/>
          <p:nvPr/>
        </p:nvSpPr>
        <p:spPr>
          <a:xfrm>
            <a:off x="16969321" y="102108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7febc27826_0_587"/>
          <p:cNvSpPr/>
          <p:nvPr/>
        </p:nvSpPr>
        <p:spPr>
          <a:xfrm>
            <a:off x="16969321" y="102108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Seraphina</a:t>
            </a:r>
            <a:endParaRPr b="0" i="0" sz="3600" u="none" cap="none" strike="noStrike">
              <a:solidFill>
                <a:schemeClr val="dk1"/>
              </a:solidFill>
              <a:latin typeface="Calibri"/>
              <a:ea typeface="Calibri"/>
              <a:cs typeface="Calibri"/>
              <a:sym typeface="Calibri"/>
            </a:endParaRPr>
          </a:p>
        </p:txBody>
      </p:sp>
      <p:sp>
        <p:nvSpPr>
          <p:cNvPr id="663" name="Google Shape;663;g27febc27826_0_587"/>
          <p:cNvSpPr/>
          <p:nvPr/>
        </p:nvSpPr>
        <p:spPr>
          <a:xfrm>
            <a:off x="16969321" y="10858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664" name="Google Shape;664;g27febc27826_0_587"/>
          <p:cNvSpPr/>
          <p:nvPr/>
        </p:nvSpPr>
        <p:spPr>
          <a:xfrm>
            <a:off x="6681035" y="5283200"/>
            <a:ext cx="5487000" cy="15366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g27febc27826_0_587"/>
          <p:cNvPicPr preferRelativeResize="0"/>
          <p:nvPr/>
        </p:nvPicPr>
        <p:blipFill rotWithShape="1">
          <a:blip r:embed="rId14">
            <a:alphaModFix/>
          </a:blip>
          <a:srcRect b="0" l="0" r="0" t="0"/>
          <a:stretch/>
        </p:blipFill>
        <p:spPr>
          <a:xfrm>
            <a:off x="6985873" y="5492750"/>
            <a:ext cx="1117740" cy="1117600"/>
          </a:xfrm>
          <a:prstGeom prst="rect">
            <a:avLst/>
          </a:prstGeom>
          <a:noFill/>
          <a:ln>
            <a:noFill/>
          </a:ln>
        </p:spPr>
      </p:pic>
      <p:sp>
        <p:nvSpPr>
          <p:cNvPr id="666" name="Google Shape;666;g27febc27826_0_587"/>
          <p:cNvSpPr/>
          <p:nvPr/>
        </p:nvSpPr>
        <p:spPr>
          <a:xfrm>
            <a:off x="8306838" y="54864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7febc27826_0_587"/>
          <p:cNvSpPr/>
          <p:nvPr/>
        </p:nvSpPr>
        <p:spPr>
          <a:xfrm>
            <a:off x="8306838" y="54864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Aurielle</a:t>
            </a:r>
            <a:endParaRPr b="0" i="0" sz="3600" u="none" cap="none" strike="noStrike">
              <a:solidFill>
                <a:schemeClr val="dk1"/>
              </a:solidFill>
              <a:latin typeface="Calibri"/>
              <a:ea typeface="Calibri"/>
              <a:cs typeface="Calibri"/>
              <a:sym typeface="Calibri"/>
            </a:endParaRPr>
          </a:p>
        </p:txBody>
      </p:sp>
      <p:sp>
        <p:nvSpPr>
          <p:cNvPr id="668" name="Google Shape;668;g27febc27826_0_587"/>
          <p:cNvSpPr/>
          <p:nvPr/>
        </p:nvSpPr>
        <p:spPr>
          <a:xfrm>
            <a:off x="8306838" y="61341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669" name="Google Shape;669;g27febc27826_0_587"/>
          <p:cNvSpPr/>
          <p:nvPr/>
        </p:nvSpPr>
        <p:spPr>
          <a:xfrm>
            <a:off x="18468108" y="5283200"/>
            <a:ext cx="5487000" cy="15366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g27febc27826_0_587"/>
          <p:cNvPicPr preferRelativeResize="0"/>
          <p:nvPr/>
        </p:nvPicPr>
        <p:blipFill rotWithShape="1">
          <a:blip r:embed="rId15">
            <a:alphaModFix/>
          </a:blip>
          <a:srcRect b="0" l="0" r="0" t="0"/>
          <a:stretch/>
        </p:blipFill>
        <p:spPr>
          <a:xfrm>
            <a:off x="18772946" y="5492750"/>
            <a:ext cx="1117740" cy="1117600"/>
          </a:xfrm>
          <a:prstGeom prst="rect">
            <a:avLst/>
          </a:prstGeom>
          <a:noFill/>
          <a:ln>
            <a:noFill/>
          </a:ln>
        </p:spPr>
      </p:pic>
      <p:sp>
        <p:nvSpPr>
          <p:cNvPr id="671" name="Google Shape;671;g27febc27826_0_587"/>
          <p:cNvSpPr/>
          <p:nvPr/>
        </p:nvSpPr>
        <p:spPr>
          <a:xfrm>
            <a:off x="20093911" y="54864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7febc27826_0_587"/>
          <p:cNvSpPr/>
          <p:nvPr/>
        </p:nvSpPr>
        <p:spPr>
          <a:xfrm>
            <a:off x="20093911" y="54864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Dariana</a:t>
            </a:r>
            <a:endParaRPr b="0" i="0" sz="3600" u="none" cap="none" strike="noStrike">
              <a:solidFill>
                <a:schemeClr val="dk1"/>
              </a:solidFill>
              <a:latin typeface="Calibri"/>
              <a:ea typeface="Calibri"/>
              <a:cs typeface="Calibri"/>
              <a:sym typeface="Calibri"/>
            </a:endParaRPr>
          </a:p>
        </p:txBody>
      </p:sp>
      <p:sp>
        <p:nvSpPr>
          <p:cNvPr id="673" name="Google Shape;673;g27febc27826_0_587"/>
          <p:cNvSpPr/>
          <p:nvPr/>
        </p:nvSpPr>
        <p:spPr>
          <a:xfrm>
            <a:off x="20093911" y="61341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674" name="Google Shape;674;g27febc27826_0_587"/>
          <p:cNvSpPr/>
          <p:nvPr/>
        </p:nvSpPr>
        <p:spPr>
          <a:xfrm>
            <a:off x="12574572" y="5283200"/>
            <a:ext cx="5487000" cy="15366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5" name="Google Shape;675;g27febc27826_0_587"/>
          <p:cNvPicPr preferRelativeResize="0"/>
          <p:nvPr/>
        </p:nvPicPr>
        <p:blipFill rotWithShape="1">
          <a:blip r:embed="rId16">
            <a:alphaModFix/>
          </a:blip>
          <a:srcRect b="0" l="0" r="0" t="0"/>
          <a:stretch/>
        </p:blipFill>
        <p:spPr>
          <a:xfrm>
            <a:off x="12879410" y="5492750"/>
            <a:ext cx="1117740" cy="1117600"/>
          </a:xfrm>
          <a:prstGeom prst="rect">
            <a:avLst/>
          </a:prstGeom>
          <a:noFill/>
          <a:ln>
            <a:noFill/>
          </a:ln>
        </p:spPr>
      </p:pic>
      <p:sp>
        <p:nvSpPr>
          <p:cNvPr id="676" name="Google Shape;676;g27febc27826_0_587"/>
          <p:cNvSpPr/>
          <p:nvPr/>
        </p:nvSpPr>
        <p:spPr>
          <a:xfrm>
            <a:off x="14200375" y="54864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7febc27826_0_587"/>
          <p:cNvSpPr/>
          <p:nvPr/>
        </p:nvSpPr>
        <p:spPr>
          <a:xfrm>
            <a:off x="14200375" y="54864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ungee"/>
              <a:buNone/>
            </a:pPr>
            <a:r>
              <a:rPr b="0" i="0" lang="en-US" sz="3600" u="none" cap="none" strike="noStrike">
                <a:solidFill>
                  <a:srgbClr val="FFFFFF"/>
                </a:solidFill>
                <a:latin typeface="Bungee"/>
                <a:ea typeface="Bungee"/>
                <a:cs typeface="Bungee"/>
                <a:sym typeface="Bungee"/>
              </a:rPr>
              <a:t>Theronis</a:t>
            </a:r>
            <a:endParaRPr b="0" i="0" sz="3600" u="none" cap="none" strike="noStrike">
              <a:solidFill>
                <a:schemeClr val="dk1"/>
              </a:solidFill>
              <a:latin typeface="Calibri"/>
              <a:ea typeface="Calibri"/>
              <a:cs typeface="Calibri"/>
              <a:sym typeface="Calibri"/>
            </a:endParaRPr>
          </a:p>
        </p:txBody>
      </p:sp>
      <p:sp>
        <p:nvSpPr>
          <p:cNvPr id="678" name="Google Shape;678;g27febc27826_0_587"/>
          <p:cNvSpPr/>
          <p:nvPr/>
        </p:nvSpPr>
        <p:spPr>
          <a:xfrm>
            <a:off x="14200375" y="61341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679" name="Google Shape;679;g27febc27826_0_587"/>
          <p:cNvPicPr preferRelativeResize="0"/>
          <p:nvPr/>
        </p:nvPicPr>
        <p:blipFill rotWithShape="1">
          <a:blip r:embed="rId17">
            <a:alphaModFix/>
          </a:blip>
          <a:srcRect b="0" l="0" r="0" t="0"/>
          <a:stretch/>
        </p:blipFill>
        <p:spPr>
          <a:xfrm>
            <a:off x="3353219" y="4864100"/>
            <a:ext cx="17680610" cy="12700"/>
          </a:xfrm>
          <a:prstGeom prst="rect">
            <a:avLst/>
          </a:prstGeom>
          <a:noFill/>
          <a:ln>
            <a:noFill/>
          </a:ln>
        </p:spPr>
      </p:pic>
      <p:pic>
        <p:nvPicPr>
          <p:cNvPr descr=" " id="680" name="Google Shape;680;g27febc27826_0_587"/>
          <p:cNvPicPr preferRelativeResize="0"/>
          <p:nvPr/>
        </p:nvPicPr>
        <p:blipFill rotWithShape="1">
          <a:blip r:embed="rId18">
            <a:alphaModFix/>
          </a:blip>
          <a:srcRect b="0" l="0" r="0" t="0"/>
          <a:stretch/>
        </p:blipFill>
        <p:spPr>
          <a:xfrm>
            <a:off x="13006426" y="4470400"/>
            <a:ext cx="12702" cy="406400"/>
          </a:xfrm>
          <a:prstGeom prst="rect">
            <a:avLst/>
          </a:prstGeom>
          <a:noFill/>
          <a:ln>
            <a:noFill/>
          </a:ln>
        </p:spPr>
      </p:pic>
      <p:pic>
        <p:nvPicPr>
          <p:cNvPr descr=" " id="681" name="Google Shape;681;g27febc27826_0_587"/>
          <p:cNvPicPr preferRelativeResize="0"/>
          <p:nvPr/>
        </p:nvPicPr>
        <p:blipFill rotWithShape="1">
          <a:blip r:embed="rId19">
            <a:alphaModFix/>
          </a:blip>
          <a:srcRect b="0" l="0" r="0" t="0"/>
          <a:stretch/>
        </p:blipFill>
        <p:spPr>
          <a:xfrm>
            <a:off x="3353219" y="4876800"/>
            <a:ext cx="12702" cy="419100"/>
          </a:xfrm>
          <a:prstGeom prst="rect">
            <a:avLst/>
          </a:prstGeom>
          <a:noFill/>
          <a:ln>
            <a:noFill/>
          </a:ln>
        </p:spPr>
      </p:pic>
      <p:pic>
        <p:nvPicPr>
          <p:cNvPr descr=" " id="682" name="Google Shape;682;g27febc27826_0_587"/>
          <p:cNvPicPr preferRelativeResize="0"/>
          <p:nvPr/>
        </p:nvPicPr>
        <p:blipFill rotWithShape="1">
          <a:blip r:embed="rId19">
            <a:alphaModFix/>
          </a:blip>
          <a:srcRect b="0" l="0" r="0" t="0"/>
          <a:stretch/>
        </p:blipFill>
        <p:spPr>
          <a:xfrm>
            <a:off x="9513489" y="4876800"/>
            <a:ext cx="12702" cy="419100"/>
          </a:xfrm>
          <a:prstGeom prst="rect">
            <a:avLst/>
          </a:prstGeom>
          <a:noFill/>
          <a:ln>
            <a:noFill/>
          </a:ln>
        </p:spPr>
      </p:pic>
      <p:pic>
        <p:nvPicPr>
          <p:cNvPr descr=" " id="683" name="Google Shape;683;g27febc27826_0_587"/>
          <p:cNvPicPr preferRelativeResize="0"/>
          <p:nvPr/>
        </p:nvPicPr>
        <p:blipFill rotWithShape="1">
          <a:blip r:embed="rId19">
            <a:alphaModFix/>
          </a:blip>
          <a:srcRect b="0" l="0" r="0" t="0"/>
          <a:stretch/>
        </p:blipFill>
        <p:spPr>
          <a:xfrm>
            <a:off x="15407026" y="4876800"/>
            <a:ext cx="12702" cy="419100"/>
          </a:xfrm>
          <a:prstGeom prst="rect">
            <a:avLst/>
          </a:prstGeom>
          <a:noFill/>
          <a:ln>
            <a:noFill/>
          </a:ln>
        </p:spPr>
      </p:pic>
      <p:pic>
        <p:nvPicPr>
          <p:cNvPr descr=" " id="684" name="Google Shape;684;g27febc27826_0_587"/>
          <p:cNvPicPr preferRelativeResize="0"/>
          <p:nvPr/>
        </p:nvPicPr>
        <p:blipFill rotWithShape="1">
          <a:blip r:embed="rId19">
            <a:alphaModFix/>
          </a:blip>
          <a:srcRect b="0" l="0" r="0" t="0"/>
          <a:stretch/>
        </p:blipFill>
        <p:spPr>
          <a:xfrm>
            <a:off x="21021127" y="4876800"/>
            <a:ext cx="12702" cy="419100"/>
          </a:xfrm>
          <a:prstGeom prst="rect">
            <a:avLst/>
          </a:prstGeom>
          <a:noFill/>
          <a:ln>
            <a:noFill/>
          </a:ln>
        </p:spPr>
      </p:pic>
      <p:pic>
        <p:nvPicPr>
          <p:cNvPr descr=" " id="685" name="Google Shape;685;g27febc27826_0_587"/>
          <p:cNvPicPr preferRelativeResize="0"/>
          <p:nvPr/>
        </p:nvPicPr>
        <p:blipFill rotWithShape="1">
          <a:blip r:embed="rId20">
            <a:alphaModFix/>
          </a:blip>
          <a:srcRect b="0" l="0" r="0" t="0"/>
          <a:stretch/>
        </p:blipFill>
        <p:spPr>
          <a:xfrm>
            <a:off x="9513489" y="6692900"/>
            <a:ext cx="12702" cy="4165600"/>
          </a:xfrm>
          <a:prstGeom prst="rect">
            <a:avLst/>
          </a:prstGeom>
          <a:noFill/>
          <a:ln>
            <a:noFill/>
          </a:ln>
        </p:spPr>
      </p:pic>
      <p:pic>
        <p:nvPicPr>
          <p:cNvPr descr=" " id="686" name="Google Shape;686;g27febc27826_0_587"/>
          <p:cNvPicPr preferRelativeResize="0"/>
          <p:nvPr/>
        </p:nvPicPr>
        <p:blipFill rotWithShape="1">
          <a:blip r:embed="rId21">
            <a:alphaModFix/>
          </a:blip>
          <a:srcRect b="0" l="0" r="0" t="0"/>
          <a:stretch/>
        </p:blipFill>
        <p:spPr>
          <a:xfrm>
            <a:off x="9322965" y="8382000"/>
            <a:ext cx="203225" cy="12700"/>
          </a:xfrm>
          <a:prstGeom prst="rect">
            <a:avLst/>
          </a:prstGeom>
          <a:noFill/>
          <a:ln>
            <a:noFill/>
          </a:ln>
        </p:spPr>
      </p:pic>
      <p:pic>
        <p:nvPicPr>
          <p:cNvPr descr=" " id="687" name="Google Shape;687;g27febc27826_0_587"/>
          <p:cNvPicPr preferRelativeResize="0"/>
          <p:nvPr/>
        </p:nvPicPr>
        <p:blipFill rotWithShape="1">
          <a:blip r:embed="rId21">
            <a:alphaModFix/>
          </a:blip>
          <a:srcRect b="0" l="0" r="0" t="0"/>
          <a:stretch/>
        </p:blipFill>
        <p:spPr>
          <a:xfrm>
            <a:off x="20830603" y="8382000"/>
            <a:ext cx="203225" cy="12700"/>
          </a:xfrm>
          <a:prstGeom prst="rect">
            <a:avLst/>
          </a:prstGeom>
          <a:noFill/>
          <a:ln>
            <a:noFill/>
          </a:ln>
        </p:spPr>
      </p:pic>
      <p:pic>
        <p:nvPicPr>
          <p:cNvPr descr=" " id="688" name="Google Shape;688;g27febc27826_0_587"/>
          <p:cNvPicPr preferRelativeResize="0"/>
          <p:nvPr/>
        </p:nvPicPr>
        <p:blipFill rotWithShape="1">
          <a:blip r:embed="rId21">
            <a:alphaModFix/>
          </a:blip>
          <a:srcRect b="0" l="0" r="0" t="0"/>
          <a:stretch/>
        </p:blipFill>
        <p:spPr>
          <a:xfrm>
            <a:off x="9322965" y="10845800"/>
            <a:ext cx="203225" cy="12700"/>
          </a:xfrm>
          <a:prstGeom prst="rect">
            <a:avLst/>
          </a:prstGeom>
          <a:noFill/>
          <a:ln>
            <a:noFill/>
          </a:ln>
        </p:spPr>
      </p:pic>
      <p:pic>
        <p:nvPicPr>
          <p:cNvPr descr=" " id="689" name="Google Shape;689;g27febc27826_0_587"/>
          <p:cNvPicPr preferRelativeResize="0"/>
          <p:nvPr/>
        </p:nvPicPr>
        <p:blipFill rotWithShape="1">
          <a:blip r:embed="rId21">
            <a:alphaModFix/>
          </a:blip>
          <a:srcRect b="0" l="0" r="0" t="0"/>
          <a:stretch/>
        </p:blipFill>
        <p:spPr>
          <a:xfrm>
            <a:off x="20830603" y="10845800"/>
            <a:ext cx="203225" cy="12700"/>
          </a:xfrm>
          <a:prstGeom prst="rect">
            <a:avLst/>
          </a:prstGeom>
          <a:noFill/>
          <a:ln>
            <a:noFill/>
          </a:ln>
        </p:spPr>
      </p:pic>
      <p:pic>
        <p:nvPicPr>
          <p:cNvPr descr=" " id="690" name="Google Shape;690;g27febc27826_0_587"/>
          <p:cNvPicPr preferRelativeResize="0"/>
          <p:nvPr/>
        </p:nvPicPr>
        <p:blipFill rotWithShape="1">
          <a:blip r:embed="rId22">
            <a:alphaModFix/>
          </a:blip>
          <a:srcRect b="0" l="0" r="0" t="0"/>
          <a:stretch/>
        </p:blipFill>
        <p:spPr>
          <a:xfrm>
            <a:off x="21021127" y="6832600"/>
            <a:ext cx="12702" cy="4025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695" name="Shape 695"/>
        <p:cNvGrpSpPr/>
        <p:nvPr/>
      </p:nvGrpSpPr>
      <p:grpSpPr>
        <a:xfrm>
          <a:off x="0" y="0"/>
          <a:ext cx="0" cy="0"/>
          <a:chOff x="0" y="0"/>
          <a:chExt cx="0" cy="0"/>
        </a:xfrm>
      </p:grpSpPr>
      <p:pic>
        <p:nvPicPr>
          <p:cNvPr descr=" " id="696" name="Google Shape;696;g27febc27826_0_656"/>
          <p:cNvPicPr preferRelativeResize="0"/>
          <p:nvPr/>
        </p:nvPicPr>
        <p:blipFill rotWithShape="1">
          <a:blip r:embed="rId3">
            <a:alphaModFix/>
          </a:blip>
          <a:srcRect b="0" l="0" r="0" t="0"/>
          <a:stretch/>
        </p:blipFill>
        <p:spPr>
          <a:xfrm>
            <a:off x="0" y="3657600"/>
            <a:ext cx="24387048" cy="10058400"/>
          </a:xfrm>
          <a:prstGeom prst="rect">
            <a:avLst/>
          </a:prstGeom>
          <a:noFill/>
          <a:ln>
            <a:noFill/>
          </a:ln>
        </p:spPr>
      </p:pic>
      <p:pic>
        <p:nvPicPr>
          <p:cNvPr descr=" " id="697" name="Google Shape;697;g27febc27826_0_656"/>
          <p:cNvPicPr preferRelativeResize="0"/>
          <p:nvPr/>
        </p:nvPicPr>
        <p:blipFill rotWithShape="1">
          <a:blip r:embed="rId4">
            <a:alphaModFix/>
          </a:blip>
          <a:srcRect b="0" l="0" r="0" t="0"/>
          <a:stretch/>
        </p:blipFill>
        <p:spPr>
          <a:xfrm>
            <a:off x="0" y="10325100"/>
            <a:ext cx="24387048" cy="3390900"/>
          </a:xfrm>
          <a:prstGeom prst="rect">
            <a:avLst/>
          </a:prstGeom>
          <a:noFill/>
          <a:ln>
            <a:noFill/>
          </a:ln>
        </p:spPr>
      </p:pic>
      <p:sp>
        <p:nvSpPr>
          <p:cNvPr id="698" name="Google Shape;698;g27febc27826_0_6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9" name="Google Shape;699;g27febc27826_0_65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00" name="Google Shape;700;g27febc27826_0_656"/>
          <p:cNvSpPr/>
          <p:nvPr/>
        </p:nvSpPr>
        <p:spPr>
          <a:xfrm>
            <a:off x="13209651" y="2463800"/>
            <a:ext cx="105000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choosing EaTemp</a:t>
            </a:r>
            <a:endParaRPr b="0" i="0" sz="8000" u="none" cap="none" strike="noStrike">
              <a:solidFill>
                <a:schemeClr val="dk1"/>
              </a:solidFill>
              <a:latin typeface="Calibri"/>
              <a:ea typeface="Calibri"/>
              <a:cs typeface="Calibri"/>
              <a:sym typeface="Calibri"/>
            </a:endParaRPr>
          </a:p>
        </p:txBody>
      </p:sp>
      <p:sp>
        <p:nvSpPr>
          <p:cNvPr id="701" name="Google Shape;701;g27febc27826_0_656"/>
          <p:cNvSpPr/>
          <p:nvPr/>
        </p:nvSpPr>
        <p:spPr>
          <a:xfrm>
            <a:off x="13209651" y="5918200"/>
            <a:ext cx="10284000" cy="503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02" name="Google Shape;702;g27febc27826_0_656"/>
          <p:cNvSpPr/>
          <p:nvPr/>
        </p:nvSpPr>
        <p:spPr>
          <a:xfrm rot="-5400000">
            <a:off x="21715273" y="7889982"/>
            <a:ext cx="4454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Credit | Image: </a:t>
            </a:r>
            <a:r>
              <a:rPr b="0" i="0" lang="en-US" sz="3200" u="sng" cap="none" strike="noStrike">
                <a:solidFill>
                  <a:srgbClr val="0E0E0E"/>
                </a:solidFill>
                <a:latin typeface="Lato"/>
                <a:ea typeface="Lato"/>
                <a:cs typeface="Lato"/>
                <a:sym typeface="Lato"/>
                <a:hlinkClick r:id="rId6">
                  <a:extLst>
                    <a:ext uri="{A12FA001-AC4F-418D-AE19-62706E023703}">
                      <ahyp:hlinkClr val="tx"/>
                    </a:ext>
                  </a:extLst>
                </a:hlinkClick>
              </a:rPr>
              <a:t>Unsplash</a:t>
            </a:r>
            <a:r>
              <a:rPr b="0" i="0" lang="en-US" sz="3200" u="none" cap="none" strike="noStrike">
                <a:solidFill>
                  <a:srgbClr val="0E0E0E"/>
                </a:solidFill>
                <a:latin typeface="Lato"/>
                <a:ea typeface="Lato"/>
                <a:cs typeface="Lato"/>
                <a:sym typeface="Lato"/>
              </a:rPr>
              <a:t> </a:t>
            </a:r>
            <a:endParaRPr b="0" i="0" sz="3200" u="none" cap="none" strike="noStrike">
              <a:solidFill>
                <a:schemeClr val="dk1"/>
              </a:solidFill>
              <a:latin typeface="Calibri"/>
              <a:ea typeface="Calibri"/>
              <a:cs typeface="Calibri"/>
              <a:sym typeface="Calibri"/>
            </a:endParaRPr>
          </a:p>
        </p:txBody>
      </p:sp>
      <p:pic>
        <p:nvPicPr>
          <p:cNvPr descr=" " id="703" name="Google Shape;703;g27febc27826_0_656"/>
          <p:cNvPicPr preferRelativeResize="0"/>
          <p:nvPr/>
        </p:nvPicPr>
        <p:blipFill rotWithShape="1">
          <a:blip r:embed="rId7">
            <a:alphaModFix/>
          </a:blip>
          <a:srcRect b="0" l="0" r="0" t="0"/>
          <a:stretch/>
        </p:blipFill>
        <p:spPr>
          <a:xfrm>
            <a:off x="0" y="876300"/>
            <a:ext cx="12218927" cy="11734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38" name="Shape 38"/>
        <p:cNvGrpSpPr/>
        <p:nvPr/>
      </p:nvGrpSpPr>
      <p:grpSpPr>
        <a:xfrm>
          <a:off x="0" y="0"/>
          <a:ext cx="0" cy="0"/>
          <a:chOff x="0" y="0"/>
          <a:chExt cx="0" cy="0"/>
        </a:xfrm>
      </p:grpSpPr>
      <p:pic>
        <p:nvPicPr>
          <p:cNvPr descr=" " id="39" name="Google Shape;39;g27febc27826_0_21"/>
          <p:cNvPicPr preferRelativeResize="0"/>
          <p:nvPr/>
        </p:nvPicPr>
        <p:blipFill rotWithShape="1">
          <a:blip r:embed="rId3">
            <a:alphaModFix/>
          </a:blip>
          <a:srcRect b="0" l="0" r="0" t="0"/>
          <a:stretch/>
        </p:blipFill>
        <p:spPr>
          <a:xfrm>
            <a:off x="0" y="3810000"/>
            <a:ext cx="24387048" cy="9906000"/>
          </a:xfrm>
          <a:prstGeom prst="rect">
            <a:avLst/>
          </a:prstGeom>
          <a:noFill/>
          <a:ln>
            <a:noFill/>
          </a:ln>
        </p:spPr>
      </p:pic>
      <p:pic>
        <p:nvPicPr>
          <p:cNvPr descr=" " id="40" name="Google Shape;40;g27febc27826_0_21"/>
          <p:cNvPicPr preferRelativeResize="0"/>
          <p:nvPr/>
        </p:nvPicPr>
        <p:blipFill rotWithShape="1">
          <a:blip r:embed="rId4">
            <a:alphaModFix/>
          </a:blip>
          <a:srcRect b="0" l="0" r="0" t="0"/>
          <a:stretch/>
        </p:blipFill>
        <p:spPr>
          <a:xfrm>
            <a:off x="0" y="10160000"/>
            <a:ext cx="24387048" cy="3556000"/>
          </a:xfrm>
          <a:prstGeom prst="rect">
            <a:avLst/>
          </a:prstGeom>
          <a:noFill/>
          <a:ln>
            <a:noFill/>
          </a:ln>
        </p:spPr>
      </p:pic>
      <p:sp>
        <p:nvSpPr>
          <p:cNvPr id="41" name="Google Shape;41;g27febc27826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7febc27826_0_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 name="Google Shape;43;g27febc27826_0_21"/>
          <p:cNvSpPr/>
          <p:nvPr/>
        </p:nvSpPr>
        <p:spPr>
          <a:xfrm>
            <a:off x="3492937" y="920750"/>
            <a:ext cx="179430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14726"/>
              </a:buClr>
              <a:buSzPts val="12800"/>
              <a:buFont typeface="Bungee"/>
              <a:buNone/>
            </a:pPr>
            <a:r>
              <a:rPr b="0" i="0" lang="en-US" sz="12800" u="none" cap="none" strike="noStrike">
                <a:solidFill>
                  <a:srgbClr val="C14726"/>
                </a:solidFill>
                <a:latin typeface="Bungee"/>
                <a:ea typeface="Bungee"/>
                <a:cs typeface="Bungee"/>
                <a:sym typeface="Bungee"/>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7febc27826_0_21"/>
          <p:cNvSpPr/>
          <p:nvPr/>
        </p:nvSpPr>
        <p:spPr>
          <a:xfrm>
            <a:off x="1219352" y="4521200"/>
            <a:ext cx="73161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7febc27826_0_21"/>
          <p:cNvSpPr/>
          <p:nvPr/>
        </p:nvSpPr>
        <p:spPr>
          <a:xfrm>
            <a:off x="1219352" y="4521200"/>
            <a:ext cx="1625700" cy="1625700"/>
          </a:xfrm>
          <a:prstGeom prst="roundRect">
            <a:avLst>
              <a:gd fmla="val 781313" name="adj"/>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7febc27826_0_21"/>
          <p:cNvSpPr/>
          <p:nvPr/>
        </p:nvSpPr>
        <p:spPr>
          <a:xfrm>
            <a:off x="1524191" y="4864100"/>
            <a:ext cx="1016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BFFFA"/>
              </a:buClr>
              <a:buSzPts val="4800"/>
              <a:buFont typeface="Bungee"/>
              <a:buNone/>
            </a:pPr>
            <a:r>
              <a:rPr b="0" i="0" lang="en-US" sz="4800" u="none" cap="none" strike="noStrike">
                <a:solidFill>
                  <a:srgbClr val="FBFFFA"/>
                </a:solidFill>
                <a:latin typeface="Bungee"/>
                <a:ea typeface="Bungee"/>
                <a:cs typeface="Bungee"/>
                <a:sym typeface="Bungee"/>
              </a:rPr>
              <a:t>01</a:t>
            </a:r>
            <a:endParaRPr b="0" i="0" sz="4800" u="none" cap="none" strike="noStrike">
              <a:solidFill>
                <a:schemeClr val="dk1"/>
              </a:solidFill>
              <a:latin typeface="Calibri"/>
              <a:ea typeface="Calibri"/>
              <a:cs typeface="Calibri"/>
              <a:sym typeface="Calibri"/>
            </a:endParaRPr>
          </a:p>
        </p:txBody>
      </p:sp>
      <p:sp>
        <p:nvSpPr>
          <p:cNvPr id="47" name="Google Shape;47;g27febc27826_0_21"/>
          <p:cNvSpPr/>
          <p:nvPr/>
        </p:nvSpPr>
        <p:spPr>
          <a:xfrm>
            <a:off x="1219352" y="6350000"/>
            <a:ext cx="73161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7febc27826_0_21"/>
          <p:cNvSpPr/>
          <p:nvPr/>
        </p:nvSpPr>
        <p:spPr>
          <a:xfrm>
            <a:off x="1219352" y="6350000"/>
            <a:ext cx="7519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Introduction</a:t>
            </a:r>
            <a:endParaRPr b="0" i="0" sz="4800" u="none" cap="none" strike="noStrike">
              <a:solidFill>
                <a:schemeClr val="dk1"/>
              </a:solidFill>
              <a:latin typeface="Calibri"/>
              <a:ea typeface="Calibri"/>
              <a:cs typeface="Calibri"/>
              <a:sym typeface="Calibri"/>
            </a:endParaRPr>
          </a:p>
        </p:txBody>
      </p:sp>
      <p:sp>
        <p:nvSpPr>
          <p:cNvPr id="49" name="Google Shape;49;g27febc27826_0_21"/>
          <p:cNvSpPr/>
          <p:nvPr/>
        </p:nvSpPr>
        <p:spPr>
          <a:xfrm>
            <a:off x="1219352" y="71882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0" name="Google Shape;50;g27febc27826_0_21"/>
          <p:cNvSpPr/>
          <p:nvPr/>
        </p:nvSpPr>
        <p:spPr>
          <a:xfrm>
            <a:off x="1219352" y="9156700"/>
            <a:ext cx="73161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7febc27826_0_21"/>
          <p:cNvSpPr/>
          <p:nvPr/>
        </p:nvSpPr>
        <p:spPr>
          <a:xfrm>
            <a:off x="1219352" y="9156700"/>
            <a:ext cx="1625700" cy="16257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7febc27826_0_21"/>
          <p:cNvSpPr/>
          <p:nvPr/>
        </p:nvSpPr>
        <p:spPr>
          <a:xfrm>
            <a:off x="1511489" y="9499600"/>
            <a:ext cx="1041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BFFFA"/>
              </a:buClr>
              <a:buSzPts val="4800"/>
              <a:buFont typeface="Bungee"/>
              <a:buNone/>
            </a:pPr>
            <a:r>
              <a:rPr b="0" i="0" lang="en-US" sz="4800" u="none" cap="none" strike="noStrike">
                <a:solidFill>
                  <a:srgbClr val="FBFFFA"/>
                </a:solidFill>
                <a:latin typeface="Bungee"/>
                <a:ea typeface="Bungee"/>
                <a:cs typeface="Bungee"/>
                <a:sym typeface="Bungee"/>
              </a:rPr>
              <a:t>02</a:t>
            </a:r>
            <a:endParaRPr b="0" i="0" sz="4800" u="none" cap="none" strike="noStrike">
              <a:solidFill>
                <a:schemeClr val="dk1"/>
              </a:solidFill>
              <a:latin typeface="Calibri"/>
              <a:ea typeface="Calibri"/>
              <a:cs typeface="Calibri"/>
              <a:sym typeface="Calibri"/>
            </a:endParaRPr>
          </a:p>
        </p:txBody>
      </p:sp>
      <p:sp>
        <p:nvSpPr>
          <p:cNvPr id="53" name="Google Shape;53;g27febc27826_0_21"/>
          <p:cNvSpPr/>
          <p:nvPr/>
        </p:nvSpPr>
        <p:spPr>
          <a:xfrm>
            <a:off x="1219352" y="10985500"/>
            <a:ext cx="73161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7febc27826_0_21"/>
          <p:cNvSpPr/>
          <p:nvPr/>
        </p:nvSpPr>
        <p:spPr>
          <a:xfrm>
            <a:off x="1219352" y="10985500"/>
            <a:ext cx="7519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Encounters</a:t>
            </a:r>
            <a:endParaRPr b="0" i="0" sz="4800" u="none" cap="none" strike="noStrike">
              <a:solidFill>
                <a:schemeClr val="dk1"/>
              </a:solidFill>
              <a:latin typeface="Calibri"/>
              <a:ea typeface="Calibri"/>
              <a:cs typeface="Calibri"/>
              <a:sym typeface="Calibri"/>
            </a:endParaRPr>
          </a:p>
        </p:txBody>
      </p:sp>
      <p:sp>
        <p:nvSpPr>
          <p:cNvPr id="55" name="Google Shape;55;g27febc27826_0_21"/>
          <p:cNvSpPr/>
          <p:nvPr/>
        </p:nvSpPr>
        <p:spPr>
          <a:xfrm>
            <a:off x="1219352" y="118237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56" name="Google Shape;56;g27febc27826_0_21"/>
          <p:cNvSpPr/>
          <p:nvPr/>
        </p:nvSpPr>
        <p:spPr>
          <a:xfrm>
            <a:off x="8535467" y="4521200"/>
            <a:ext cx="73161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7febc27826_0_21"/>
          <p:cNvSpPr/>
          <p:nvPr/>
        </p:nvSpPr>
        <p:spPr>
          <a:xfrm>
            <a:off x="8535467" y="4521200"/>
            <a:ext cx="1625700" cy="16257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7febc27826_0_21"/>
          <p:cNvSpPr/>
          <p:nvPr/>
        </p:nvSpPr>
        <p:spPr>
          <a:xfrm>
            <a:off x="8827603" y="4864100"/>
            <a:ext cx="1041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BFFFA"/>
              </a:buClr>
              <a:buSzPts val="4800"/>
              <a:buFont typeface="Bungee"/>
              <a:buNone/>
            </a:pPr>
            <a:r>
              <a:rPr b="0" i="0" lang="en-US" sz="4800" u="none" cap="none" strike="noStrike">
                <a:solidFill>
                  <a:srgbClr val="FBFFFA"/>
                </a:solidFill>
                <a:latin typeface="Bungee"/>
                <a:ea typeface="Bungee"/>
                <a:cs typeface="Bungee"/>
                <a:sym typeface="Bungee"/>
              </a:rPr>
              <a:t>03</a:t>
            </a:r>
            <a:endParaRPr b="0" i="0" sz="4800" u="none" cap="none" strike="noStrike">
              <a:solidFill>
                <a:schemeClr val="dk1"/>
              </a:solidFill>
              <a:latin typeface="Calibri"/>
              <a:ea typeface="Calibri"/>
              <a:cs typeface="Calibri"/>
              <a:sym typeface="Calibri"/>
            </a:endParaRPr>
          </a:p>
        </p:txBody>
      </p:sp>
      <p:sp>
        <p:nvSpPr>
          <p:cNvPr id="59" name="Google Shape;59;g27febc27826_0_21"/>
          <p:cNvSpPr/>
          <p:nvPr/>
        </p:nvSpPr>
        <p:spPr>
          <a:xfrm>
            <a:off x="8535467" y="6350000"/>
            <a:ext cx="73161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7febc27826_0_21"/>
          <p:cNvSpPr/>
          <p:nvPr/>
        </p:nvSpPr>
        <p:spPr>
          <a:xfrm>
            <a:off x="8535467" y="6350000"/>
            <a:ext cx="7519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Wonders</a:t>
            </a:r>
            <a:endParaRPr b="0" i="0" sz="4800" u="none" cap="none" strike="noStrike">
              <a:solidFill>
                <a:schemeClr val="dk1"/>
              </a:solidFill>
              <a:latin typeface="Calibri"/>
              <a:ea typeface="Calibri"/>
              <a:cs typeface="Calibri"/>
              <a:sym typeface="Calibri"/>
            </a:endParaRPr>
          </a:p>
        </p:txBody>
      </p:sp>
      <p:sp>
        <p:nvSpPr>
          <p:cNvPr id="61" name="Google Shape;61;g27febc27826_0_21"/>
          <p:cNvSpPr/>
          <p:nvPr/>
        </p:nvSpPr>
        <p:spPr>
          <a:xfrm>
            <a:off x="8535467" y="71882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2" name="Google Shape;62;g27febc27826_0_21"/>
          <p:cNvSpPr/>
          <p:nvPr/>
        </p:nvSpPr>
        <p:spPr>
          <a:xfrm>
            <a:off x="8535467" y="9156700"/>
            <a:ext cx="73161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7febc27826_0_21"/>
          <p:cNvSpPr/>
          <p:nvPr/>
        </p:nvSpPr>
        <p:spPr>
          <a:xfrm>
            <a:off x="8535467" y="9156700"/>
            <a:ext cx="1625700" cy="1625700"/>
          </a:xfrm>
          <a:prstGeom prst="roundRect">
            <a:avLst>
              <a:gd fmla="val 781313" name="adj"/>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7febc27826_0_21"/>
          <p:cNvSpPr/>
          <p:nvPr/>
        </p:nvSpPr>
        <p:spPr>
          <a:xfrm>
            <a:off x="8808551" y="9499600"/>
            <a:ext cx="1079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BFFFA"/>
              </a:buClr>
              <a:buSzPts val="4800"/>
              <a:buFont typeface="Bungee"/>
              <a:buNone/>
            </a:pPr>
            <a:r>
              <a:rPr b="0" i="0" lang="en-US" sz="4800" u="none" cap="none" strike="noStrike">
                <a:solidFill>
                  <a:srgbClr val="FBFFFA"/>
                </a:solidFill>
                <a:latin typeface="Bungee"/>
                <a:ea typeface="Bungee"/>
                <a:cs typeface="Bungee"/>
                <a:sym typeface="Bungee"/>
              </a:rPr>
              <a:t>04</a:t>
            </a:r>
            <a:endParaRPr b="0" i="0" sz="4800" u="none" cap="none" strike="noStrike">
              <a:solidFill>
                <a:schemeClr val="dk1"/>
              </a:solidFill>
              <a:latin typeface="Calibri"/>
              <a:ea typeface="Calibri"/>
              <a:cs typeface="Calibri"/>
              <a:sym typeface="Calibri"/>
            </a:endParaRPr>
          </a:p>
        </p:txBody>
      </p:sp>
      <p:sp>
        <p:nvSpPr>
          <p:cNvPr id="65" name="Google Shape;65;g27febc27826_0_21"/>
          <p:cNvSpPr/>
          <p:nvPr/>
        </p:nvSpPr>
        <p:spPr>
          <a:xfrm>
            <a:off x="8535467" y="10985500"/>
            <a:ext cx="73161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7febc27826_0_21"/>
          <p:cNvSpPr/>
          <p:nvPr/>
        </p:nvSpPr>
        <p:spPr>
          <a:xfrm>
            <a:off x="8535467" y="10985500"/>
            <a:ext cx="7519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Magic</a:t>
            </a:r>
            <a:endParaRPr b="0" i="0" sz="4800" u="none" cap="none" strike="noStrike">
              <a:solidFill>
                <a:schemeClr val="dk1"/>
              </a:solidFill>
              <a:latin typeface="Calibri"/>
              <a:ea typeface="Calibri"/>
              <a:cs typeface="Calibri"/>
              <a:sym typeface="Calibri"/>
            </a:endParaRPr>
          </a:p>
        </p:txBody>
      </p:sp>
      <p:sp>
        <p:nvSpPr>
          <p:cNvPr id="67" name="Google Shape;67;g27febc27826_0_21"/>
          <p:cNvSpPr/>
          <p:nvPr/>
        </p:nvSpPr>
        <p:spPr>
          <a:xfrm>
            <a:off x="8535467" y="118237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68" name="Google Shape;68;g27febc27826_0_21"/>
          <p:cNvPicPr preferRelativeResize="0"/>
          <p:nvPr/>
        </p:nvPicPr>
        <p:blipFill rotWithShape="1">
          <a:blip r:embed="rId6">
            <a:alphaModFix/>
          </a:blip>
          <a:srcRect b="0" l="0" r="0" t="0"/>
          <a:stretch/>
        </p:blipFill>
        <p:spPr>
          <a:xfrm>
            <a:off x="13069934" y="2755900"/>
            <a:ext cx="10300987" cy="10299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73" name="Shape 73"/>
        <p:cNvGrpSpPr/>
        <p:nvPr/>
      </p:nvGrpSpPr>
      <p:grpSpPr>
        <a:xfrm>
          <a:off x="0" y="0"/>
          <a:ext cx="0" cy="0"/>
          <a:chOff x="0" y="0"/>
          <a:chExt cx="0" cy="0"/>
        </a:xfrm>
      </p:grpSpPr>
      <p:pic>
        <p:nvPicPr>
          <p:cNvPr descr=" " id="74" name="Google Shape;74;g27febc27826_0_55"/>
          <p:cNvPicPr preferRelativeResize="0"/>
          <p:nvPr/>
        </p:nvPicPr>
        <p:blipFill rotWithShape="1">
          <a:blip r:embed="rId3">
            <a:alphaModFix/>
          </a:blip>
          <a:srcRect b="0" l="0" r="0" t="0"/>
          <a:stretch/>
        </p:blipFill>
        <p:spPr>
          <a:xfrm>
            <a:off x="927216" y="3708400"/>
            <a:ext cx="23459832" cy="10007600"/>
          </a:xfrm>
          <a:prstGeom prst="rect">
            <a:avLst/>
          </a:prstGeom>
          <a:noFill/>
          <a:ln>
            <a:noFill/>
          </a:ln>
        </p:spPr>
      </p:pic>
      <p:pic>
        <p:nvPicPr>
          <p:cNvPr descr=" " id="75" name="Google Shape;75;g27febc27826_0_55"/>
          <p:cNvPicPr preferRelativeResize="0"/>
          <p:nvPr/>
        </p:nvPicPr>
        <p:blipFill rotWithShape="1">
          <a:blip r:embed="rId4">
            <a:alphaModFix/>
          </a:blip>
          <a:srcRect b="0" l="0" r="0" t="0"/>
          <a:stretch/>
        </p:blipFill>
        <p:spPr>
          <a:xfrm>
            <a:off x="0" y="3708400"/>
            <a:ext cx="24387048" cy="10007600"/>
          </a:xfrm>
          <a:prstGeom prst="rect">
            <a:avLst/>
          </a:prstGeom>
          <a:noFill/>
          <a:ln>
            <a:noFill/>
          </a:ln>
        </p:spPr>
      </p:pic>
      <p:pic>
        <p:nvPicPr>
          <p:cNvPr descr=" " id="76" name="Google Shape;76;g27febc27826_0_55"/>
          <p:cNvPicPr preferRelativeResize="0"/>
          <p:nvPr/>
        </p:nvPicPr>
        <p:blipFill rotWithShape="1">
          <a:blip r:embed="rId5">
            <a:alphaModFix/>
          </a:blip>
          <a:srcRect b="0" l="0" r="0" t="0"/>
          <a:stretch/>
        </p:blipFill>
        <p:spPr>
          <a:xfrm>
            <a:off x="0" y="9321800"/>
            <a:ext cx="24387048" cy="4394200"/>
          </a:xfrm>
          <a:prstGeom prst="rect">
            <a:avLst/>
          </a:prstGeom>
          <a:noFill/>
          <a:ln>
            <a:noFill/>
          </a:ln>
        </p:spPr>
      </p:pic>
      <p:sp>
        <p:nvSpPr>
          <p:cNvPr id="77" name="Google Shape;77;g27febc27826_0_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27febc27826_0_5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9" name="Google Shape;79;g27febc27826_0_55"/>
          <p:cNvSpPr/>
          <p:nvPr/>
        </p:nvSpPr>
        <p:spPr>
          <a:xfrm>
            <a:off x="2959470" y="2432050"/>
            <a:ext cx="199374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The Realm of the Extraordinary</a:t>
            </a:r>
            <a:endParaRPr b="0" i="0" sz="8000" u="none" cap="none" strike="noStrike">
              <a:solidFill>
                <a:schemeClr val="dk1"/>
              </a:solidFill>
              <a:latin typeface="Calibri"/>
              <a:ea typeface="Calibri"/>
              <a:cs typeface="Calibri"/>
              <a:sym typeface="Calibri"/>
            </a:endParaRPr>
          </a:p>
        </p:txBody>
      </p:sp>
      <p:sp>
        <p:nvSpPr>
          <p:cNvPr id="80" name="Google Shape;80;g27febc27826_0_55"/>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1" name="Google Shape;81;g27febc27826_0_55"/>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86" name="Shape 86"/>
        <p:cNvGrpSpPr/>
        <p:nvPr/>
      </p:nvGrpSpPr>
      <p:grpSpPr>
        <a:xfrm>
          <a:off x="0" y="0"/>
          <a:ext cx="0" cy="0"/>
          <a:chOff x="0" y="0"/>
          <a:chExt cx="0" cy="0"/>
        </a:xfrm>
      </p:grpSpPr>
      <p:pic>
        <p:nvPicPr>
          <p:cNvPr descr=" " id="87" name="Google Shape;87;g27febc27826_0_67"/>
          <p:cNvPicPr preferRelativeResize="0"/>
          <p:nvPr/>
        </p:nvPicPr>
        <p:blipFill rotWithShape="1">
          <a:blip r:embed="rId3">
            <a:alphaModFix/>
          </a:blip>
          <a:srcRect b="0" l="0" r="0" t="0"/>
          <a:stretch/>
        </p:blipFill>
        <p:spPr>
          <a:xfrm>
            <a:off x="0" y="3136900"/>
            <a:ext cx="24387048" cy="10579100"/>
          </a:xfrm>
          <a:prstGeom prst="rect">
            <a:avLst/>
          </a:prstGeom>
          <a:noFill/>
          <a:ln>
            <a:noFill/>
          </a:ln>
        </p:spPr>
      </p:pic>
      <p:pic>
        <p:nvPicPr>
          <p:cNvPr descr=" " id="88" name="Google Shape;88;g27febc27826_0_67"/>
          <p:cNvPicPr preferRelativeResize="0"/>
          <p:nvPr/>
        </p:nvPicPr>
        <p:blipFill rotWithShape="1">
          <a:blip r:embed="rId4">
            <a:alphaModFix/>
          </a:blip>
          <a:srcRect b="0" l="0" r="0" t="0"/>
          <a:stretch/>
        </p:blipFill>
        <p:spPr>
          <a:xfrm>
            <a:off x="0" y="8966200"/>
            <a:ext cx="24387048" cy="4749800"/>
          </a:xfrm>
          <a:prstGeom prst="rect">
            <a:avLst/>
          </a:prstGeom>
          <a:noFill/>
          <a:ln>
            <a:noFill/>
          </a:ln>
        </p:spPr>
      </p:pic>
      <p:pic>
        <p:nvPicPr>
          <p:cNvPr descr=" " id="89" name="Google Shape;89;g27febc27826_0_67"/>
          <p:cNvPicPr preferRelativeResize="0"/>
          <p:nvPr/>
        </p:nvPicPr>
        <p:blipFill rotWithShape="1">
          <a:blip r:embed="rId5">
            <a:alphaModFix/>
          </a:blip>
          <a:srcRect b="0" l="0" r="0" t="0"/>
          <a:stretch/>
        </p:blipFill>
        <p:spPr>
          <a:xfrm>
            <a:off x="0" y="3835400"/>
            <a:ext cx="24387048" cy="9880600"/>
          </a:xfrm>
          <a:prstGeom prst="rect">
            <a:avLst/>
          </a:prstGeom>
          <a:noFill/>
          <a:ln>
            <a:noFill/>
          </a:ln>
        </p:spPr>
      </p:pic>
      <p:pic>
        <p:nvPicPr>
          <p:cNvPr descr=" " id="90" name="Google Shape;90;g27febc27826_0_67"/>
          <p:cNvPicPr preferRelativeResize="0"/>
          <p:nvPr/>
        </p:nvPicPr>
        <p:blipFill rotWithShape="1">
          <a:blip r:embed="rId6">
            <a:alphaModFix/>
          </a:blip>
          <a:srcRect b="0" l="0" r="0" t="0"/>
          <a:stretch/>
        </p:blipFill>
        <p:spPr>
          <a:xfrm>
            <a:off x="23370921" y="10515600"/>
            <a:ext cx="1016127" cy="3200400"/>
          </a:xfrm>
          <a:prstGeom prst="rect">
            <a:avLst/>
          </a:prstGeom>
          <a:noFill/>
          <a:ln>
            <a:noFill/>
          </a:ln>
        </p:spPr>
      </p:pic>
      <p:sp>
        <p:nvSpPr>
          <p:cNvPr id="91" name="Google Shape;91;g27febc27826_0_67"/>
          <p:cNvSpPr/>
          <p:nvPr/>
        </p:nvSpPr>
        <p:spPr>
          <a:xfrm>
            <a:off x="1905238" y="1600200"/>
            <a:ext cx="9869100" cy="48261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27febc27826_0_67"/>
          <p:cNvPicPr preferRelativeResize="0"/>
          <p:nvPr/>
        </p:nvPicPr>
        <p:blipFill rotWithShape="1">
          <a:blip r:embed="rId7">
            <a:alphaModFix/>
          </a:blip>
          <a:srcRect b="0" l="0" r="0" t="0"/>
          <a:stretch/>
        </p:blipFill>
        <p:spPr>
          <a:xfrm>
            <a:off x="6026900" y="1905000"/>
            <a:ext cx="1625809" cy="1625600"/>
          </a:xfrm>
          <a:prstGeom prst="rect">
            <a:avLst/>
          </a:prstGeom>
          <a:noFill/>
          <a:ln>
            <a:noFill/>
          </a:ln>
        </p:spPr>
      </p:pic>
      <p:sp>
        <p:nvSpPr>
          <p:cNvPr id="93" name="Google Shape;93;g27febc27826_0_67"/>
          <p:cNvSpPr/>
          <p:nvPr/>
        </p:nvSpPr>
        <p:spPr>
          <a:xfrm>
            <a:off x="2311689" y="3835400"/>
            <a:ext cx="9056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27febc27826_0_67"/>
          <p:cNvSpPr/>
          <p:nvPr/>
        </p:nvSpPr>
        <p:spPr>
          <a:xfrm>
            <a:off x="2210076" y="3835400"/>
            <a:ext cx="9259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 Sightings</a:t>
            </a:r>
            <a:endParaRPr b="0" i="0" sz="4800" u="none" cap="none" strike="noStrike">
              <a:solidFill>
                <a:schemeClr val="dk1"/>
              </a:solidFill>
              <a:latin typeface="Calibri"/>
              <a:ea typeface="Calibri"/>
              <a:cs typeface="Calibri"/>
              <a:sym typeface="Calibri"/>
            </a:endParaRPr>
          </a:p>
        </p:txBody>
      </p:sp>
      <p:sp>
        <p:nvSpPr>
          <p:cNvPr id="95" name="Google Shape;95;g27febc27826_0_67"/>
          <p:cNvSpPr/>
          <p:nvPr/>
        </p:nvSpPr>
        <p:spPr>
          <a:xfrm>
            <a:off x="2243947" y="46736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96" name="Google Shape;96;g27febc27826_0_67"/>
          <p:cNvSpPr/>
          <p:nvPr/>
        </p:nvSpPr>
        <p:spPr>
          <a:xfrm>
            <a:off x="12612676" y="1600200"/>
            <a:ext cx="9869100" cy="48261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27febc27826_0_67"/>
          <p:cNvPicPr preferRelativeResize="0"/>
          <p:nvPr/>
        </p:nvPicPr>
        <p:blipFill rotWithShape="1">
          <a:blip r:embed="rId8">
            <a:alphaModFix/>
          </a:blip>
          <a:srcRect b="0" l="0" r="0" t="0"/>
          <a:stretch/>
        </p:blipFill>
        <p:spPr>
          <a:xfrm>
            <a:off x="16937567" y="1905000"/>
            <a:ext cx="1219352" cy="1625600"/>
          </a:xfrm>
          <a:prstGeom prst="rect">
            <a:avLst/>
          </a:prstGeom>
          <a:noFill/>
          <a:ln>
            <a:noFill/>
          </a:ln>
        </p:spPr>
      </p:pic>
      <p:sp>
        <p:nvSpPr>
          <p:cNvPr id="98" name="Google Shape;98;g27febc27826_0_67"/>
          <p:cNvSpPr/>
          <p:nvPr/>
        </p:nvSpPr>
        <p:spPr>
          <a:xfrm>
            <a:off x="13019127" y="3835400"/>
            <a:ext cx="9056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7febc27826_0_67"/>
          <p:cNvSpPr/>
          <p:nvPr/>
        </p:nvSpPr>
        <p:spPr>
          <a:xfrm>
            <a:off x="12917514" y="3835400"/>
            <a:ext cx="9259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 Taming</a:t>
            </a:r>
            <a:endParaRPr b="0" i="0" sz="4800" u="none" cap="none" strike="noStrike">
              <a:solidFill>
                <a:schemeClr val="dk1"/>
              </a:solidFill>
              <a:latin typeface="Calibri"/>
              <a:ea typeface="Calibri"/>
              <a:cs typeface="Calibri"/>
              <a:sym typeface="Calibri"/>
            </a:endParaRPr>
          </a:p>
        </p:txBody>
      </p:sp>
      <p:sp>
        <p:nvSpPr>
          <p:cNvPr id="100" name="Google Shape;100;g27febc27826_0_67"/>
          <p:cNvSpPr/>
          <p:nvPr/>
        </p:nvSpPr>
        <p:spPr>
          <a:xfrm>
            <a:off x="12951385" y="46736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105" name="Shape 105"/>
        <p:cNvGrpSpPr/>
        <p:nvPr/>
      </p:nvGrpSpPr>
      <p:grpSpPr>
        <a:xfrm>
          <a:off x="0" y="0"/>
          <a:ext cx="0" cy="0"/>
          <a:chOff x="0" y="0"/>
          <a:chExt cx="0" cy="0"/>
        </a:xfrm>
      </p:grpSpPr>
      <p:pic>
        <p:nvPicPr>
          <p:cNvPr descr=" " id="106" name="Google Shape;106;g27febc27826_0_85"/>
          <p:cNvPicPr preferRelativeResize="0"/>
          <p:nvPr/>
        </p:nvPicPr>
        <p:blipFill rotWithShape="1">
          <a:blip r:embed="rId3">
            <a:alphaModFix/>
          </a:blip>
          <a:srcRect b="0" l="0" r="0" t="0"/>
          <a:stretch/>
        </p:blipFill>
        <p:spPr>
          <a:xfrm>
            <a:off x="0" y="3810000"/>
            <a:ext cx="24387048" cy="9906000"/>
          </a:xfrm>
          <a:prstGeom prst="rect">
            <a:avLst/>
          </a:prstGeom>
          <a:noFill/>
          <a:ln>
            <a:noFill/>
          </a:ln>
        </p:spPr>
      </p:pic>
      <p:pic>
        <p:nvPicPr>
          <p:cNvPr descr=" " id="107" name="Google Shape;107;g27febc27826_0_85"/>
          <p:cNvPicPr preferRelativeResize="0"/>
          <p:nvPr/>
        </p:nvPicPr>
        <p:blipFill rotWithShape="1">
          <a:blip r:embed="rId4">
            <a:alphaModFix/>
          </a:blip>
          <a:srcRect b="0" l="0" r="0" t="0"/>
          <a:stretch/>
        </p:blipFill>
        <p:spPr>
          <a:xfrm>
            <a:off x="0" y="10160000"/>
            <a:ext cx="24387048" cy="3556000"/>
          </a:xfrm>
          <a:prstGeom prst="rect">
            <a:avLst/>
          </a:prstGeom>
          <a:noFill/>
          <a:ln>
            <a:noFill/>
          </a:ln>
        </p:spPr>
      </p:pic>
      <p:sp>
        <p:nvSpPr>
          <p:cNvPr id="108" name="Google Shape;108;g27febc27826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7febc27826_0_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10" name="Google Shape;110;g27febc27826_0_85"/>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7febc27826_0_85"/>
          <p:cNvPicPr preferRelativeResize="0"/>
          <p:nvPr/>
        </p:nvPicPr>
        <p:blipFill rotWithShape="1">
          <a:blip r:embed="rId6">
            <a:alphaModFix/>
          </a:blip>
          <a:srcRect b="0" l="0" r="0" t="0"/>
          <a:stretch/>
        </p:blipFill>
        <p:spPr>
          <a:xfrm>
            <a:off x="2934067" y="1384300"/>
            <a:ext cx="8129016" cy="7683500"/>
          </a:xfrm>
          <a:prstGeom prst="rect">
            <a:avLst/>
          </a:prstGeom>
          <a:noFill/>
          <a:ln>
            <a:noFill/>
          </a:ln>
        </p:spPr>
      </p:pic>
      <p:sp>
        <p:nvSpPr>
          <p:cNvPr id="112" name="Google Shape;112;g27febc27826_0_85"/>
          <p:cNvSpPr/>
          <p:nvPr/>
        </p:nvSpPr>
        <p:spPr>
          <a:xfrm>
            <a:off x="2934067" y="9677400"/>
            <a:ext cx="8129100" cy="13461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7febc27826_0_85"/>
          <p:cNvSpPr/>
          <p:nvPr/>
        </p:nvSpPr>
        <p:spPr>
          <a:xfrm>
            <a:off x="3696162" y="9982200"/>
            <a:ext cx="7087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FFA"/>
              </a:buClr>
              <a:buSzPts val="4800"/>
              <a:buFont typeface="Bungee"/>
              <a:buNone/>
            </a:pPr>
            <a:r>
              <a:rPr b="0" i="0" lang="en-US" sz="4800" u="none" cap="none" strike="noStrike">
                <a:solidFill>
                  <a:srgbClr val="FBFFFA"/>
                </a:solidFill>
                <a:latin typeface="Bungee"/>
                <a:ea typeface="Bungee"/>
                <a:cs typeface="Bungee"/>
                <a:sym typeface="Bungee"/>
              </a:rPr>
              <a:t>Unicorn Sightings</a:t>
            </a:r>
            <a:endParaRPr b="0" i="0" sz="4800" u="none" cap="none" strike="noStrike">
              <a:solidFill>
                <a:schemeClr val="dk1"/>
              </a:solidFill>
              <a:latin typeface="Calibri"/>
              <a:ea typeface="Calibri"/>
              <a:cs typeface="Calibri"/>
              <a:sym typeface="Calibri"/>
            </a:endParaRPr>
          </a:p>
        </p:txBody>
      </p:sp>
      <p:sp>
        <p:nvSpPr>
          <p:cNvPr id="114" name="Google Shape;114;g27febc27826_0_85"/>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7febc27826_0_85"/>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6" name="Google Shape;116;g27febc27826_0_85"/>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7febc27826_0_85"/>
          <p:cNvPicPr preferRelativeResize="0"/>
          <p:nvPr/>
        </p:nvPicPr>
        <p:blipFill rotWithShape="1">
          <a:blip r:embed="rId7">
            <a:alphaModFix/>
          </a:blip>
          <a:srcRect b="0" l="0" r="0" t="0"/>
          <a:stretch/>
        </p:blipFill>
        <p:spPr>
          <a:xfrm>
            <a:off x="13323965" y="1384300"/>
            <a:ext cx="8129016" cy="7683500"/>
          </a:xfrm>
          <a:prstGeom prst="rect">
            <a:avLst/>
          </a:prstGeom>
          <a:noFill/>
          <a:ln>
            <a:noFill/>
          </a:ln>
        </p:spPr>
      </p:pic>
      <p:sp>
        <p:nvSpPr>
          <p:cNvPr id="118" name="Google Shape;118;g27febc27826_0_85"/>
          <p:cNvSpPr/>
          <p:nvPr/>
        </p:nvSpPr>
        <p:spPr>
          <a:xfrm>
            <a:off x="13323965" y="9677400"/>
            <a:ext cx="8129100" cy="13461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7febc27826_0_85"/>
          <p:cNvSpPr/>
          <p:nvPr/>
        </p:nvSpPr>
        <p:spPr>
          <a:xfrm>
            <a:off x="14086061" y="9982200"/>
            <a:ext cx="5626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FFA"/>
              </a:buClr>
              <a:buSzPts val="4800"/>
              <a:buFont typeface="Bungee"/>
              <a:buNone/>
            </a:pPr>
            <a:r>
              <a:rPr b="0" i="0" lang="en-US" sz="4800" u="none" cap="none" strike="noStrike">
                <a:solidFill>
                  <a:srgbClr val="FBFFFA"/>
                </a:solidFill>
                <a:latin typeface="Bungee"/>
                <a:ea typeface="Bungee"/>
                <a:cs typeface="Bungee"/>
                <a:sym typeface="Bungee"/>
              </a:rPr>
              <a:t>Dragon Taming</a:t>
            </a:r>
            <a:endParaRPr b="0" i="0" sz="4800" u="none" cap="none" strike="noStrike">
              <a:solidFill>
                <a:schemeClr val="dk1"/>
              </a:solidFill>
              <a:latin typeface="Calibri"/>
              <a:ea typeface="Calibri"/>
              <a:cs typeface="Calibri"/>
              <a:sym typeface="Calibri"/>
            </a:endParaRPr>
          </a:p>
        </p:txBody>
      </p:sp>
      <p:sp>
        <p:nvSpPr>
          <p:cNvPr id="120" name="Google Shape;120;g27febc27826_0_85"/>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7febc27826_0_85"/>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126" name="Shape 126"/>
        <p:cNvGrpSpPr/>
        <p:nvPr/>
      </p:nvGrpSpPr>
      <p:grpSpPr>
        <a:xfrm>
          <a:off x="0" y="0"/>
          <a:ext cx="0" cy="0"/>
          <a:chOff x="0" y="0"/>
          <a:chExt cx="0" cy="0"/>
        </a:xfrm>
      </p:grpSpPr>
      <p:pic>
        <p:nvPicPr>
          <p:cNvPr descr=" " id="127" name="Google Shape;127;g27febc27826_0_105"/>
          <p:cNvPicPr preferRelativeResize="0"/>
          <p:nvPr/>
        </p:nvPicPr>
        <p:blipFill rotWithShape="1">
          <a:blip r:embed="rId3">
            <a:alphaModFix/>
          </a:blip>
          <a:srcRect b="0" l="0" r="0" t="0"/>
          <a:stretch/>
        </p:blipFill>
        <p:spPr>
          <a:xfrm>
            <a:off x="0" y="3657600"/>
            <a:ext cx="24387048" cy="10058400"/>
          </a:xfrm>
          <a:prstGeom prst="rect">
            <a:avLst/>
          </a:prstGeom>
          <a:noFill/>
          <a:ln>
            <a:noFill/>
          </a:ln>
        </p:spPr>
      </p:pic>
      <p:pic>
        <p:nvPicPr>
          <p:cNvPr descr=" " id="128" name="Google Shape;128;g27febc27826_0_105"/>
          <p:cNvPicPr preferRelativeResize="0"/>
          <p:nvPr/>
        </p:nvPicPr>
        <p:blipFill rotWithShape="1">
          <a:blip r:embed="rId4">
            <a:alphaModFix/>
          </a:blip>
          <a:srcRect b="0" l="0" r="0" t="0"/>
          <a:stretch/>
        </p:blipFill>
        <p:spPr>
          <a:xfrm>
            <a:off x="0" y="10325100"/>
            <a:ext cx="24387048" cy="3390900"/>
          </a:xfrm>
          <a:prstGeom prst="rect">
            <a:avLst/>
          </a:prstGeom>
          <a:noFill/>
          <a:ln>
            <a:noFill/>
          </a:ln>
        </p:spPr>
      </p:pic>
      <p:sp>
        <p:nvSpPr>
          <p:cNvPr id="129" name="Google Shape;129;g27febc27826_0_1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7febc27826_0_10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31" name="Google Shape;131;g27febc27826_0_105"/>
          <p:cNvPicPr preferRelativeResize="0"/>
          <p:nvPr/>
        </p:nvPicPr>
        <p:blipFill rotWithShape="1">
          <a:blip r:embed="rId6">
            <a:alphaModFix/>
          </a:blip>
          <a:srcRect b="0" l="0" r="0" t="0"/>
          <a:stretch/>
        </p:blipFill>
        <p:spPr>
          <a:xfrm>
            <a:off x="914514" y="1384300"/>
            <a:ext cx="5966698" cy="4437887"/>
          </a:xfrm>
          <a:prstGeom prst="rect">
            <a:avLst/>
          </a:prstGeom>
          <a:noFill/>
          <a:ln>
            <a:noFill/>
          </a:ln>
        </p:spPr>
      </p:pic>
      <p:sp>
        <p:nvSpPr>
          <p:cNvPr id="132" name="Google Shape;132;g27febc27826_0_105"/>
          <p:cNvSpPr/>
          <p:nvPr/>
        </p:nvSpPr>
        <p:spPr>
          <a:xfrm>
            <a:off x="5842730" y="4699000"/>
            <a:ext cx="13603500" cy="60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7febc27826_0_105"/>
          <p:cNvSpPr/>
          <p:nvPr/>
        </p:nvSpPr>
        <p:spPr>
          <a:xfrm>
            <a:off x="5842730" y="4699000"/>
            <a:ext cx="13806600" cy="535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4" name="Google Shape;134;g27febc27826_0_105"/>
          <p:cNvSpPr/>
          <p:nvPr/>
        </p:nvSpPr>
        <p:spPr>
          <a:xfrm>
            <a:off x="14606826" y="10160000"/>
            <a:ext cx="49917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139" name="Shape 139"/>
        <p:cNvGrpSpPr/>
        <p:nvPr/>
      </p:nvGrpSpPr>
      <p:grpSpPr>
        <a:xfrm>
          <a:off x="0" y="0"/>
          <a:ext cx="0" cy="0"/>
          <a:chOff x="0" y="0"/>
          <a:chExt cx="0" cy="0"/>
        </a:xfrm>
      </p:grpSpPr>
      <p:pic>
        <p:nvPicPr>
          <p:cNvPr descr=" " id="140" name="Google Shape;140;g27febc27826_0_117"/>
          <p:cNvPicPr preferRelativeResize="0"/>
          <p:nvPr/>
        </p:nvPicPr>
        <p:blipFill rotWithShape="1">
          <a:blip r:embed="rId3">
            <a:alphaModFix/>
          </a:blip>
          <a:srcRect b="0" l="0" r="0" t="0"/>
          <a:stretch/>
        </p:blipFill>
        <p:spPr>
          <a:xfrm>
            <a:off x="0" y="3136900"/>
            <a:ext cx="24387048" cy="10579100"/>
          </a:xfrm>
          <a:prstGeom prst="rect">
            <a:avLst/>
          </a:prstGeom>
          <a:noFill/>
          <a:ln>
            <a:noFill/>
          </a:ln>
        </p:spPr>
      </p:pic>
      <p:pic>
        <p:nvPicPr>
          <p:cNvPr descr=" " id="141" name="Google Shape;141;g27febc27826_0_117"/>
          <p:cNvPicPr preferRelativeResize="0"/>
          <p:nvPr/>
        </p:nvPicPr>
        <p:blipFill rotWithShape="1">
          <a:blip r:embed="rId4">
            <a:alphaModFix/>
          </a:blip>
          <a:srcRect b="0" l="0" r="0" t="0"/>
          <a:stretch/>
        </p:blipFill>
        <p:spPr>
          <a:xfrm>
            <a:off x="0" y="8966200"/>
            <a:ext cx="24387048" cy="4749800"/>
          </a:xfrm>
          <a:prstGeom prst="rect">
            <a:avLst/>
          </a:prstGeom>
          <a:noFill/>
          <a:ln>
            <a:noFill/>
          </a:ln>
        </p:spPr>
      </p:pic>
      <p:sp>
        <p:nvSpPr>
          <p:cNvPr id="142" name="Google Shape;142;g27febc27826_0_117"/>
          <p:cNvSpPr/>
          <p:nvPr/>
        </p:nvSpPr>
        <p:spPr>
          <a:xfrm>
            <a:off x="2133867" y="1397000"/>
            <a:ext cx="20457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The Magic of Dragons: A Research</a:t>
            </a:r>
            <a:endParaRPr b="0" i="0" sz="8000" u="none" cap="none" strike="noStrike">
              <a:solidFill>
                <a:schemeClr val="dk1"/>
              </a:solidFill>
              <a:latin typeface="Calibri"/>
              <a:ea typeface="Calibri"/>
              <a:cs typeface="Calibri"/>
              <a:sym typeface="Calibri"/>
            </a:endParaRPr>
          </a:p>
        </p:txBody>
      </p:sp>
      <p:sp>
        <p:nvSpPr>
          <p:cNvPr id="143" name="Google Shape;143;g27febc27826_0_117"/>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7febc27826_0_117"/>
          <p:cNvSpPr/>
          <p:nvPr/>
        </p:nvSpPr>
        <p:spPr>
          <a:xfrm>
            <a:off x="14200375" y="4406900"/>
            <a:ext cx="8205300" cy="8204100"/>
          </a:xfrm>
          <a:prstGeom prst="ellipse">
            <a:avLst/>
          </a:prstGeom>
          <a:solidFill>
            <a:srgbClr val="521D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7febc27826_0_117"/>
          <p:cNvSpPr/>
          <p:nvPr/>
        </p:nvSpPr>
        <p:spPr>
          <a:xfrm>
            <a:off x="15229203" y="6299200"/>
            <a:ext cx="6160200" cy="6159600"/>
          </a:xfrm>
          <a:prstGeom prst="ellipse">
            <a:avLst/>
          </a:prstGeom>
          <a:solidFill>
            <a:srgbClr val="E984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7febc27826_0_117"/>
          <p:cNvSpPr/>
          <p:nvPr/>
        </p:nvSpPr>
        <p:spPr>
          <a:xfrm>
            <a:off x="16258032" y="8178800"/>
            <a:ext cx="4089900" cy="4089300"/>
          </a:xfrm>
          <a:prstGeom prst="ellipse">
            <a:avLst/>
          </a:prstGeom>
          <a:solidFill>
            <a:srgbClr val="F3C7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7febc27826_0_117"/>
          <p:cNvSpPr/>
          <p:nvPr/>
        </p:nvSpPr>
        <p:spPr>
          <a:xfrm>
            <a:off x="17413876" y="4940300"/>
            <a:ext cx="1752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3C79A"/>
              </a:buClr>
              <a:buSzPts val="4800"/>
              <a:buFont typeface="Bungee"/>
              <a:buNone/>
            </a:pPr>
            <a:r>
              <a:rPr b="0" i="0" lang="en-US" sz="4800" u="none" cap="none" strike="noStrike">
                <a:solidFill>
                  <a:srgbClr val="F3C79A"/>
                </a:solidFill>
                <a:latin typeface="Bungee"/>
                <a:ea typeface="Bungee"/>
                <a:cs typeface="Bungee"/>
                <a:sym typeface="Bungee"/>
              </a:rPr>
              <a:t>6.7M</a:t>
            </a:r>
            <a:endParaRPr b="0" i="0" sz="4800" u="none" cap="none" strike="noStrike">
              <a:solidFill>
                <a:schemeClr val="dk1"/>
              </a:solidFill>
              <a:latin typeface="Calibri"/>
              <a:ea typeface="Calibri"/>
              <a:cs typeface="Calibri"/>
              <a:sym typeface="Calibri"/>
            </a:endParaRPr>
          </a:p>
        </p:txBody>
      </p:sp>
      <p:sp>
        <p:nvSpPr>
          <p:cNvPr id="148" name="Google Shape;148;g27febc27826_0_117"/>
          <p:cNvSpPr/>
          <p:nvPr/>
        </p:nvSpPr>
        <p:spPr>
          <a:xfrm>
            <a:off x="17439280" y="9753600"/>
            <a:ext cx="1740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Bungee"/>
              <a:buNone/>
            </a:pPr>
            <a:r>
              <a:rPr b="0" i="0" lang="en-US" sz="4800" u="none" cap="none" strike="noStrike">
                <a:solidFill>
                  <a:srgbClr val="272727"/>
                </a:solidFill>
                <a:latin typeface="Bungee"/>
                <a:ea typeface="Bungee"/>
                <a:cs typeface="Bungee"/>
                <a:sym typeface="Bungee"/>
              </a:rPr>
              <a:t>2.3M</a:t>
            </a:r>
            <a:endParaRPr b="0" i="0" sz="4800" u="none" cap="none" strike="noStrike">
              <a:solidFill>
                <a:schemeClr val="dk1"/>
              </a:solidFill>
              <a:latin typeface="Calibri"/>
              <a:ea typeface="Calibri"/>
              <a:cs typeface="Calibri"/>
              <a:sym typeface="Calibri"/>
            </a:endParaRPr>
          </a:p>
        </p:txBody>
      </p:sp>
      <p:sp>
        <p:nvSpPr>
          <p:cNvPr id="149" name="Google Shape;149;g27febc27826_0_117"/>
          <p:cNvSpPr/>
          <p:nvPr/>
        </p:nvSpPr>
        <p:spPr>
          <a:xfrm>
            <a:off x="17401175" y="6819900"/>
            <a:ext cx="18162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Bungee"/>
              <a:buNone/>
            </a:pPr>
            <a:r>
              <a:rPr b="0" i="0" lang="en-US" sz="4800" u="none" cap="none" strike="noStrike">
                <a:solidFill>
                  <a:srgbClr val="272727"/>
                </a:solidFill>
                <a:latin typeface="Bungee"/>
                <a:ea typeface="Bungee"/>
                <a:cs typeface="Bungee"/>
                <a:sym typeface="Bungee"/>
              </a:rPr>
              <a:t>4.4M</a:t>
            </a:r>
            <a:endParaRPr b="0" i="0" sz="4800" u="none" cap="none" strike="noStrike">
              <a:solidFill>
                <a:schemeClr val="dk1"/>
              </a:solidFill>
              <a:latin typeface="Calibri"/>
              <a:ea typeface="Calibri"/>
              <a:cs typeface="Calibri"/>
              <a:sym typeface="Calibri"/>
            </a:endParaRPr>
          </a:p>
        </p:txBody>
      </p:sp>
      <p:sp>
        <p:nvSpPr>
          <p:cNvPr id="150" name="Google Shape;150;g27febc27826_0_1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1" name="Google Shape;151;g27febc27826_0_1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52" name="Google Shape;152;g27febc27826_0_117"/>
          <p:cNvSpPr/>
          <p:nvPr/>
        </p:nvSpPr>
        <p:spPr>
          <a:xfrm>
            <a:off x="3734267" y="35941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27febc27826_0_117"/>
          <p:cNvPicPr preferRelativeResize="0"/>
          <p:nvPr/>
        </p:nvPicPr>
        <p:blipFill rotWithShape="1">
          <a:blip r:embed="rId6">
            <a:alphaModFix/>
          </a:blip>
          <a:srcRect b="0" l="0" r="0" t="0"/>
          <a:stretch/>
        </p:blipFill>
        <p:spPr>
          <a:xfrm>
            <a:off x="3734267" y="3594100"/>
            <a:ext cx="1037902" cy="1117600"/>
          </a:xfrm>
          <a:prstGeom prst="rect">
            <a:avLst/>
          </a:prstGeom>
          <a:noFill/>
          <a:ln>
            <a:noFill/>
          </a:ln>
        </p:spPr>
      </p:pic>
      <p:sp>
        <p:nvSpPr>
          <p:cNvPr id="154" name="Google Shape;154;g27febc27826_0_117"/>
          <p:cNvSpPr/>
          <p:nvPr/>
        </p:nvSpPr>
        <p:spPr>
          <a:xfrm>
            <a:off x="3734267" y="5016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7febc27826_0_117"/>
          <p:cNvSpPr/>
          <p:nvPr/>
        </p:nvSpPr>
        <p:spPr>
          <a:xfrm>
            <a:off x="3734267" y="5016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56" name="Google Shape;156;g27febc27826_0_117"/>
          <p:cNvSpPr/>
          <p:nvPr/>
        </p:nvSpPr>
        <p:spPr>
          <a:xfrm>
            <a:off x="3734267" y="69469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7febc27826_0_117"/>
          <p:cNvPicPr preferRelativeResize="0"/>
          <p:nvPr/>
        </p:nvPicPr>
        <p:blipFill rotWithShape="1">
          <a:blip r:embed="rId7">
            <a:alphaModFix/>
          </a:blip>
          <a:srcRect b="0" l="0" r="0" t="0"/>
          <a:stretch/>
        </p:blipFill>
        <p:spPr>
          <a:xfrm>
            <a:off x="3734267" y="6946900"/>
            <a:ext cx="1490498" cy="1117600"/>
          </a:xfrm>
          <a:prstGeom prst="rect">
            <a:avLst/>
          </a:prstGeom>
          <a:noFill/>
          <a:ln>
            <a:noFill/>
          </a:ln>
        </p:spPr>
      </p:pic>
      <p:sp>
        <p:nvSpPr>
          <p:cNvPr id="158" name="Google Shape;158;g27febc27826_0_117"/>
          <p:cNvSpPr/>
          <p:nvPr/>
        </p:nvSpPr>
        <p:spPr>
          <a:xfrm>
            <a:off x="3734267" y="83693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7febc27826_0_117"/>
          <p:cNvSpPr/>
          <p:nvPr/>
        </p:nvSpPr>
        <p:spPr>
          <a:xfrm>
            <a:off x="3734267" y="83693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60" name="Google Shape;160;g27febc27826_0_117"/>
          <p:cNvSpPr/>
          <p:nvPr/>
        </p:nvSpPr>
        <p:spPr>
          <a:xfrm>
            <a:off x="3734267" y="102997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g27febc27826_0_117"/>
          <p:cNvPicPr preferRelativeResize="0"/>
          <p:nvPr/>
        </p:nvPicPr>
        <p:blipFill rotWithShape="1">
          <a:blip r:embed="rId8">
            <a:alphaModFix/>
          </a:blip>
          <a:srcRect b="0" l="0" r="0" t="0"/>
          <a:stretch/>
        </p:blipFill>
        <p:spPr>
          <a:xfrm>
            <a:off x="3734267" y="10299700"/>
            <a:ext cx="838184" cy="1117600"/>
          </a:xfrm>
          <a:prstGeom prst="rect">
            <a:avLst/>
          </a:prstGeom>
          <a:noFill/>
          <a:ln>
            <a:noFill/>
          </a:ln>
        </p:spPr>
      </p:pic>
      <p:sp>
        <p:nvSpPr>
          <p:cNvPr id="162" name="Google Shape;162;g27febc27826_0_117"/>
          <p:cNvSpPr/>
          <p:nvPr/>
        </p:nvSpPr>
        <p:spPr>
          <a:xfrm>
            <a:off x="3734267" y="117221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7febc27826_0_117"/>
          <p:cNvSpPr/>
          <p:nvPr/>
        </p:nvSpPr>
        <p:spPr>
          <a:xfrm>
            <a:off x="3734267" y="117221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C79A"/>
        </a:solidFill>
      </p:bgPr>
    </p:bg>
    <p:spTree>
      <p:nvGrpSpPr>
        <p:cNvPr id="168" name="Shape 168"/>
        <p:cNvGrpSpPr/>
        <p:nvPr/>
      </p:nvGrpSpPr>
      <p:grpSpPr>
        <a:xfrm>
          <a:off x="0" y="0"/>
          <a:ext cx="0" cy="0"/>
          <a:chOff x="0" y="0"/>
          <a:chExt cx="0" cy="0"/>
        </a:xfrm>
      </p:grpSpPr>
      <p:pic>
        <p:nvPicPr>
          <p:cNvPr descr=" " id="169" name="Google Shape;169;g27febc27826_0_145"/>
          <p:cNvPicPr preferRelativeResize="0"/>
          <p:nvPr/>
        </p:nvPicPr>
        <p:blipFill rotWithShape="1">
          <a:blip r:embed="rId3">
            <a:alphaModFix/>
          </a:blip>
          <a:srcRect b="0" l="0" r="0" t="0"/>
          <a:stretch/>
        </p:blipFill>
        <p:spPr>
          <a:xfrm>
            <a:off x="927216" y="3708400"/>
            <a:ext cx="23459832" cy="10007600"/>
          </a:xfrm>
          <a:prstGeom prst="rect">
            <a:avLst/>
          </a:prstGeom>
          <a:noFill/>
          <a:ln>
            <a:noFill/>
          </a:ln>
        </p:spPr>
      </p:pic>
      <p:pic>
        <p:nvPicPr>
          <p:cNvPr descr=" " id="170" name="Google Shape;170;g27febc27826_0_145"/>
          <p:cNvPicPr preferRelativeResize="0"/>
          <p:nvPr/>
        </p:nvPicPr>
        <p:blipFill rotWithShape="1">
          <a:blip r:embed="rId4">
            <a:alphaModFix/>
          </a:blip>
          <a:srcRect b="0" l="0" r="0" t="0"/>
          <a:stretch/>
        </p:blipFill>
        <p:spPr>
          <a:xfrm>
            <a:off x="0" y="3708400"/>
            <a:ext cx="24387048" cy="10007600"/>
          </a:xfrm>
          <a:prstGeom prst="rect">
            <a:avLst/>
          </a:prstGeom>
          <a:noFill/>
          <a:ln>
            <a:noFill/>
          </a:ln>
        </p:spPr>
      </p:pic>
      <p:pic>
        <p:nvPicPr>
          <p:cNvPr descr=" " id="171" name="Google Shape;171;g27febc27826_0_145"/>
          <p:cNvPicPr preferRelativeResize="0"/>
          <p:nvPr/>
        </p:nvPicPr>
        <p:blipFill rotWithShape="1">
          <a:blip r:embed="rId5">
            <a:alphaModFix/>
          </a:blip>
          <a:srcRect b="0" l="0" r="0" t="0"/>
          <a:stretch/>
        </p:blipFill>
        <p:spPr>
          <a:xfrm>
            <a:off x="0" y="9321800"/>
            <a:ext cx="24387048" cy="4394200"/>
          </a:xfrm>
          <a:prstGeom prst="rect">
            <a:avLst/>
          </a:prstGeom>
          <a:noFill/>
          <a:ln>
            <a:noFill/>
          </a:ln>
        </p:spPr>
      </p:pic>
      <p:sp>
        <p:nvSpPr>
          <p:cNvPr id="172" name="Google Shape;172;g27febc27826_0_1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g27febc27826_0_14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74" name="Google Shape;174;g27febc27826_0_145"/>
          <p:cNvSpPr/>
          <p:nvPr/>
        </p:nvSpPr>
        <p:spPr>
          <a:xfrm>
            <a:off x="8230629" y="1244600"/>
            <a:ext cx="8277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14726"/>
              </a:buClr>
              <a:buSzPts val="8000"/>
              <a:buFont typeface="Bungee"/>
              <a:buNone/>
            </a:pPr>
            <a:r>
              <a:rPr b="0" i="0" lang="en-US" sz="8000" u="none" cap="none" strike="noStrike">
                <a:solidFill>
                  <a:srgbClr val="C14726"/>
                </a:solidFill>
                <a:latin typeface="Bungee"/>
                <a:ea typeface="Bungee"/>
                <a:cs typeface="Bungee"/>
                <a:sym typeface="Bungee"/>
              </a:rPr>
              <a:t>Pricing Plan</a:t>
            </a:r>
            <a:endParaRPr b="0" i="0" sz="8000" u="none" cap="none" strike="noStrike">
              <a:solidFill>
                <a:schemeClr val="dk1"/>
              </a:solidFill>
              <a:latin typeface="Calibri"/>
              <a:ea typeface="Calibri"/>
              <a:cs typeface="Calibri"/>
              <a:sym typeface="Calibri"/>
            </a:endParaRPr>
          </a:p>
        </p:txBody>
      </p:sp>
      <p:sp>
        <p:nvSpPr>
          <p:cNvPr id="175" name="Google Shape;175;g27febc27826_0_145"/>
          <p:cNvSpPr/>
          <p:nvPr/>
        </p:nvSpPr>
        <p:spPr>
          <a:xfrm>
            <a:off x="1778222" y="3632200"/>
            <a:ext cx="20843400" cy="822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7febc27826_0_145"/>
          <p:cNvSpPr/>
          <p:nvPr/>
        </p:nvSpPr>
        <p:spPr>
          <a:xfrm>
            <a:off x="1778222" y="3632200"/>
            <a:ext cx="6439800" cy="82296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7febc27826_0_145"/>
          <p:cNvPicPr preferRelativeResize="0"/>
          <p:nvPr/>
        </p:nvPicPr>
        <p:blipFill rotWithShape="1">
          <a:blip r:embed="rId7">
            <a:alphaModFix/>
          </a:blip>
          <a:srcRect b="0" l="0" r="0" t="0"/>
          <a:stretch/>
        </p:blipFill>
        <p:spPr>
          <a:xfrm>
            <a:off x="4272416" y="4089400"/>
            <a:ext cx="1451321" cy="1625600"/>
          </a:xfrm>
          <a:prstGeom prst="rect">
            <a:avLst/>
          </a:prstGeom>
          <a:noFill/>
          <a:ln>
            <a:noFill/>
          </a:ln>
        </p:spPr>
      </p:pic>
      <p:sp>
        <p:nvSpPr>
          <p:cNvPr id="178" name="Google Shape;178;g27febc27826_0_145"/>
          <p:cNvSpPr/>
          <p:nvPr/>
        </p:nvSpPr>
        <p:spPr>
          <a:xfrm>
            <a:off x="3873984" y="6019800"/>
            <a:ext cx="22482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1D11"/>
              </a:buClr>
              <a:buSzPts val="4800"/>
              <a:buFont typeface="Bungee"/>
              <a:buNone/>
            </a:pPr>
            <a:r>
              <a:rPr b="0" i="0" lang="en-US" sz="4800" u="none" cap="none" strike="noStrike">
                <a:solidFill>
                  <a:srgbClr val="521D11"/>
                </a:solidFill>
                <a:latin typeface="Bungee"/>
                <a:ea typeface="Bungee"/>
                <a:cs typeface="Bungee"/>
                <a:sym typeface="Bungee"/>
              </a:rPr>
              <a:t>Basic</a:t>
            </a:r>
            <a:endParaRPr b="0" i="0" sz="4800" u="none" cap="none" strike="noStrike">
              <a:solidFill>
                <a:schemeClr val="dk1"/>
              </a:solidFill>
              <a:latin typeface="Calibri"/>
              <a:ea typeface="Calibri"/>
              <a:cs typeface="Calibri"/>
              <a:sym typeface="Calibri"/>
            </a:endParaRPr>
          </a:p>
        </p:txBody>
      </p:sp>
      <p:sp>
        <p:nvSpPr>
          <p:cNvPr id="179" name="Google Shape;179;g27febc27826_0_145"/>
          <p:cNvSpPr/>
          <p:nvPr/>
        </p:nvSpPr>
        <p:spPr>
          <a:xfrm>
            <a:off x="2235479" y="70612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80" name="Google Shape;180;g27febc27826_0_145"/>
          <p:cNvSpPr/>
          <p:nvPr/>
        </p:nvSpPr>
        <p:spPr>
          <a:xfrm>
            <a:off x="3042030" y="10668000"/>
            <a:ext cx="3912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$10/month</a:t>
            </a:r>
            <a:endParaRPr b="0" i="0" sz="4800" u="none" cap="none" strike="noStrike">
              <a:solidFill>
                <a:schemeClr val="dk1"/>
              </a:solidFill>
              <a:latin typeface="Calibri"/>
              <a:ea typeface="Calibri"/>
              <a:cs typeface="Calibri"/>
              <a:sym typeface="Calibri"/>
            </a:endParaRPr>
          </a:p>
        </p:txBody>
      </p:sp>
      <p:sp>
        <p:nvSpPr>
          <p:cNvPr id="181" name="Google Shape;181;g27febc27826_0_145"/>
          <p:cNvSpPr/>
          <p:nvPr/>
        </p:nvSpPr>
        <p:spPr>
          <a:xfrm>
            <a:off x="8980022" y="3632200"/>
            <a:ext cx="6439800" cy="82296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7febc27826_0_145"/>
          <p:cNvPicPr preferRelativeResize="0"/>
          <p:nvPr/>
        </p:nvPicPr>
        <p:blipFill rotWithShape="1">
          <a:blip r:embed="rId8">
            <a:alphaModFix/>
          </a:blip>
          <a:srcRect b="0" l="0" r="0" t="0"/>
          <a:stretch/>
        </p:blipFill>
        <p:spPr>
          <a:xfrm>
            <a:off x="11386827" y="4089400"/>
            <a:ext cx="1626092" cy="1625600"/>
          </a:xfrm>
          <a:prstGeom prst="rect">
            <a:avLst/>
          </a:prstGeom>
          <a:noFill/>
          <a:ln>
            <a:noFill/>
          </a:ln>
        </p:spPr>
      </p:pic>
      <p:sp>
        <p:nvSpPr>
          <p:cNvPr id="183" name="Google Shape;183;g27febc27826_0_145"/>
          <p:cNvSpPr/>
          <p:nvPr/>
        </p:nvSpPr>
        <p:spPr>
          <a:xfrm>
            <a:off x="11101187" y="6019800"/>
            <a:ext cx="2197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1D11"/>
              </a:buClr>
              <a:buSzPts val="4800"/>
              <a:buFont typeface="Bungee"/>
              <a:buNone/>
            </a:pPr>
            <a:r>
              <a:rPr b="0" i="0" lang="en-US" sz="4800" u="none" cap="none" strike="noStrike">
                <a:solidFill>
                  <a:srgbClr val="521D11"/>
                </a:solidFill>
                <a:latin typeface="Bungee"/>
                <a:ea typeface="Bungee"/>
                <a:cs typeface="Bungee"/>
                <a:sym typeface="Bungee"/>
              </a:rPr>
              <a:t>Elite</a:t>
            </a:r>
            <a:endParaRPr b="0" i="0" sz="4800" u="none" cap="none" strike="noStrike">
              <a:solidFill>
                <a:schemeClr val="dk1"/>
              </a:solidFill>
              <a:latin typeface="Calibri"/>
              <a:ea typeface="Calibri"/>
              <a:cs typeface="Calibri"/>
              <a:sym typeface="Calibri"/>
            </a:endParaRPr>
          </a:p>
        </p:txBody>
      </p:sp>
      <p:sp>
        <p:nvSpPr>
          <p:cNvPr id="184" name="Google Shape;184;g27febc27826_0_145"/>
          <p:cNvSpPr/>
          <p:nvPr/>
        </p:nvSpPr>
        <p:spPr>
          <a:xfrm>
            <a:off x="9437280" y="70612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185" name="Google Shape;185;g27febc27826_0_145"/>
          <p:cNvSpPr/>
          <p:nvPr/>
        </p:nvSpPr>
        <p:spPr>
          <a:xfrm>
            <a:off x="10231129" y="10668000"/>
            <a:ext cx="3937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$50/month</a:t>
            </a:r>
            <a:endParaRPr b="0" i="0" sz="4800" u="none" cap="none" strike="noStrike">
              <a:solidFill>
                <a:schemeClr val="dk1"/>
              </a:solidFill>
              <a:latin typeface="Calibri"/>
              <a:ea typeface="Calibri"/>
              <a:cs typeface="Calibri"/>
              <a:sym typeface="Calibri"/>
            </a:endParaRPr>
          </a:p>
        </p:txBody>
      </p:sp>
      <p:sp>
        <p:nvSpPr>
          <p:cNvPr id="186" name="Google Shape;186;g27febc27826_0_145"/>
          <p:cNvSpPr/>
          <p:nvPr/>
        </p:nvSpPr>
        <p:spPr>
          <a:xfrm>
            <a:off x="16181822" y="3632200"/>
            <a:ext cx="6439800" cy="8229600"/>
          </a:xfrm>
          <a:prstGeom prst="rect">
            <a:avLst/>
          </a:prstGeom>
          <a:solidFill>
            <a:srgbClr val="E68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7febc27826_0_145"/>
          <p:cNvPicPr preferRelativeResize="0"/>
          <p:nvPr/>
        </p:nvPicPr>
        <p:blipFill rotWithShape="1">
          <a:blip r:embed="rId9">
            <a:alphaModFix/>
          </a:blip>
          <a:srcRect b="0" l="0" r="0" t="0"/>
          <a:stretch/>
        </p:blipFill>
        <p:spPr>
          <a:xfrm>
            <a:off x="18762908" y="4089400"/>
            <a:ext cx="1277530" cy="1625600"/>
          </a:xfrm>
          <a:prstGeom prst="rect">
            <a:avLst/>
          </a:prstGeom>
          <a:noFill/>
          <a:ln>
            <a:noFill/>
          </a:ln>
        </p:spPr>
      </p:pic>
      <p:sp>
        <p:nvSpPr>
          <p:cNvPr id="188" name="Google Shape;188;g27febc27826_0_145"/>
          <p:cNvSpPr/>
          <p:nvPr/>
        </p:nvSpPr>
        <p:spPr>
          <a:xfrm>
            <a:off x="17356719" y="6019800"/>
            <a:ext cx="4089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1D11"/>
              </a:buClr>
              <a:buSzPts val="4800"/>
              <a:buFont typeface="Bungee"/>
              <a:buNone/>
            </a:pPr>
            <a:r>
              <a:rPr b="0" i="0" lang="en-US" sz="4800" u="none" cap="none" strike="noStrike">
                <a:solidFill>
                  <a:srgbClr val="521D11"/>
                </a:solidFill>
                <a:latin typeface="Bungee"/>
                <a:ea typeface="Bungee"/>
                <a:cs typeface="Bungee"/>
                <a:sym typeface="Bungee"/>
              </a:rPr>
              <a:t>Legendary</a:t>
            </a:r>
            <a:endParaRPr b="0" i="0" sz="4800" u="none" cap="none" strike="noStrike">
              <a:solidFill>
                <a:schemeClr val="dk1"/>
              </a:solidFill>
              <a:latin typeface="Calibri"/>
              <a:ea typeface="Calibri"/>
              <a:cs typeface="Calibri"/>
              <a:sym typeface="Calibri"/>
            </a:endParaRPr>
          </a:p>
        </p:txBody>
      </p:sp>
      <p:sp>
        <p:nvSpPr>
          <p:cNvPr id="189" name="Google Shape;189;g27febc27826_0_145"/>
          <p:cNvSpPr/>
          <p:nvPr/>
        </p:nvSpPr>
        <p:spPr>
          <a:xfrm>
            <a:off x="16639080" y="70612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190" name="Google Shape;190;g27febc27826_0_145"/>
          <p:cNvSpPr/>
          <p:nvPr/>
        </p:nvSpPr>
        <p:spPr>
          <a:xfrm>
            <a:off x="17223353" y="10668000"/>
            <a:ext cx="4356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ungee"/>
              <a:buNone/>
            </a:pPr>
            <a:r>
              <a:rPr b="0" i="0" lang="en-US" sz="4800" u="none" cap="none" strike="noStrike">
                <a:solidFill>
                  <a:srgbClr val="FFFFFF"/>
                </a:solidFill>
                <a:latin typeface="Bungee"/>
                <a:ea typeface="Bungee"/>
                <a:cs typeface="Bungee"/>
                <a:sym typeface="Bunge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2024-08-12T01:57:04Z</dcterms:created>
  <dc:creator>PptxGenJS</dc:creator>
</cp:coreProperties>
</file>