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7104050" cy="102346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i9ZMshV/PCg75IsbkZlkJbzDOV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188595" cy="5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67998" y="0"/>
            <a:ext cx="3188595" cy="574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42770" y="1431824"/>
            <a:ext cx="6872756" cy="38659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10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0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1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1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p12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2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3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3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14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4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5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0" name="Google Shape;300;p15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5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6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6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7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7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7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8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18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8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9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9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0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" name="Google Shape;369;p20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0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21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1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2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7" name="Google Shape;397;p22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2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3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23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3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4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9" name="Google Shape;449;p24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4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5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25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5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6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5" name="Google Shape;485;p26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6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3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3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8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8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9:notes"/>
          <p:cNvSpPr/>
          <p:nvPr>
            <p:ph idx="2" type="sldImg"/>
          </p:nvPr>
        </p:nvSpPr>
        <p:spPr>
          <a:xfrm>
            <a:off x="242888" y="1431925"/>
            <a:ext cx="6872287" cy="38655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9:notes"/>
          <p:cNvSpPr txBox="1"/>
          <p:nvPr>
            <p:ph idx="1" type="body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:notes"/>
          <p:cNvSpPr txBox="1"/>
          <p:nvPr>
            <p:ph idx="12" type="sldNum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ucida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objOnly">
  <p:cSld name="OBJECT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7"/>
          <p:cNvSpPr txBox="1"/>
          <p:nvPr>
            <p:ph idx="1" type="body"/>
          </p:nvPr>
        </p:nvSpPr>
        <p:spPr>
          <a:xfrm>
            <a:off x="838200" y="365125"/>
            <a:ext cx="10515600" cy="58118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ucida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" type="body"/>
          </p:nvPr>
        </p:nvSpPr>
        <p:spPr>
          <a:xfrm>
            <a:off x="1186774" y="1778438"/>
            <a:ext cx="4873574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43" name="Google Shape;43;p32"/>
          <p:cNvSpPr txBox="1"/>
          <p:nvPr>
            <p:ph idx="2" type="body"/>
          </p:nvPr>
        </p:nvSpPr>
        <p:spPr>
          <a:xfrm>
            <a:off x="1186774" y="2665379"/>
            <a:ext cx="4873574" cy="352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3" type="body"/>
          </p:nvPr>
        </p:nvSpPr>
        <p:spPr>
          <a:xfrm>
            <a:off x="6256938" y="1778438"/>
            <a:ext cx="4897576" cy="8239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45" name="Google Shape;45;p32"/>
          <p:cNvSpPr txBox="1"/>
          <p:nvPr>
            <p:ph idx="4" type="body"/>
          </p:nvPr>
        </p:nvSpPr>
        <p:spPr>
          <a:xfrm>
            <a:off x="6256938" y="2665379"/>
            <a:ext cx="4897576" cy="3524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32"/>
          <p:cNvSpPr/>
          <p:nvPr/>
        </p:nvSpPr>
        <p:spPr>
          <a:xfrm>
            <a:off x="8209113" y="5282682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ucida Sans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ucida Sans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ucida Sans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ucida Sans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ucida Sans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ucida Sans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ucida Sans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ucida Sans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教案下载：www.1ppt.com/jiaoan/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ucida Sans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字体下载：www.1ppt.com/ziti/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"/>
              <a:buFont typeface="Lucida Sans"/>
              <a:buNone/>
            </a:pPr>
            <a:r>
              <a:rPr b="0" i="0" lang="en-US" sz="1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 </a:t>
            </a:r>
            <a:endParaRPr b="0" i="0" sz="100" u="none" cap="none" strike="noStrike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5"/>
          <p:cNvSpPr txBox="1"/>
          <p:nvPr>
            <p:ph type="title"/>
          </p:nvPr>
        </p:nvSpPr>
        <p:spPr>
          <a:xfrm>
            <a:off x="839788" y="457200"/>
            <a:ext cx="416534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ucida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/>
          <p:nvPr>
            <p:ph idx="2" type="pic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5"/>
          <p:cNvSpPr txBox="1"/>
          <p:nvPr>
            <p:ph idx="1" type="body"/>
          </p:nvPr>
        </p:nvSpPr>
        <p:spPr>
          <a:xfrm>
            <a:off x="839788" y="2057400"/>
            <a:ext cx="416534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9pPr>
          </a:lstStyle>
          <a:p/>
        </p:txBody>
      </p:sp>
      <p:sp>
        <p:nvSpPr>
          <p:cNvPr id="63" name="Google Shape;63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vertTitleAndTx">
  <p:cSld name="VERTICAL_TITLE_AND_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ucida Sans"/>
              <a:buNone/>
              <a:defRPr b="0" i="0" sz="4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2" name="Google Shape;12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3" name="Google Shape;13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4" name="Google Shape;14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/>
        </p:nvSpPr>
        <p:spPr>
          <a:xfrm>
            <a:off x="4576750" y="2322350"/>
            <a:ext cx="7615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FF0000"/>
                </a:solidFill>
                <a:latin typeface="Lucida Sans"/>
                <a:ea typeface="Lucida Sans"/>
                <a:cs typeface="Lucida Sans"/>
                <a:sym typeface="Lucida Sans"/>
              </a:rPr>
              <a:t>FLORICULTURE</a:t>
            </a:r>
            <a:endParaRPr b="1" sz="6600">
              <a:solidFill>
                <a:srgbClr val="FF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4483735" y="3077210"/>
            <a:ext cx="1308735" cy="130873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3" name="Google Shape;83;p1"/>
          <p:cNvSpPr/>
          <p:nvPr/>
        </p:nvSpPr>
        <p:spPr>
          <a:xfrm rot="-5400000">
            <a:off x="7839317" y="1628305"/>
            <a:ext cx="397510" cy="396651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84" name="Google Shape;84;p1"/>
          <p:cNvGrpSpPr/>
          <p:nvPr/>
        </p:nvGrpSpPr>
        <p:grpSpPr>
          <a:xfrm>
            <a:off x="5159375" y="1502410"/>
            <a:ext cx="2498725" cy="3797935"/>
            <a:chOff x="7975" y="2546"/>
            <a:chExt cx="3935" cy="5981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7975" y="2546"/>
              <a:ext cx="3903" cy="5981"/>
              <a:chOff x="7975" y="2546"/>
              <a:chExt cx="3903" cy="5981"/>
            </a:xfrm>
          </p:grpSpPr>
          <p:sp>
            <p:nvSpPr>
              <p:cNvPr id="86" name="Google Shape;86;p1"/>
              <p:cNvSpPr/>
              <p:nvPr/>
            </p:nvSpPr>
            <p:spPr>
              <a:xfrm>
                <a:off x="7975" y="2546"/>
                <a:ext cx="3778" cy="2324"/>
              </a:xfrm>
              <a:custGeom>
                <a:rect b="b" l="l" r="r" t="t"/>
                <a:pathLst>
                  <a:path extrusionOk="0" h="1708150" w="2063750">
                    <a:moveTo>
                      <a:pt x="2063750" y="0"/>
                    </a:moveTo>
                    <a:lnTo>
                      <a:pt x="0" y="0"/>
                    </a:lnTo>
                    <a:lnTo>
                      <a:pt x="0" y="1708150"/>
                    </a:lnTo>
                  </a:path>
                </a:pathLst>
              </a:custGeom>
              <a:noFill/>
              <a:ln cap="flat" cmpd="sng" w="19050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800">
                    <a:solidFill>
                      <a:schemeClr val="dk1"/>
                    </a:solidFill>
                    <a:latin typeface="Lucida Sans"/>
                    <a:ea typeface="Lucida Sans"/>
                    <a:cs typeface="Lucida Sans"/>
                    <a:sym typeface="Lucida Sans"/>
                  </a:rPr>
                  <a:t> </a:t>
                </a:r>
                <a:endParaRPr/>
              </a:p>
            </p:txBody>
          </p:sp>
          <p:sp>
            <p:nvSpPr>
              <p:cNvPr id="87" name="Google Shape;87;p1"/>
              <p:cNvSpPr/>
              <p:nvPr/>
            </p:nvSpPr>
            <p:spPr>
              <a:xfrm>
                <a:off x="7976" y="7225"/>
                <a:ext cx="3902" cy="1302"/>
              </a:xfrm>
              <a:custGeom>
                <a:rect b="b" l="l" r="r" t="t"/>
                <a:pathLst>
                  <a:path extrusionOk="0" h="972820" w="2585720">
                    <a:moveTo>
                      <a:pt x="0" y="0"/>
                    </a:moveTo>
                    <a:lnTo>
                      <a:pt x="0" y="972820"/>
                    </a:lnTo>
                    <a:lnTo>
                      <a:pt x="2585720" y="972820"/>
                    </a:lnTo>
                  </a:path>
                </a:pathLst>
              </a:custGeom>
              <a:noFill/>
              <a:ln cap="flat" cmpd="sng" w="19050">
                <a:solidFill>
                  <a:srgbClr val="00B05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endParaRPr>
              </a:p>
            </p:txBody>
          </p:sp>
        </p:grpSp>
        <p:cxnSp>
          <p:nvCxnSpPr>
            <p:cNvPr id="88" name="Google Shape;88;p1"/>
            <p:cNvCxnSpPr/>
            <p:nvPr/>
          </p:nvCxnSpPr>
          <p:spPr>
            <a:xfrm rot="10800000">
              <a:off x="11910" y="6613"/>
              <a:ext cx="0" cy="1914"/>
            </a:xfrm>
            <a:prstGeom prst="straightConnector1">
              <a:avLst/>
            </a:prstGeom>
            <a:noFill/>
            <a:ln cap="flat" cmpd="sng" w="9525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03942" y="1616710"/>
            <a:ext cx="5568372" cy="5508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41029" y="4008755"/>
            <a:ext cx="2546221" cy="319024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"/>
          <p:cNvSpPr txBox="1"/>
          <p:nvPr/>
        </p:nvSpPr>
        <p:spPr>
          <a:xfrm>
            <a:off x="6054813" y="3422004"/>
            <a:ext cx="396651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PRESENTATION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10"/>
          <p:cNvGrpSpPr/>
          <p:nvPr/>
        </p:nvGrpSpPr>
        <p:grpSpPr>
          <a:xfrm>
            <a:off x="1590675" y="2266315"/>
            <a:ext cx="6896100" cy="1812925"/>
            <a:chOff x="6511" y="4766"/>
            <a:chExt cx="10860" cy="2855"/>
          </a:xfrm>
        </p:grpSpPr>
        <p:sp>
          <p:nvSpPr>
            <p:cNvPr id="242" name="Google Shape;242;p10"/>
            <p:cNvSpPr/>
            <p:nvPr/>
          </p:nvSpPr>
          <p:spPr>
            <a:xfrm>
              <a:off x="6511" y="6363"/>
              <a:ext cx="10860" cy="12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8138" y="4766"/>
              <a:ext cx="6970" cy="12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STEP HERE</a:t>
              </a:r>
              <a:endParaRPr sz="36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pic>
        <p:nvPicPr>
          <p:cNvPr descr="56e8e2aa3b631副本" id="244" name="Google Shape;244;p10"/>
          <p:cNvPicPr preferRelativeResize="0"/>
          <p:nvPr/>
        </p:nvPicPr>
        <p:blipFill rotWithShape="1">
          <a:blip r:embed="rId3">
            <a:alphaModFix/>
          </a:blip>
          <a:srcRect b="12704" l="54986" r="12847" t="30351"/>
          <a:stretch/>
        </p:blipFill>
        <p:spPr>
          <a:xfrm>
            <a:off x="8681085" y="-1290955"/>
            <a:ext cx="3510280" cy="815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randomBar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11"/>
          <p:cNvGrpSpPr/>
          <p:nvPr/>
        </p:nvGrpSpPr>
        <p:grpSpPr>
          <a:xfrm>
            <a:off x="8169275" y="737235"/>
            <a:ext cx="3290570" cy="1609508"/>
            <a:chOff x="10107" y="143"/>
            <a:chExt cx="7866" cy="3847"/>
          </a:xfrm>
        </p:grpSpPr>
        <p:sp>
          <p:nvSpPr>
            <p:cNvPr id="251" name="Google Shape;251;p11"/>
            <p:cNvSpPr/>
            <p:nvPr/>
          </p:nvSpPr>
          <p:spPr>
            <a:xfrm>
              <a:off x="17525" y="143"/>
              <a:ext cx="448" cy="3847"/>
            </a:xfrm>
            <a:prstGeom prst="rightBracket">
              <a:avLst>
                <a:gd fmla="val 8333" name="adj"/>
              </a:avLst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 flipH="1">
              <a:off x="10107" y="143"/>
              <a:ext cx="448" cy="3847"/>
            </a:xfrm>
            <a:prstGeom prst="rightBracket">
              <a:avLst>
                <a:gd fmla="val 8333" name="adj"/>
              </a:avLst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253" name="Google Shape;253;p11"/>
          <p:cNvSpPr/>
          <p:nvPr/>
        </p:nvSpPr>
        <p:spPr>
          <a:xfrm>
            <a:off x="8427085" y="792649"/>
            <a:ext cx="2903220" cy="153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57aab5adb4057副本" id="254" name="Google Shape;25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1720" y="931545"/>
            <a:ext cx="4754880" cy="4584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5" name="Google Shape;255;p11"/>
          <p:cNvGrpSpPr/>
          <p:nvPr/>
        </p:nvGrpSpPr>
        <p:grpSpPr>
          <a:xfrm>
            <a:off x="8169275" y="4461510"/>
            <a:ext cx="3290570" cy="1609508"/>
            <a:chOff x="10107" y="143"/>
            <a:chExt cx="7866" cy="3847"/>
          </a:xfrm>
        </p:grpSpPr>
        <p:sp>
          <p:nvSpPr>
            <p:cNvPr id="256" name="Google Shape;256;p11"/>
            <p:cNvSpPr/>
            <p:nvPr/>
          </p:nvSpPr>
          <p:spPr>
            <a:xfrm>
              <a:off x="17525" y="143"/>
              <a:ext cx="448" cy="3847"/>
            </a:xfrm>
            <a:prstGeom prst="rightBracket">
              <a:avLst>
                <a:gd fmla="val 8333" name="adj"/>
              </a:avLst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 flipH="1">
              <a:off x="10107" y="143"/>
              <a:ext cx="448" cy="3847"/>
            </a:xfrm>
            <a:prstGeom prst="rightBracket">
              <a:avLst>
                <a:gd fmla="val 8333" name="adj"/>
              </a:avLst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258" name="Google Shape;258;p11"/>
          <p:cNvSpPr/>
          <p:nvPr/>
        </p:nvSpPr>
        <p:spPr>
          <a:xfrm>
            <a:off x="8427085" y="4516924"/>
            <a:ext cx="2903220" cy="153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3729904" y="737235"/>
            <a:ext cx="187411" cy="1609508"/>
          </a:xfrm>
          <a:prstGeom prst="rightBracket">
            <a:avLst>
              <a:gd fmla="val 8333" name="adj"/>
            </a:avLst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0" name="Google Shape;260;p11"/>
          <p:cNvSpPr/>
          <p:nvPr/>
        </p:nvSpPr>
        <p:spPr>
          <a:xfrm flipH="1">
            <a:off x="626745" y="737235"/>
            <a:ext cx="187411" cy="1609508"/>
          </a:xfrm>
          <a:prstGeom prst="rightBracket">
            <a:avLst>
              <a:gd fmla="val 8333" name="adj"/>
            </a:avLst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61" name="Google Shape;261;p11"/>
          <p:cNvSpPr/>
          <p:nvPr/>
        </p:nvSpPr>
        <p:spPr>
          <a:xfrm>
            <a:off x="814156" y="895658"/>
            <a:ext cx="316357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262" name="Google Shape;262;p11"/>
          <p:cNvGrpSpPr/>
          <p:nvPr/>
        </p:nvGrpSpPr>
        <p:grpSpPr>
          <a:xfrm>
            <a:off x="626745" y="4461510"/>
            <a:ext cx="3290570" cy="1609508"/>
            <a:chOff x="10107" y="143"/>
            <a:chExt cx="7866" cy="3847"/>
          </a:xfrm>
        </p:grpSpPr>
        <p:sp>
          <p:nvSpPr>
            <p:cNvPr id="263" name="Google Shape;263;p11"/>
            <p:cNvSpPr/>
            <p:nvPr/>
          </p:nvSpPr>
          <p:spPr>
            <a:xfrm>
              <a:off x="17525" y="143"/>
              <a:ext cx="448" cy="3847"/>
            </a:xfrm>
            <a:prstGeom prst="rightBracket">
              <a:avLst>
                <a:gd fmla="val 8333" name="adj"/>
              </a:avLst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 flipH="1">
              <a:off x="10107" y="143"/>
              <a:ext cx="448" cy="3847"/>
            </a:xfrm>
            <a:prstGeom prst="rightBracket">
              <a:avLst>
                <a:gd fmla="val 8333" name="adj"/>
              </a:avLst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265" name="Google Shape;265;p11"/>
          <p:cNvSpPr/>
          <p:nvPr/>
        </p:nvSpPr>
        <p:spPr>
          <a:xfrm>
            <a:off x="855620" y="4516924"/>
            <a:ext cx="2903220" cy="153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sd2015092139_素材中国-sccnn.com" id="271" name="Google Shape;27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2375" y="-680085"/>
            <a:ext cx="5736590" cy="57727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2" name="Google Shape;272;p12"/>
          <p:cNvGrpSpPr/>
          <p:nvPr/>
        </p:nvGrpSpPr>
        <p:grpSpPr>
          <a:xfrm>
            <a:off x="3332798" y="4482025"/>
            <a:ext cx="6081395" cy="1611353"/>
            <a:chOff x="8366" y="4501"/>
            <a:chExt cx="9577" cy="3681"/>
          </a:xfrm>
        </p:grpSpPr>
        <p:sp>
          <p:nvSpPr>
            <p:cNvPr id="273" name="Google Shape;273;p12"/>
            <p:cNvSpPr/>
            <p:nvPr/>
          </p:nvSpPr>
          <p:spPr>
            <a:xfrm>
              <a:off x="8366" y="6357"/>
              <a:ext cx="9577" cy="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74" name="Google Shape;274;p12"/>
            <p:cNvSpPr/>
            <p:nvPr/>
          </p:nvSpPr>
          <p:spPr>
            <a:xfrm>
              <a:off x="10401" y="4501"/>
              <a:ext cx="4771" cy="1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TITLE HERE</a:t>
              </a:r>
              <a:endParaRPr sz="36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/>
          <p:nvPr/>
        </p:nvSpPr>
        <p:spPr>
          <a:xfrm>
            <a:off x="7625398" y="2487295"/>
            <a:ext cx="3027045" cy="69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rPr>
              <a:t>STEP HERE</a:t>
            </a:r>
            <a:endParaRPr sz="3200">
              <a:solidFill>
                <a:srgbClr val="75707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81" name="Google Shape;281;p13"/>
          <p:cNvSpPr/>
          <p:nvPr/>
        </p:nvSpPr>
        <p:spPr>
          <a:xfrm>
            <a:off x="7625715" y="3212465"/>
            <a:ext cx="2903220" cy="1518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5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psd2015092228_素材中国-sccnn.com副本" id="282" name="Google Shape;28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215" y="37465"/>
            <a:ext cx="7506970" cy="771652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3"/>
          <p:cNvSpPr/>
          <p:nvPr/>
        </p:nvSpPr>
        <p:spPr>
          <a:xfrm>
            <a:off x="6847840" y="1443355"/>
            <a:ext cx="4458970" cy="4458970"/>
          </a:xfrm>
          <a:prstGeom prst="ellipse">
            <a:avLst/>
          </a:prstGeom>
          <a:noFill/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p14:dur="1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/>
          <p:nvPr/>
        </p:nvSpPr>
        <p:spPr>
          <a:xfrm>
            <a:off x="1329690" y="3036147"/>
            <a:ext cx="3027045" cy="695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rPr>
              <a:t>STAGE HERE</a:t>
            </a:r>
            <a:endParaRPr sz="3200">
              <a:solidFill>
                <a:srgbClr val="75707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1329690" y="4003675"/>
            <a:ext cx="2903220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900">
              <a:solidFill>
                <a:srgbClr val="A5A5A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4888230" y="3036147"/>
            <a:ext cx="3027045" cy="732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rPr>
              <a:t>STAGE HERE</a:t>
            </a:r>
            <a:endParaRPr sz="3200">
              <a:solidFill>
                <a:srgbClr val="75707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2" name="Google Shape;292;p14"/>
          <p:cNvSpPr/>
          <p:nvPr/>
        </p:nvSpPr>
        <p:spPr>
          <a:xfrm>
            <a:off x="4888230" y="4003675"/>
            <a:ext cx="2903220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900">
              <a:solidFill>
                <a:srgbClr val="A5A5A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3" name="Google Shape;293;p14"/>
          <p:cNvSpPr/>
          <p:nvPr/>
        </p:nvSpPr>
        <p:spPr>
          <a:xfrm>
            <a:off x="8493760" y="3036147"/>
            <a:ext cx="3027045" cy="732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rPr>
              <a:t>STAGE HERE</a:t>
            </a:r>
            <a:endParaRPr sz="3200">
              <a:solidFill>
                <a:srgbClr val="75707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94" name="Google Shape;294;p14"/>
          <p:cNvSpPr/>
          <p:nvPr/>
        </p:nvSpPr>
        <p:spPr>
          <a:xfrm>
            <a:off x="8493760" y="4003675"/>
            <a:ext cx="2903220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900">
              <a:solidFill>
                <a:srgbClr val="A5A5A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55a7369272f84副本" id="295" name="Google Shape;29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2565" y="887095"/>
            <a:ext cx="25527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5a7369272f84副本" id="296" name="Google Shape;29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8230" y="816610"/>
            <a:ext cx="25527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5a7369272f84副本" id="297" name="Google Shape;297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93760" y="780415"/>
            <a:ext cx="2203450" cy="20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1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693" y="3092559"/>
            <a:ext cx="4530230" cy="3750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81029c4ad44b53fb1fcc1efa9e00bdad6副本" id="304" name="Google Shape;30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5325" y="1984375"/>
            <a:ext cx="5170805" cy="485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6722" y="1128520"/>
            <a:ext cx="4114137" cy="3533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p15"/>
          <p:cNvGrpSpPr/>
          <p:nvPr/>
        </p:nvGrpSpPr>
        <p:grpSpPr>
          <a:xfrm rot="-5400000">
            <a:off x="5338463" y="1984376"/>
            <a:ext cx="2140030" cy="2091209"/>
            <a:chOff x="5338462" y="1984375"/>
            <a:chExt cx="2140030" cy="2091209"/>
          </a:xfrm>
        </p:grpSpPr>
        <p:sp>
          <p:nvSpPr>
            <p:cNvPr id="307" name="Google Shape;307;p15"/>
            <p:cNvSpPr/>
            <p:nvPr/>
          </p:nvSpPr>
          <p:spPr>
            <a:xfrm>
              <a:off x="5338462" y="1984375"/>
              <a:ext cx="2140030" cy="209120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31800" sx="92000" rotWithShape="0" algn="ctr" dir="2820000" dist="76200" sy="92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ucida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5"/>
            <p:cNvSpPr txBox="1"/>
            <p:nvPr/>
          </p:nvSpPr>
          <p:spPr>
            <a:xfrm rot="5400000">
              <a:off x="5556155" y="2722202"/>
              <a:ext cx="1685677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262626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AUTUMN</a:t>
              </a:r>
              <a:endParaRPr b="1" sz="2000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</p:spTree>
  </p:cSld>
  <p:clrMapOvr>
    <a:masterClrMapping/>
  </p:clrMapOvr>
  <p:transition p14:dur="1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"/>
          <p:cNvSpPr/>
          <p:nvPr/>
        </p:nvSpPr>
        <p:spPr>
          <a:xfrm>
            <a:off x="4302760" y="4792980"/>
            <a:ext cx="1612900" cy="1612900"/>
          </a:xfrm>
          <a:prstGeom prst="triangle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9197975" y="815975"/>
            <a:ext cx="2181225" cy="2181225"/>
          </a:xfrm>
          <a:prstGeom prst="triangle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5271770" y="15875"/>
            <a:ext cx="2726690" cy="1761490"/>
          </a:xfrm>
          <a:custGeom>
            <a:rect b="b" l="l" r="r" t="t"/>
            <a:pathLst>
              <a:path extrusionOk="0" h="2774" w="4294">
                <a:moveTo>
                  <a:pt x="0" y="2774"/>
                </a:moveTo>
                <a:lnTo>
                  <a:pt x="1455" y="0"/>
                </a:lnTo>
                <a:lnTo>
                  <a:pt x="4294" y="0"/>
                </a:lnTo>
                <a:lnTo>
                  <a:pt x="3101" y="2774"/>
                </a:lnTo>
                <a:lnTo>
                  <a:pt x="0" y="277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317" name="Google Shape;317;p16"/>
          <p:cNvCxnSpPr/>
          <p:nvPr/>
        </p:nvCxnSpPr>
        <p:spPr>
          <a:xfrm>
            <a:off x="3059430" y="15875"/>
            <a:ext cx="4032250" cy="683133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8" name="Google Shape;318;p16"/>
          <p:cNvSpPr/>
          <p:nvPr/>
        </p:nvSpPr>
        <p:spPr>
          <a:xfrm>
            <a:off x="8623618" y="4313555"/>
            <a:ext cx="3027045" cy="732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rPr>
              <a:t>TITLE HERE</a:t>
            </a:r>
            <a:endParaRPr sz="3200">
              <a:solidFill>
                <a:srgbClr val="75707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8623935" y="5038725"/>
            <a:ext cx="2903220" cy="153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5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0" name="Google Shape;320;p16"/>
          <p:cNvSpPr/>
          <p:nvPr/>
        </p:nvSpPr>
        <p:spPr>
          <a:xfrm>
            <a:off x="5915343" y="2221230"/>
            <a:ext cx="3027045" cy="732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rPr>
              <a:t>TITLE HERE</a:t>
            </a:r>
            <a:endParaRPr sz="3200">
              <a:solidFill>
                <a:srgbClr val="75707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21" name="Google Shape;321;p16"/>
          <p:cNvSpPr/>
          <p:nvPr/>
        </p:nvSpPr>
        <p:spPr>
          <a:xfrm>
            <a:off x="5915660" y="2946400"/>
            <a:ext cx="2903220" cy="15327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5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556c1d435b9b4副本" id="322" name="Google Shape;32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3200" y="815975"/>
            <a:ext cx="4491355" cy="6031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17"/>
          <p:cNvGrpSpPr/>
          <p:nvPr/>
        </p:nvGrpSpPr>
        <p:grpSpPr>
          <a:xfrm>
            <a:off x="349250" y="692785"/>
            <a:ext cx="3027045" cy="2258060"/>
            <a:chOff x="3015" y="1875"/>
            <a:chExt cx="4767" cy="3556"/>
          </a:xfrm>
        </p:grpSpPr>
        <p:sp>
          <p:nvSpPr>
            <p:cNvPr id="329" name="Google Shape;329;p17"/>
            <p:cNvSpPr/>
            <p:nvPr/>
          </p:nvSpPr>
          <p:spPr>
            <a:xfrm>
              <a:off x="3015" y="1875"/>
              <a:ext cx="4767" cy="1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STEP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3015" y="3017"/>
              <a:ext cx="4572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cxnSp>
        <p:nvCxnSpPr>
          <p:cNvPr id="331" name="Google Shape;331;p17"/>
          <p:cNvCxnSpPr/>
          <p:nvPr/>
        </p:nvCxnSpPr>
        <p:spPr>
          <a:xfrm flipH="1">
            <a:off x="1043305" y="122555"/>
            <a:ext cx="4366895" cy="538480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cxnSp>
      <p:pic>
        <p:nvPicPr>
          <p:cNvPr descr="556c1d435b9b4副本" id="332" name="Google Shape;33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3970" y="3306445"/>
            <a:ext cx="6346190" cy="35642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3" name="Google Shape;333;p17"/>
          <p:cNvGrpSpPr/>
          <p:nvPr/>
        </p:nvGrpSpPr>
        <p:grpSpPr>
          <a:xfrm>
            <a:off x="3037840" y="2168525"/>
            <a:ext cx="3639185" cy="3639185"/>
            <a:chOff x="7587" y="3993"/>
            <a:chExt cx="5731" cy="5731"/>
          </a:xfrm>
        </p:grpSpPr>
        <p:sp>
          <p:nvSpPr>
            <p:cNvPr id="334" name="Google Shape;334;p17"/>
            <p:cNvSpPr/>
            <p:nvPr/>
          </p:nvSpPr>
          <p:spPr>
            <a:xfrm>
              <a:off x="7587" y="3993"/>
              <a:ext cx="5731" cy="5731"/>
            </a:xfrm>
            <a:prstGeom prst="ellipse">
              <a:avLst/>
            </a:prstGeom>
            <a:noFill/>
            <a:ln cap="flat" cmpd="sng" w="127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8069" y="5275"/>
              <a:ext cx="4767" cy="1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STEP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8069" y="6417"/>
              <a:ext cx="4572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337" name="Google Shape;337;p17"/>
          <p:cNvGrpSpPr/>
          <p:nvPr/>
        </p:nvGrpSpPr>
        <p:grpSpPr>
          <a:xfrm>
            <a:off x="8223885" y="890905"/>
            <a:ext cx="3027045" cy="2258060"/>
            <a:chOff x="3015" y="1875"/>
            <a:chExt cx="4767" cy="3556"/>
          </a:xfrm>
        </p:grpSpPr>
        <p:sp>
          <p:nvSpPr>
            <p:cNvPr id="338" name="Google Shape;338;p17"/>
            <p:cNvSpPr/>
            <p:nvPr/>
          </p:nvSpPr>
          <p:spPr>
            <a:xfrm>
              <a:off x="3015" y="1875"/>
              <a:ext cx="4767" cy="1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STEP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3015" y="3017"/>
              <a:ext cx="4572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18"/>
          <p:cNvGrpSpPr/>
          <p:nvPr/>
        </p:nvGrpSpPr>
        <p:grpSpPr>
          <a:xfrm>
            <a:off x="2893060" y="796290"/>
            <a:ext cx="2776220" cy="3652520"/>
            <a:chOff x="4556" y="1254"/>
            <a:chExt cx="4372" cy="5752"/>
          </a:xfrm>
        </p:grpSpPr>
        <p:sp>
          <p:nvSpPr>
            <p:cNvPr id="346" name="Google Shape;346;p18"/>
            <p:cNvSpPr/>
            <p:nvPr/>
          </p:nvSpPr>
          <p:spPr>
            <a:xfrm>
              <a:off x="4556" y="1254"/>
              <a:ext cx="4334" cy="5752"/>
            </a:xfrm>
            <a:prstGeom prst="rect">
              <a:avLst/>
            </a:prstGeom>
            <a:noFill/>
            <a:ln cap="flat" cmpd="sng" w="127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47" name="Google Shape;347;p18"/>
            <p:cNvSpPr/>
            <p:nvPr/>
          </p:nvSpPr>
          <p:spPr>
            <a:xfrm>
              <a:off x="4594" y="1975"/>
              <a:ext cx="4334" cy="1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STAGE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48" name="Google Shape;348;p18"/>
            <p:cNvSpPr/>
            <p:nvPr/>
          </p:nvSpPr>
          <p:spPr>
            <a:xfrm>
              <a:off x="4848" y="3603"/>
              <a:ext cx="3751" cy="31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 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349" name="Google Shape;349;p18"/>
          <p:cNvGrpSpPr/>
          <p:nvPr/>
        </p:nvGrpSpPr>
        <p:grpSpPr>
          <a:xfrm>
            <a:off x="6783070" y="1085850"/>
            <a:ext cx="3748405" cy="4974590"/>
            <a:chOff x="10682" y="1710"/>
            <a:chExt cx="5903" cy="7834"/>
          </a:xfrm>
        </p:grpSpPr>
        <p:sp>
          <p:nvSpPr>
            <p:cNvPr id="350" name="Google Shape;350;p18"/>
            <p:cNvSpPr/>
            <p:nvPr/>
          </p:nvSpPr>
          <p:spPr>
            <a:xfrm>
              <a:off x="10682" y="1710"/>
              <a:ext cx="5903" cy="7834"/>
            </a:xfrm>
            <a:prstGeom prst="rect">
              <a:avLst/>
            </a:prstGeom>
            <a:noFill/>
            <a:ln cap="flat" cmpd="sng" w="127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51" name="Google Shape;351;p18"/>
            <p:cNvSpPr/>
            <p:nvPr/>
          </p:nvSpPr>
          <p:spPr>
            <a:xfrm>
              <a:off x="11467" y="2011"/>
              <a:ext cx="4334" cy="1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STAGE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52" name="Google Shape;352;p18"/>
            <p:cNvSpPr/>
            <p:nvPr/>
          </p:nvSpPr>
          <p:spPr>
            <a:xfrm>
              <a:off x="11222" y="3153"/>
              <a:ext cx="4824" cy="1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5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53" name="Google Shape;353;p18"/>
            <p:cNvSpPr/>
            <p:nvPr/>
          </p:nvSpPr>
          <p:spPr>
            <a:xfrm>
              <a:off x="11467" y="5933"/>
              <a:ext cx="4334" cy="1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STAGE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54" name="Google Shape;354;p18"/>
            <p:cNvSpPr/>
            <p:nvPr/>
          </p:nvSpPr>
          <p:spPr>
            <a:xfrm>
              <a:off x="11222" y="7075"/>
              <a:ext cx="4824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355" name="Google Shape;355;p18"/>
          <p:cNvSpPr/>
          <p:nvPr/>
        </p:nvSpPr>
        <p:spPr>
          <a:xfrm>
            <a:off x="864235" y="4872355"/>
            <a:ext cx="5743575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5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693" y="3092559"/>
            <a:ext cx="4530230" cy="3750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81029c4ad44b53fb1fcc1efa9e00bdad6副本" id="362" name="Google Shape;36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5325" y="1984375"/>
            <a:ext cx="5170805" cy="485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6722" y="1128520"/>
            <a:ext cx="4114137" cy="3533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4" name="Google Shape;364;p19"/>
          <p:cNvGrpSpPr/>
          <p:nvPr/>
        </p:nvGrpSpPr>
        <p:grpSpPr>
          <a:xfrm rot="-5400000">
            <a:off x="5338463" y="1984376"/>
            <a:ext cx="2140030" cy="2091209"/>
            <a:chOff x="5338462" y="1984375"/>
            <a:chExt cx="2140030" cy="2091209"/>
          </a:xfrm>
        </p:grpSpPr>
        <p:sp>
          <p:nvSpPr>
            <p:cNvPr id="365" name="Google Shape;365;p19"/>
            <p:cNvSpPr/>
            <p:nvPr/>
          </p:nvSpPr>
          <p:spPr>
            <a:xfrm>
              <a:off x="5338462" y="1984375"/>
              <a:ext cx="2140030" cy="209120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31800" sx="92000" rotWithShape="0" algn="ctr" dir="2820000" dist="76200" sy="92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ucida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19"/>
            <p:cNvSpPr txBox="1"/>
            <p:nvPr/>
          </p:nvSpPr>
          <p:spPr>
            <a:xfrm rot="5400000">
              <a:off x="5556155" y="2691425"/>
              <a:ext cx="1685677" cy="6771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262626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WINTER</a:t>
              </a:r>
              <a:endParaRPr b="1" sz="2400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37849" y="0"/>
            <a:ext cx="3716373" cy="71280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2"/>
          <p:cNvGrpSpPr/>
          <p:nvPr/>
        </p:nvGrpSpPr>
        <p:grpSpPr>
          <a:xfrm>
            <a:off x="831198" y="769820"/>
            <a:ext cx="10488646" cy="3065002"/>
            <a:chOff x="763573" y="2222718"/>
            <a:chExt cx="10488646" cy="3065002"/>
          </a:xfrm>
        </p:grpSpPr>
        <p:pic>
          <p:nvPicPr>
            <p:cNvPr id="99" name="Google Shape;99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651181" y="3090947"/>
              <a:ext cx="1601038" cy="21967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2"/>
            <p:cNvSpPr txBox="1"/>
            <p:nvPr/>
          </p:nvSpPr>
          <p:spPr>
            <a:xfrm>
              <a:off x="763573" y="2222718"/>
              <a:ext cx="3117033" cy="646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6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CONTENTS</a:t>
              </a:r>
              <a:endParaRPr b="1" sz="36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101" name="Google Shape;101;p2"/>
          <p:cNvGrpSpPr/>
          <p:nvPr/>
        </p:nvGrpSpPr>
        <p:grpSpPr>
          <a:xfrm>
            <a:off x="781267" y="1996870"/>
            <a:ext cx="6887786" cy="2778655"/>
            <a:chOff x="781267" y="1996870"/>
            <a:chExt cx="6887786" cy="2778655"/>
          </a:xfrm>
        </p:grpSpPr>
        <p:sp>
          <p:nvSpPr>
            <p:cNvPr id="102" name="Google Shape;102;p2"/>
            <p:cNvSpPr txBox="1"/>
            <p:nvPr/>
          </p:nvSpPr>
          <p:spPr>
            <a:xfrm>
              <a:off x="5988449" y="1996870"/>
              <a:ext cx="1680604" cy="523220"/>
            </a:xfrm>
            <a:prstGeom prst="rect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WINTER</a:t>
              </a:r>
              <a:endParaRPr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103" name="Google Shape;103;p2"/>
            <p:cNvCxnSpPr/>
            <p:nvPr/>
          </p:nvCxnSpPr>
          <p:spPr>
            <a:xfrm>
              <a:off x="7669052" y="2263646"/>
              <a:ext cx="1" cy="2511879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4" name="Google Shape;104;p2"/>
            <p:cNvSpPr txBox="1"/>
            <p:nvPr/>
          </p:nvSpPr>
          <p:spPr>
            <a:xfrm rot="5400000">
              <a:off x="6868834" y="3451779"/>
              <a:ext cx="1092607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Text here...</a:t>
              </a:r>
              <a:endParaRPr sz="14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4202147" y="1996870"/>
              <a:ext cx="1786302" cy="523220"/>
            </a:xfrm>
            <a:prstGeom prst="rect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AUTUMN</a:t>
              </a:r>
              <a:endParaRPr sz="32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106" name="Google Shape;106;p2"/>
            <p:cNvCxnSpPr/>
            <p:nvPr/>
          </p:nvCxnSpPr>
          <p:spPr>
            <a:xfrm>
              <a:off x="5988448" y="2263646"/>
              <a:ext cx="1" cy="2511879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7" name="Google Shape;107;p2"/>
            <p:cNvSpPr txBox="1"/>
            <p:nvPr/>
          </p:nvSpPr>
          <p:spPr>
            <a:xfrm rot="5400000">
              <a:off x="5188229" y="3330398"/>
              <a:ext cx="1092607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Text here...</a:t>
              </a:r>
              <a:endParaRPr sz="14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2407859" y="2010207"/>
              <a:ext cx="1794289" cy="523220"/>
            </a:xfrm>
            <a:prstGeom prst="rect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SUMMER</a:t>
              </a:r>
              <a:endParaRPr sz="2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109" name="Google Shape;109;p2"/>
            <p:cNvCxnSpPr/>
            <p:nvPr/>
          </p:nvCxnSpPr>
          <p:spPr>
            <a:xfrm>
              <a:off x="4202147" y="2263646"/>
              <a:ext cx="1" cy="2511879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0" name="Google Shape;110;p2"/>
            <p:cNvSpPr txBox="1"/>
            <p:nvPr/>
          </p:nvSpPr>
          <p:spPr>
            <a:xfrm rot="5400000">
              <a:off x="3401929" y="3451779"/>
              <a:ext cx="1092607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Text here...</a:t>
              </a:r>
              <a:endParaRPr sz="14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781267" y="2010208"/>
              <a:ext cx="1626592" cy="523220"/>
            </a:xfrm>
            <a:prstGeom prst="rect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SPRING</a:t>
              </a:r>
              <a:endParaRPr sz="32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112" name="Google Shape;112;p2"/>
            <p:cNvCxnSpPr/>
            <p:nvPr/>
          </p:nvCxnSpPr>
          <p:spPr>
            <a:xfrm>
              <a:off x="2416247" y="2263646"/>
              <a:ext cx="1" cy="2511879"/>
            </a:xfrm>
            <a:prstGeom prst="straightConnector1">
              <a:avLst/>
            </a:prstGeom>
            <a:noFill/>
            <a:ln cap="flat" cmpd="sng" w="9525">
              <a:solidFill>
                <a:srgbClr val="D0CEC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13" name="Google Shape;113;p2"/>
            <p:cNvSpPr txBox="1"/>
            <p:nvPr/>
          </p:nvSpPr>
          <p:spPr>
            <a:xfrm rot="5400000">
              <a:off x="1607640" y="3451779"/>
              <a:ext cx="1092607" cy="507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Text here...</a:t>
              </a:r>
              <a:endParaRPr sz="14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pic>
        <p:nvPicPr>
          <p:cNvPr id="114" name="Google Shape;11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90585"/>
            <a:ext cx="547356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p14:dur="100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" name="Google Shape;372;p20"/>
          <p:cNvGrpSpPr/>
          <p:nvPr/>
        </p:nvGrpSpPr>
        <p:grpSpPr>
          <a:xfrm>
            <a:off x="6356350" y="2164080"/>
            <a:ext cx="2903220" cy="2113915"/>
            <a:chOff x="10031" y="3408"/>
            <a:chExt cx="4572" cy="3329"/>
          </a:xfrm>
        </p:grpSpPr>
        <p:sp>
          <p:nvSpPr>
            <p:cNvPr id="373" name="Google Shape;373;p20"/>
            <p:cNvSpPr/>
            <p:nvPr/>
          </p:nvSpPr>
          <p:spPr>
            <a:xfrm>
              <a:off x="11129" y="3408"/>
              <a:ext cx="2229" cy="1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TITLE HERE</a:t>
              </a:r>
              <a:endParaRPr sz="18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10031" y="4323"/>
              <a:ext cx="4572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375" name="Google Shape;375;p20"/>
          <p:cNvGrpSpPr/>
          <p:nvPr/>
        </p:nvGrpSpPr>
        <p:grpSpPr>
          <a:xfrm>
            <a:off x="8993505" y="4693920"/>
            <a:ext cx="1717675" cy="1802765"/>
            <a:chOff x="6990" y="7541"/>
            <a:chExt cx="2705" cy="2839"/>
          </a:xfrm>
        </p:grpSpPr>
        <p:sp>
          <p:nvSpPr>
            <p:cNvPr id="376" name="Google Shape;376;p20"/>
            <p:cNvSpPr/>
            <p:nvPr/>
          </p:nvSpPr>
          <p:spPr>
            <a:xfrm>
              <a:off x="7508" y="7541"/>
              <a:ext cx="1911" cy="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TITLE HERE</a:t>
              </a:r>
              <a:endParaRPr sz="14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6990" y="8344"/>
              <a:ext cx="2705" cy="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hope that this template will return to you as a time, money and reputation.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pic>
        <p:nvPicPr>
          <p:cNvPr descr="556c1d435b9b4副本" id="378" name="Google Shape;37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670" y="97790"/>
            <a:ext cx="5549900" cy="660844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0"/>
          <p:cNvSpPr/>
          <p:nvPr/>
        </p:nvSpPr>
        <p:spPr>
          <a:xfrm>
            <a:off x="5713095" y="926465"/>
            <a:ext cx="3937000" cy="3937000"/>
          </a:xfrm>
          <a:prstGeom prst="ellipse">
            <a:avLst/>
          </a:prstGeom>
          <a:noFill/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380" name="Google Shape;380;p20"/>
          <p:cNvSpPr/>
          <p:nvPr/>
        </p:nvSpPr>
        <p:spPr>
          <a:xfrm>
            <a:off x="8468995" y="3773170"/>
            <a:ext cx="2672715" cy="2672715"/>
          </a:xfrm>
          <a:prstGeom prst="ellipse">
            <a:avLst/>
          </a:prstGeom>
          <a:noFill/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381" name="Google Shape;381;p20"/>
          <p:cNvGrpSpPr/>
          <p:nvPr/>
        </p:nvGrpSpPr>
        <p:grpSpPr>
          <a:xfrm>
            <a:off x="4700270" y="4693920"/>
            <a:ext cx="1717675" cy="1802765"/>
            <a:chOff x="6990" y="7541"/>
            <a:chExt cx="2705" cy="2839"/>
          </a:xfrm>
        </p:grpSpPr>
        <p:sp>
          <p:nvSpPr>
            <p:cNvPr id="382" name="Google Shape;382;p20"/>
            <p:cNvSpPr/>
            <p:nvPr/>
          </p:nvSpPr>
          <p:spPr>
            <a:xfrm>
              <a:off x="7323" y="7541"/>
              <a:ext cx="2038" cy="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TITLE HERE</a:t>
              </a:r>
              <a:endParaRPr sz="14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6990" y="8344"/>
              <a:ext cx="2705" cy="20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hope that this template will return to you as a time, money and reputation.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384" name="Google Shape;384;p20"/>
          <p:cNvSpPr/>
          <p:nvPr/>
        </p:nvSpPr>
        <p:spPr>
          <a:xfrm>
            <a:off x="4175760" y="3773170"/>
            <a:ext cx="2672715" cy="2672715"/>
          </a:xfrm>
          <a:prstGeom prst="ellipse">
            <a:avLst/>
          </a:prstGeom>
          <a:noFill/>
          <a:ln cap="flat" cmpd="sng" w="127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81029c4ad44b53fb1fcc1efa9ebdad16副本" id="390" name="Google Shape;39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480" y="2504440"/>
            <a:ext cx="5247005" cy="43389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81029c4ad44b53fb1fcc1efa9e00bdad6副本" id="391" name="Google Shape;39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5325" y="1984375"/>
            <a:ext cx="5170805" cy="48590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2" name="Google Shape;392;p21"/>
          <p:cNvGrpSpPr/>
          <p:nvPr/>
        </p:nvGrpSpPr>
        <p:grpSpPr>
          <a:xfrm>
            <a:off x="3399473" y="1548325"/>
            <a:ext cx="6081395" cy="1611353"/>
            <a:chOff x="8366" y="4501"/>
            <a:chExt cx="9577" cy="3681"/>
          </a:xfrm>
        </p:grpSpPr>
        <p:sp>
          <p:nvSpPr>
            <p:cNvPr id="393" name="Google Shape;393;p21"/>
            <p:cNvSpPr/>
            <p:nvPr/>
          </p:nvSpPr>
          <p:spPr>
            <a:xfrm>
              <a:off x="8366" y="6357"/>
              <a:ext cx="9577" cy="1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394" name="Google Shape;394;p21"/>
            <p:cNvSpPr/>
            <p:nvPr/>
          </p:nvSpPr>
          <p:spPr>
            <a:xfrm>
              <a:off x="10401" y="4501"/>
              <a:ext cx="4771" cy="17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STEP HERE</a:t>
              </a:r>
              <a:endParaRPr sz="36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2"/>
          <p:cNvSpPr/>
          <p:nvPr/>
        </p:nvSpPr>
        <p:spPr>
          <a:xfrm>
            <a:off x="979805" y="5236845"/>
            <a:ext cx="10511155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050">
              <a:solidFill>
                <a:srgbClr val="7F7F7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401" name="Google Shape;401;p22"/>
          <p:cNvGrpSpPr/>
          <p:nvPr/>
        </p:nvGrpSpPr>
        <p:grpSpPr>
          <a:xfrm>
            <a:off x="8095615" y="518160"/>
            <a:ext cx="3063240" cy="2258060"/>
            <a:chOff x="12749" y="816"/>
            <a:chExt cx="4824" cy="3556"/>
          </a:xfrm>
        </p:grpSpPr>
        <p:sp>
          <p:nvSpPr>
            <p:cNvPr id="402" name="Google Shape;402;p22"/>
            <p:cNvSpPr/>
            <p:nvPr/>
          </p:nvSpPr>
          <p:spPr>
            <a:xfrm>
              <a:off x="12994" y="816"/>
              <a:ext cx="4334" cy="1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STAGE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03" name="Google Shape;403;p22"/>
            <p:cNvSpPr/>
            <p:nvPr/>
          </p:nvSpPr>
          <p:spPr>
            <a:xfrm>
              <a:off x="12749" y="1958"/>
              <a:ext cx="4824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404" name="Google Shape;404;p22"/>
          <p:cNvGrpSpPr/>
          <p:nvPr/>
        </p:nvGrpSpPr>
        <p:grpSpPr>
          <a:xfrm>
            <a:off x="824230" y="518160"/>
            <a:ext cx="3063240" cy="2258060"/>
            <a:chOff x="1298" y="816"/>
            <a:chExt cx="4824" cy="3556"/>
          </a:xfrm>
        </p:grpSpPr>
        <p:sp>
          <p:nvSpPr>
            <p:cNvPr id="405" name="Google Shape;405;p22"/>
            <p:cNvSpPr/>
            <p:nvPr/>
          </p:nvSpPr>
          <p:spPr>
            <a:xfrm>
              <a:off x="1543" y="816"/>
              <a:ext cx="4334" cy="1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STAGE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1298" y="1958"/>
              <a:ext cx="4824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407" name="Google Shape;407;p22"/>
          <p:cNvGrpSpPr/>
          <p:nvPr/>
        </p:nvGrpSpPr>
        <p:grpSpPr>
          <a:xfrm>
            <a:off x="824230" y="3066415"/>
            <a:ext cx="3063240" cy="2258060"/>
            <a:chOff x="1298" y="4829"/>
            <a:chExt cx="4824" cy="3556"/>
          </a:xfrm>
        </p:grpSpPr>
        <p:sp>
          <p:nvSpPr>
            <p:cNvPr id="408" name="Google Shape;408;p22"/>
            <p:cNvSpPr/>
            <p:nvPr/>
          </p:nvSpPr>
          <p:spPr>
            <a:xfrm>
              <a:off x="1543" y="4829"/>
              <a:ext cx="4334" cy="1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STAGE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1298" y="5971"/>
              <a:ext cx="4824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410" name="Google Shape;410;p22"/>
          <p:cNvGrpSpPr/>
          <p:nvPr/>
        </p:nvGrpSpPr>
        <p:grpSpPr>
          <a:xfrm>
            <a:off x="7940040" y="3066415"/>
            <a:ext cx="3063240" cy="2258060"/>
            <a:chOff x="12504" y="4829"/>
            <a:chExt cx="4824" cy="3556"/>
          </a:xfrm>
        </p:grpSpPr>
        <p:sp>
          <p:nvSpPr>
            <p:cNvPr id="411" name="Google Shape;411;p22"/>
            <p:cNvSpPr/>
            <p:nvPr/>
          </p:nvSpPr>
          <p:spPr>
            <a:xfrm>
              <a:off x="12749" y="4829"/>
              <a:ext cx="4334" cy="1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STAGE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12" name="Google Shape;412;p22"/>
            <p:cNvSpPr/>
            <p:nvPr/>
          </p:nvSpPr>
          <p:spPr>
            <a:xfrm>
              <a:off x="12504" y="5971"/>
              <a:ext cx="4824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413" name="Google Shape;413;p22"/>
          <p:cNvGrpSpPr/>
          <p:nvPr/>
        </p:nvGrpSpPr>
        <p:grpSpPr>
          <a:xfrm>
            <a:off x="3731895" y="1585595"/>
            <a:ext cx="4304030" cy="2785745"/>
            <a:chOff x="5877" y="2497"/>
            <a:chExt cx="6778" cy="4387"/>
          </a:xfrm>
        </p:grpSpPr>
        <p:sp>
          <p:nvSpPr>
            <p:cNvPr id="414" name="Google Shape;414;p22"/>
            <p:cNvSpPr/>
            <p:nvPr/>
          </p:nvSpPr>
          <p:spPr>
            <a:xfrm>
              <a:off x="11199" y="2497"/>
              <a:ext cx="1456" cy="747"/>
            </a:xfrm>
            <a:custGeom>
              <a:rect b="b" l="l" r="r" t="t"/>
              <a:pathLst>
                <a:path extrusionOk="0" h="474345" w="924560">
                  <a:moveTo>
                    <a:pt x="0" y="474345"/>
                  </a:moveTo>
                  <a:lnTo>
                    <a:pt x="273685" y="0"/>
                  </a:lnTo>
                  <a:lnTo>
                    <a:pt x="92456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15" name="Google Shape;415;p22"/>
            <p:cNvSpPr/>
            <p:nvPr/>
          </p:nvSpPr>
          <p:spPr>
            <a:xfrm flipH="1">
              <a:off x="5877" y="2497"/>
              <a:ext cx="1456" cy="747"/>
            </a:xfrm>
            <a:custGeom>
              <a:rect b="b" l="l" r="r" t="t"/>
              <a:pathLst>
                <a:path extrusionOk="0" h="474345" w="924560">
                  <a:moveTo>
                    <a:pt x="0" y="474345"/>
                  </a:moveTo>
                  <a:lnTo>
                    <a:pt x="273685" y="0"/>
                  </a:lnTo>
                  <a:lnTo>
                    <a:pt x="92456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416" name="Google Shape;416;p22"/>
            <p:cNvCxnSpPr/>
            <p:nvPr/>
          </p:nvCxnSpPr>
          <p:spPr>
            <a:xfrm>
              <a:off x="10676" y="6875"/>
              <a:ext cx="1681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417" name="Google Shape;417;p22"/>
            <p:cNvCxnSpPr/>
            <p:nvPr/>
          </p:nvCxnSpPr>
          <p:spPr>
            <a:xfrm>
              <a:off x="5877" y="6884"/>
              <a:ext cx="1681" cy="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dashDot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descr="556c1d435b9b4副本" id="418" name="Google Shape;41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87470" y="663575"/>
            <a:ext cx="3601085" cy="428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23"/>
          <p:cNvGrpSpPr/>
          <p:nvPr/>
        </p:nvGrpSpPr>
        <p:grpSpPr>
          <a:xfrm>
            <a:off x="1078865" y="1689735"/>
            <a:ext cx="3028950" cy="1747838"/>
            <a:chOff x="1017588" y="2381250"/>
            <a:chExt cx="3028950" cy="1747838"/>
          </a:xfrm>
        </p:grpSpPr>
        <p:sp>
          <p:nvSpPr>
            <p:cNvPr id="425" name="Google Shape;425;p23"/>
            <p:cNvSpPr/>
            <p:nvPr/>
          </p:nvSpPr>
          <p:spPr>
            <a:xfrm>
              <a:off x="1017588" y="2381250"/>
              <a:ext cx="3028950" cy="1747838"/>
            </a:xfrm>
            <a:custGeom>
              <a:rect b="b" l="l" r="r" t="t"/>
              <a:pathLst>
                <a:path extrusionOk="0" h="1747838" w="3028950">
                  <a:moveTo>
                    <a:pt x="0" y="0"/>
                  </a:moveTo>
                  <a:lnTo>
                    <a:pt x="2476500" y="0"/>
                  </a:lnTo>
                  <a:lnTo>
                    <a:pt x="3028950" y="557213"/>
                  </a:lnTo>
                  <a:lnTo>
                    <a:pt x="3028950" y="1098550"/>
                  </a:lnTo>
                  <a:lnTo>
                    <a:pt x="2817193" y="1098550"/>
                  </a:lnTo>
                  <a:lnTo>
                    <a:pt x="2772441" y="1104507"/>
                  </a:lnTo>
                  <a:cubicBezTo>
                    <a:pt x="2443552" y="1151051"/>
                    <a:pt x="1562055" y="1315682"/>
                    <a:pt x="1514476" y="1747838"/>
                  </a:cubicBezTo>
                  <a:cubicBezTo>
                    <a:pt x="1466896" y="1315682"/>
                    <a:pt x="585399" y="1151051"/>
                    <a:pt x="256510" y="1104507"/>
                  </a:cubicBezTo>
                  <a:lnTo>
                    <a:pt x="211758" y="1098550"/>
                  </a:lnTo>
                  <a:lnTo>
                    <a:pt x="0" y="109855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3494088" y="2381250"/>
              <a:ext cx="552450" cy="557213"/>
            </a:xfrm>
            <a:custGeom>
              <a:rect b="b" l="l" r="r" t="t"/>
              <a:pathLst>
                <a:path extrusionOk="0" h="351" w="348">
                  <a:moveTo>
                    <a:pt x="348" y="351"/>
                  </a:moveTo>
                  <a:lnTo>
                    <a:pt x="0" y="0"/>
                  </a:lnTo>
                  <a:lnTo>
                    <a:pt x="0" y="351"/>
                  </a:lnTo>
                  <a:lnTo>
                    <a:pt x="348" y="351"/>
                  </a:lnTo>
                  <a:close/>
                </a:path>
              </a:pathLst>
            </a:custGeom>
            <a:noFill/>
            <a:ln cap="flat" cmpd="sng" w="95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427" name="Google Shape;427;p23"/>
          <p:cNvGrpSpPr/>
          <p:nvPr/>
        </p:nvGrpSpPr>
        <p:grpSpPr>
          <a:xfrm>
            <a:off x="4581525" y="1689735"/>
            <a:ext cx="3028950" cy="1747838"/>
            <a:chOff x="1017588" y="2381250"/>
            <a:chExt cx="3028950" cy="1747838"/>
          </a:xfrm>
        </p:grpSpPr>
        <p:sp>
          <p:nvSpPr>
            <p:cNvPr id="428" name="Google Shape;428;p23"/>
            <p:cNvSpPr/>
            <p:nvPr/>
          </p:nvSpPr>
          <p:spPr>
            <a:xfrm>
              <a:off x="1017588" y="2381250"/>
              <a:ext cx="3028950" cy="1747838"/>
            </a:xfrm>
            <a:custGeom>
              <a:rect b="b" l="l" r="r" t="t"/>
              <a:pathLst>
                <a:path extrusionOk="0" h="1747838" w="3028950">
                  <a:moveTo>
                    <a:pt x="0" y="0"/>
                  </a:moveTo>
                  <a:lnTo>
                    <a:pt x="2476500" y="0"/>
                  </a:lnTo>
                  <a:lnTo>
                    <a:pt x="3028950" y="557213"/>
                  </a:lnTo>
                  <a:lnTo>
                    <a:pt x="3028950" y="1098550"/>
                  </a:lnTo>
                  <a:lnTo>
                    <a:pt x="2817193" y="1098550"/>
                  </a:lnTo>
                  <a:lnTo>
                    <a:pt x="2772441" y="1104507"/>
                  </a:lnTo>
                  <a:cubicBezTo>
                    <a:pt x="2443552" y="1151051"/>
                    <a:pt x="1562055" y="1315682"/>
                    <a:pt x="1514476" y="1747838"/>
                  </a:cubicBezTo>
                  <a:cubicBezTo>
                    <a:pt x="1466896" y="1315682"/>
                    <a:pt x="585399" y="1151051"/>
                    <a:pt x="256510" y="1104507"/>
                  </a:cubicBezTo>
                  <a:lnTo>
                    <a:pt x="211758" y="1098550"/>
                  </a:lnTo>
                  <a:lnTo>
                    <a:pt x="0" y="109855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3494088" y="2381250"/>
              <a:ext cx="552450" cy="557213"/>
            </a:xfrm>
            <a:custGeom>
              <a:rect b="b" l="l" r="r" t="t"/>
              <a:pathLst>
                <a:path extrusionOk="0" h="351" w="348">
                  <a:moveTo>
                    <a:pt x="348" y="351"/>
                  </a:moveTo>
                  <a:lnTo>
                    <a:pt x="0" y="0"/>
                  </a:lnTo>
                  <a:lnTo>
                    <a:pt x="0" y="351"/>
                  </a:lnTo>
                  <a:lnTo>
                    <a:pt x="348" y="351"/>
                  </a:lnTo>
                  <a:close/>
                </a:path>
              </a:pathLst>
            </a:custGeom>
            <a:noFill/>
            <a:ln cap="flat" cmpd="sng" w="95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430" name="Google Shape;430;p23"/>
          <p:cNvGrpSpPr/>
          <p:nvPr/>
        </p:nvGrpSpPr>
        <p:grpSpPr>
          <a:xfrm>
            <a:off x="8143875" y="1689735"/>
            <a:ext cx="3028950" cy="1747838"/>
            <a:chOff x="1017588" y="2381250"/>
            <a:chExt cx="3028950" cy="1747838"/>
          </a:xfrm>
        </p:grpSpPr>
        <p:sp>
          <p:nvSpPr>
            <p:cNvPr id="431" name="Google Shape;431;p23"/>
            <p:cNvSpPr/>
            <p:nvPr/>
          </p:nvSpPr>
          <p:spPr>
            <a:xfrm>
              <a:off x="1017588" y="2381250"/>
              <a:ext cx="3028950" cy="1747838"/>
            </a:xfrm>
            <a:custGeom>
              <a:rect b="b" l="l" r="r" t="t"/>
              <a:pathLst>
                <a:path extrusionOk="0" h="1747838" w="3028950">
                  <a:moveTo>
                    <a:pt x="0" y="0"/>
                  </a:moveTo>
                  <a:lnTo>
                    <a:pt x="2476500" y="0"/>
                  </a:lnTo>
                  <a:lnTo>
                    <a:pt x="3028950" y="557213"/>
                  </a:lnTo>
                  <a:lnTo>
                    <a:pt x="3028950" y="1098550"/>
                  </a:lnTo>
                  <a:lnTo>
                    <a:pt x="2817193" y="1098550"/>
                  </a:lnTo>
                  <a:lnTo>
                    <a:pt x="2772441" y="1104507"/>
                  </a:lnTo>
                  <a:cubicBezTo>
                    <a:pt x="2443552" y="1151051"/>
                    <a:pt x="1562055" y="1315682"/>
                    <a:pt x="1514476" y="1747838"/>
                  </a:cubicBezTo>
                  <a:cubicBezTo>
                    <a:pt x="1466896" y="1315682"/>
                    <a:pt x="585399" y="1151051"/>
                    <a:pt x="256510" y="1104507"/>
                  </a:cubicBezTo>
                  <a:lnTo>
                    <a:pt x="211758" y="1098550"/>
                  </a:lnTo>
                  <a:lnTo>
                    <a:pt x="0" y="1098550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3494088" y="2381250"/>
              <a:ext cx="552450" cy="557213"/>
            </a:xfrm>
            <a:custGeom>
              <a:rect b="b" l="l" r="r" t="t"/>
              <a:pathLst>
                <a:path extrusionOk="0" h="351" w="348">
                  <a:moveTo>
                    <a:pt x="348" y="351"/>
                  </a:moveTo>
                  <a:lnTo>
                    <a:pt x="0" y="0"/>
                  </a:lnTo>
                  <a:lnTo>
                    <a:pt x="0" y="351"/>
                  </a:lnTo>
                  <a:lnTo>
                    <a:pt x="348" y="351"/>
                  </a:lnTo>
                  <a:close/>
                </a:path>
              </a:pathLst>
            </a:custGeom>
            <a:noFill/>
            <a:ln cap="flat" cmpd="sng" w="9525">
              <a:solidFill>
                <a:srgbClr val="00B05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433" name="Google Shape;433;p23"/>
          <p:cNvGrpSpPr/>
          <p:nvPr/>
        </p:nvGrpSpPr>
        <p:grpSpPr>
          <a:xfrm>
            <a:off x="2002790" y="1963876"/>
            <a:ext cx="1358900" cy="822504"/>
            <a:chOff x="0" y="141957"/>
            <a:chExt cx="1415567" cy="856354"/>
          </a:xfrm>
        </p:grpSpPr>
        <p:sp>
          <p:nvSpPr>
            <p:cNvPr id="434" name="Google Shape;434;p23"/>
            <p:cNvSpPr/>
            <p:nvPr/>
          </p:nvSpPr>
          <p:spPr>
            <a:xfrm>
              <a:off x="0" y="141957"/>
              <a:ext cx="674875" cy="856354"/>
            </a:xfrm>
            <a:custGeom>
              <a:rect b="b" l="l" r="r" t="t"/>
              <a:pathLst>
                <a:path extrusionOk="0" h="64" w="50">
                  <a:moveTo>
                    <a:pt x="42" y="45"/>
                  </a:moveTo>
                  <a:cubicBezTo>
                    <a:pt x="38" y="44"/>
                    <a:pt x="33" y="40"/>
                    <a:pt x="33" y="38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2"/>
                    <a:pt x="35" y="29"/>
                    <a:pt x="36" y="27"/>
                  </a:cubicBezTo>
                  <a:cubicBezTo>
                    <a:pt x="36" y="27"/>
                    <a:pt x="37" y="27"/>
                    <a:pt x="37" y="26"/>
                  </a:cubicBezTo>
                  <a:cubicBezTo>
                    <a:pt x="38" y="25"/>
                    <a:pt x="38" y="23"/>
                    <a:pt x="39" y="22"/>
                  </a:cubicBezTo>
                  <a:cubicBezTo>
                    <a:pt x="39" y="21"/>
                    <a:pt x="37" y="21"/>
                    <a:pt x="37" y="21"/>
                  </a:cubicBezTo>
                  <a:cubicBezTo>
                    <a:pt x="37" y="21"/>
                    <a:pt x="39" y="14"/>
                    <a:pt x="37" y="9"/>
                  </a:cubicBezTo>
                  <a:cubicBezTo>
                    <a:pt x="36" y="3"/>
                    <a:pt x="28" y="0"/>
                    <a:pt x="25" y="0"/>
                  </a:cubicBezTo>
                  <a:cubicBezTo>
                    <a:pt x="22" y="0"/>
                    <a:pt x="14" y="3"/>
                    <a:pt x="13" y="9"/>
                  </a:cubicBezTo>
                  <a:cubicBezTo>
                    <a:pt x="11" y="14"/>
                    <a:pt x="13" y="21"/>
                    <a:pt x="13" y="21"/>
                  </a:cubicBezTo>
                  <a:cubicBezTo>
                    <a:pt x="13" y="21"/>
                    <a:pt x="11" y="21"/>
                    <a:pt x="11" y="22"/>
                  </a:cubicBezTo>
                  <a:cubicBezTo>
                    <a:pt x="12" y="23"/>
                    <a:pt x="12" y="25"/>
                    <a:pt x="13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9"/>
                    <a:pt x="17" y="32"/>
                    <a:pt x="17" y="34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40"/>
                    <a:pt x="12" y="44"/>
                    <a:pt x="8" y="45"/>
                  </a:cubicBezTo>
                  <a:cubicBezTo>
                    <a:pt x="2" y="45"/>
                    <a:pt x="0" y="49"/>
                    <a:pt x="1" y="58"/>
                  </a:cubicBezTo>
                  <a:cubicBezTo>
                    <a:pt x="2" y="62"/>
                    <a:pt x="13" y="64"/>
                    <a:pt x="25" y="64"/>
                  </a:cubicBezTo>
                  <a:cubicBezTo>
                    <a:pt x="36" y="64"/>
                    <a:pt x="48" y="62"/>
                    <a:pt x="49" y="58"/>
                  </a:cubicBezTo>
                  <a:cubicBezTo>
                    <a:pt x="50" y="49"/>
                    <a:pt x="48" y="45"/>
                    <a:pt x="42" y="4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740692" y="141957"/>
              <a:ext cx="674875" cy="856354"/>
            </a:xfrm>
            <a:custGeom>
              <a:rect b="b" l="l" r="r" t="t"/>
              <a:pathLst>
                <a:path extrusionOk="0" h="64" w="50">
                  <a:moveTo>
                    <a:pt x="42" y="45"/>
                  </a:moveTo>
                  <a:cubicBezTo>
                    <a:pt x="38" y="44"/>
                    <a:pt x="33" y="40"/>
                    <a:pt x="33" y="38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2"/>
                    <a:pt x="35" y="29"/>
                    <a:pt x="36" y="27"/>
                  </a:cubicBezTo>
                  <a:cubicBezTo>
                    <a:pt x="36" y="27"/>
                    <a:pt x="37" y="27"/>
                    <a:pt x="37" y="26"/>
                  </a:cubicBezTo>
                  <a:cubicBezTo>
                    <a:pt x="38" y="25"/>
                    <a:pt x="38" y="23"/>
                    <a:pt x="39" y="22"/>
                  </a:cubicBezTo>
                  <a:cubicBezTo>
                    <a:pt x="39" y="21"/>
                    <a:pt x="37" y="21"/>
                    <a:pt x="37" y="21"/>
                  </a:cubicBezTo>
                  <a:cubicBezTo>
                    <a:pt x="37" y="21"/>
                    <a:pt x="39" y="14"/>
                    <a:pt x="37" y="9"/>
                  </a:cubicBezTo>
                  <a:cubicBezTo>
                    <a:pt x="36" y="3"/>
                    <a:pt x="28" y="0"/>
                    <a:pt x="25" y="0"/>
                  </a:cubicBezTo>
                  <a:cubicBezTo>
                    <a:pt x="22" y="0"/>
                    <a:pt x="14" y="3"/>
                    <a:pt x="13" y="9"/>
                  </a:cubicBezTo>
                  <a:cubicBezTo>
                    <a:pt x="11" y="14"/>
                    <a:pt x="13" y="21"/>
                    <a:pt x="13" y="21"/>
                  </a:cubicBezTo>
                  <a:cubicBezTo>
                    <a:pt x="13" y="21"/>
                    <a:pt x="11" y="21"/>
                    <a:pt x="11" y="22"/>
                  </a:cubicBezTo>
                  <a:cubicBezTo>
                    <a:pt x="12" y="23"/>
                    <a:pt x="12" y="25"/>
                    <a:pt x="13" y="2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5" y="29"/>
                    <a:pt x="17" y="32"/>
                    <a:pt x="17" y="34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7" y="40"/>
                    <a:pt x="12" y="44"/>
                    <a:pt x="8" y="45"/>
                  </a:cubicBezTo>
                  <a:cubicBezTo>
                    <a:pt x="2" y="45"/>
                    <a:pt x="0" y="49"/>
                    <a:pt x="1" y="58"/>
                  </a:cubicBezTo>
                  <a:cubicBezTo>
                    <a:pt x="2" y="62"/>
                    <a:pt x="13" y="64"/>
                    <a:pt x="25" y="64"/>
                  </a:cubicBezTo>
                  <a:cubicBezTo>
                    <a:pt x="36" y="64"/>
                    <a:pt x="48" y="62"/>
                    <a:pt x="49" y="58"/>
                  </a:cubicBezTo>
                  <a:cubicBezTo>
                    <a:pt x="50" y="49"/>
                    <a:pt x="48" y="45"/>
                    <a:pt x="42" y="45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436" name="Google Shape;436;p23"/>
          <p:cNvSpPr/>
          <p:nvPr/>
        </p:nvSpPr>
        <p:spPr>
          <a:xfrm>
            <a:off x="5591810" y="1880870"/>
            <a:ext cx="1008380" cy="989330"/>
          </a:xfrm>
          <a:custGeom>
            <a:rect b="b" l="l" r="r" t="t"/>
            <a:pathLst>
              <a:path extrusionOk="0" h="143" w="144">
                <a:moveTo>
                  <a:pt x="48" y="22"/>
                </a:moveTo>
                <a:lnTo>
                  <a:pt x="48" y="13"/>
                </a:lnTo>
                <a:lnTo>
                  <a:pt x="31" y="13"/>
                </a:lnTo>
                <a:lnTo>
                  <a:pt x="31" y="39"/>
                </a:lnTo>
                <a:lnTo>
                  <a:pt x="35" y="35"/>
                </a:lnTo>
                <a:lnTo>
                  <a:pt x="0" y="69"/>
                </a:lnTo>
                <a:lnTo>
                  <a:pt x="17" y="69"/>
                </a:lnTo>
                <a:lnTo>
                  <a:pt x="17" y="143"/>
                </a:lnTo>
                <a:lnTo>
                  <a:pt x="35" y="143"/>
                </a:lnTo>
                <a:lnTo>
                  <a:pt x="35" y="91"/>
                </a:lnTo>
                <a:lnTo>
                  <a:pt x="57" y="91"/>
                </a:lnTo>
                <a:lnTo>
                  <a:pt x="57" y="143"/>
                </a:lnTo>
                <a:lnTo>
                  <a:pt x="126" y="143"/>
                </a:lnTo>
                <a:lnTo>
                  <a:pt x="126" y="69"/>
                </a:lnTo>
                <a:lnTo>
                  <a:pt x="144" y="69"/>
                </a:lnTo>
                <a:lnTo>
                  <a:pt x="109" y="35"/>
                </a:lnTo>
                <a:lnTo>
                  <a:pt x="70" y="0"/>
                </a:lnTo>
                <a:lnTo>
                  <a:pt x="48" y="22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37" name="Google Shape;437;p23"/>
          <p:cNvSpPr/>
          <p:nvPr/>
        </p:nvSpPr>
        <p:spPr>
          <a:xfrm>
            <a:off x="9272905" y="1894523"/>
            <a:ext cx="835660" cy="962025"/>
          </a:xfrm>
          <a:custGeom>
            <a:rect b="b" l="l" r="r" t="t"/>
            <a:pathLst>
              <a:path extrusionOk="0" h="73" w="63">
                <a:moveTo>
                  <a:pt x="43" y="0"/>
                </a:move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10" y="4"/>
                  <a:pt x="10" y="10"/>
                </a:cubicBezTo>
                <a:cubicBezTo>
                  <a:pt x="10" y="18"/>
                  <a:pt x="10" y="18"/>
                  <a:pt x="10" y="18"/>
                </a:cubicBezTo>
                <a:cubicBezTo>
                  <a:pt x="11" y="18"/>
                  <a:pt x="13" y="17"/>
                  <a:pt x="14" y="17"/>
                </a:cubicBezTo>
                <a:cubicBezTo>
                  <a:pt x="24" y="17"/>
                  <a:pt x="33" y="26"/>
                  <a:pt x="33" y="37"/>
                </a:cubicBezTo>
                <a:cubicBezTo>
                  <a:pt x="33" y="41"/>
                  <a:pt x="32" y="45"/>
                  <a:pt x="29" y="48"/>
                </a:cubicBezTo>
                <a:cubicBezTo>
                  <a:pt x="29" y="64"/>
                  <a:pt x="29" y="64"/>
                  <a:pt x="29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8" y="64"/>
                  <a:pt x="63" y="59"/>
                  <a:pt x="63" y="54"/>
                </a:cubicBezTo>
                <a:cubicBezTo>
                  <a:pt x="63" y="20"/>
                  <a:pt x="63" y="20"/>
                  <a:pt x="63" y="20"/>
                </a:cubicBezTo>
                <a:lnTo>
                  <a:pt x="43" y="0"/>
                </a:lnTo>
                <a:close/>
                <a:moveTo>
                  <a:pt x="50" y="24"/>
                </a:moveTo>
                <a:cubicBezTo>
                  <a:pt x="44" y="24"/>
                  <a:pt x="39" y="19"/>
                  <a:pt x="39" y="13"/>
                </a:cubicBezTo>
                <a:cubicBezTo>
                  <a:pt x="39" y="1"/>
                  <a:pt x="39" y="1"/>
                  <a:pt x="39" y="1"/>
                </a:cubicBezTo>
                <a:cubicBezTo>
                  <a:pt x="43" y="5"/>
                  <a:pt x="43" y="5"/>
                  <a:pt x="43" y="5"/>
                </a:cubicBezTo>
                <a:cubicBezTo>
                  <a:pt x="43" y="10"/>
                  <a:pt x="43" y="10"/>
                  <a:pt x="43" y="10"/>
                </a:cubicBezTo>
                <a:cubicBezTo>
                  <a:pt x="43" y="16"/>
                  <a:pt x="47" y="20"/>
                  <a:pt x="53" y="20"/>
                </a:cubicBezTo>
                <a:cubicBezTo>
                  <a:pt x="58" y="20"/>
                  <a:pt x="58" y="20"/>
                  <a:pt x="58" y="20"/>
                </a:cubicBezTo>
                <a:cubicBezTo>
                  <a:pt x="62" y="24"/>
                  <a:pt x="62" y="24"/>
                  <a:pt x="62" y="24"/>
                </a:cubicBezTo>
                <a:lnTo>
                  <a:pt x="50" y="24"/>
                </a:lnTo>
                <a:close/>
                <a:moveTo>
                  <a:pt x="4" y="52"/>
                </a:moveTo>
                <a:cubicBezTo>
                  <a:pt x="4" y="73"/>
                  <a:pt x="4" y="73"/>
                  <a:pt x="4" y="73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52"/>
                  <a:pt x="24" y="52"/>
                  <a:pt x="24" y="52"/>
                </a:cubicBezTo>
                <a:cubicBezTo>
                  <a:pt x="21" y="54"/>
                  <a:pt x="17" y="55"/>
                  <a:pt x="14" y="55"/>
                </a:cubicBezTo>
                <a:cubicBezTo>
                  <a:pt x="10" y="55"/>
                  <a:pt x="7" y="54"/>
                  <a:pt x="4" y="52"/>
                </a:cubicBezTo>
                <a:close/>
                <a:moveTo>
                  <a:pt x="14" y="23"/>
                </a:moveTo>
                <a:cubicBezTo>
                  <a:pt x="6" y="23"/>
                  <a:pt x="0" y="29"/>
                  <a:pt x="0" y="37"/>
                </a:cubicBezTo>
                <a:cubicBezTo>
                  <a:pt x="0" y="44"/>
                  <a:pt x="6" y="50"/>
                  <a:pt x="14" y="50"/>
                </a:cubicBezTo>
                <a:cubicBezTo>
                  <a:pt x="21" y="50"/>
                  <a:pt x="27" y="44"/>
                  <a:pt x="27" y="37"/>
                </a:cubicBezTo>
                <a:cubicBezTo>
                  <a:pt x="27" y="29"/>
                  <a:pt x="21" y="23"/>
                  <a:pt x="14" y="2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438" name="Google Shape;438;p23"/>
          <p:cNvGrpSpPr/>
          <p:nvPr/>
        </p:nvGrpSpPr>
        <p:grpSpPr>
          <a:xfrm>
            <a:off x="824230" y="3437890"/>
            <a:ext cx="3063240" cy="2258060"/>
            <a:chOff x="1298" y="5414"/>
            <a:chExt cx="4824" cy="3556"/>
          </a:xfrm>
        </p:grpSpPr>
        <p:sp>
          <p:nvSpPr>
            <p:cNvPr id="439" name="Google Shape;439;p23"/>
            <p:cNvSpPr/>
            <p:nvPr/>
          </p:nvSpPr>
          <p:spPr>
            <a:xfrm>
              <a:off x="1543" y="5414"/>
              <a:ext cx="4334" cy="2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OPTION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1298" y="6556"/>
              <a:ext cx="4824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441" name="Google Shape;441;p23"/>
          <p:cNvGrpSpPr/>
          <p:nvPr/>
        </p:nvGrpSpPr>
        <p:grpSpPr>
          <a:xfrm>
            <a:off x="4564380" y="3437890"/>
            <a:ext cx="3063240" cy="2258060"/>
            <a:chOff x="7188" y="5414"/>
            <a:chExt cx="4824" cy="3556"/>
          </a:xfrm>
        </p:grpSpPr>
        <p:sp>
          <p:nvSpPr>
            <p:cNvPr id="442" name="Google Shape;442;p23"/>
            <p:cNvSpPr/>
            <p:nvPr/>
          </p:nvSpPr>
          <p:spPr>
            <a:xfrm>
              <a:off x="7433" y="5414"/>
              <a:ext cx="4334" cy="2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OPTION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7188" y="6556"/>
              <a:ext cx="4824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444" name="Google Shape;444;p23"/>
          <p:cNvGrpSpPr/>
          <p:nvPr/>
        </p:nvGrpSpPr>
        <p:grpSpPr>
          <a:xfrm>
            <a:off x="8126730" y="3437890"/>
            <a:ext cx="3063240" cy="2258060"/>
            <a:chOff x="12798" y="5414"/>
            <a:chExt cx="4824" cy="3556"/>
          </a:xfrm>
        </p:grpSpPr>
        <p:sp>
          <p:nvSpPr>
            <p:cNvPr id="445" name="Google Shape;445;p23"/>
            <p:cNvSpPr/>
            <p:nvPr/>
          </p:nvSpPr>
          <p:spPr>
            <a:xfrm>
              <a:off x="13043" y="5414"/>
              <a:ext cx="4334" cy="21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OPTION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12798" y="6556"/>
              <a:ext cx="4824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素材cnn-sccnn.com副本" id="452" name="Google Shape;45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35" y="476250"/>
            <a:ext cx="12186920" cy="6380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3" name="Google Shape;453;p24"/>
          <p:cNvGrpSpPr/>
          <p:nvPr/>
        </p:nvGrpSpPr>
        <p:grpSpPr>
          <a:xfrm>
            <a:off x="1217295" y="969010"/>
            <a:ext cx="3063240" cy="1537970"/>
            <a:chOff x="12749" y="816"/>
            <a:chExt cx="4824" cy="2422"/>
          </a:xfrm>
        </p:grpSpPr>
        <p:sp>
          <p:nvSpPr>
            <p:cNvPr id="454" name="Google Shape;454;p24"/>
            <p:cNvSpPr/>
            <p:nvPr/>
          </p:nvSpPr>
          <p:spPr>
            <a:xfrm>
              <a:off x="12749" y="816"/>
              <a:ext cx="4334" cy="1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TITLE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12749" y="1958"/>
              <a:ext cx="4824" cy="1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9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456" name="Google Shape;456;p24"/>
          <p:cNvSpPr/>
          <p:nvPr/>
        </p:nvSpPr>
        <p:spPr>
          <a:xfrm rot="-1560000">
            <a:off x="1754505" y="1683385"/>
            <a:ext cx="7298690" cy="2453640"/>
          </a:xfrm>
          <a:custGeom>
            <a:rect b="b" l="l" r="r" t="t"/>
            <a:pathLst>
              <a:path extrusionOk="0" h="2049836" w="6451600">
                <a:moveTo>
                  <a:pt x="0" y="15424"/>
                </a:moveTo>
                <a:cubicBezTo>
                  <a:pt x="463550" y="33204"/>
                  <a:pt x="1674495" y="-122371"/>
                  <a:pt x="2466975" y="276409"/>
                </a:cubicBezTo>
                <a:cubicBezTo>
                  <a:pt x="3259455" y="675189"/>
                  <a:pt x="3164205" y="1841684"/>
                  <a:pt x="3961130" y="2008054"/>
                </a:cubicBezTo>
                <a:cubicBezTo>
                  <a:pt x="4758055" y="2174424"/>
                  <a:pt x="5735320" y="1837874"/>
                  <a:pt x="6451600" y="1106989"/>
                </a:cubicBezTo>
              </a:path>
            </a:pathLst>
          </a:custGeom>
          <a:noFill/>
          <a:ln cap="flat" cmpd="sng" w="12700">
            <a:solidFill>
              <a:srgbClr val="00B050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457" name="Google Shape;457;p24"/>
          <p:cNvGrpSpPr/>
          <p:nvPr/>
        </p:nvGrpSpPr>
        <p:grpSpPr>
          <a:xfrm>
            <a:off x="4561205" y="3744595"/>
            <a:ext cx="3063240" cy="1537970"/>
            <a:chOff x="12749" y="816"/>
            <a:chExt cx="4824" cy="2422"/>
          </a:xfrm>
        </p:grpSpPr>
        <p:sp>
          <p:nvSpPr>
            <p:cNvPr id="458" name="Google Shape;458;p24"/>
            <p:cNvSpPr/>
            <p:nvPr/>
          </p:nvSpPr>
          <p:spPr>
            <a:xfrm>
              <a:off x="12749" y="816"/>
              <a:ext cx="4334" cy="1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TITLE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12749" y="1958"/>
              <a:ext cx="4824" cy="1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9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460" name="Google Shape;460;p24"/>
          <p:cNvGrpSpPr/>
          <p:nvPr/>
        </p:nvGrpSpPr>
        <p:grpSpPr>
          <a:xfrm>
            <a:off x="8735695" y="657225"/>
            <a:ext cx="3063240" cy="1537970"/>
            <a:chOff x="12749" y="816"/>
            <a:chExt cx="4824" cy="2422"/>
          </a:xfrm>
        </p:grpSpPr>
        <p:sp>
          <p:nvSpPr>
            <p:cNvPr id="461" name="Google Shape;461;p24"/>
            <p:cNvSpPr/>
            <p:nvPr/>
          </p:nvSpPr>
          <p:spPr>
            <a:xfrm>
              <a:off x="12749" y="816"/>
              <a:ext cx="4334" cy="1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TITLE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12749" y="1958"/>
              <a:ext cx="4824" cy="1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9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90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5"/>
          <p:cNvGrpSpPr/>
          <p:nvPr/>
        </p:nvGrpSpPr>
        <p:grpSpPr>
          <a:xfrm>
            <a:off x="8528685" y="4235450"/>
            <a:ext cx="3063240" cy="2258060"/>
            <a:chOff x="13431" y="6670"/>
            <a:chExt cx="4824" cy="3556"/>
          </a:xfrm>
        </p:grpSpPr>
        <p:sp>
          <p:nvSpPr>
            <p:cNvPr id="469" name="Google Shape;469;p25"/>
            <p:cNvSpPr/>
            <p:nvPr/>
          </p:nvSpPr>
          <p:spPr>
            <a:xfrm>
              <a:off x="13676" y="6670"/>
              <a:ext cx="4334" cy="1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STEP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13431" y="7812"/>
              <a:ext cx="4824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471" name="Google Shape;471;p25"/>
          <p:cNvGrpSpPr/>
          <p:nvPr/>
        </p:nvGrpSpPr>
        <p:grpSpPr>
          <a:xfrm>
            <a:off x="803275" y="575945"/>
            <a:ext cx="3063240" cy="2258060"/>
            <a:chOff x="1265" y="907"/>
            <a:chExt cx="4824" cy="3556"/>
          </a:xfrm>
        </p:grpSpPr>
        <p:sp>
          <p:nvSpPr>
            <p:cNvPr id="472" name="Google Shape;472;p25"/>
            <p:cNvSpPr/>
            <p:nvPr/>
          </p:nvSpPr>
          <p:spPr>
            <a:xfrm>
              <a:off x="1510" y="907"/>
              <a:ext cx="4334" cy="1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STEP HERE</a:t>
              </a:r>
              <a:endParaRPr sz="32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1265" y="2049"/>
              <a:ext cx="4824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474" name="Google Shape;474;p25"/>
          <p:cNvGrpSpPr/>
          <p:nvPr/>
        </p:nvGrpSpPr>
        <p:grpSpPr>
          <a:xfrm>
            <a:off x="1162050" y="3415665"/>
            <a:ext cx="2704465" cy="2710180"/>
            <a:chOff x="1830" y="5379"/>
            <a:chExt cx="4259" cy="4268"/>
          </a:xfrm>
        </p:grpSpPr>
        <p:sp>
          <p:nvSpPr>
            <p:cNvPr id="475" name="Google Shape;475;p25"/>
            <p:cNvSpPr/>
            <p:nvPr/>
          </p:nvSpPr>
          <p:spPr>
            <a:xfrm>
              <a:off x="1830" y="5379"/>
              <a:ext cx="4259" cy="4259"/>
            </a:xfrm>
            <a:prstGeom prst="triangle">
              <a:avLst>
                <a:gd fmla="val 50000" name="adj"/>
              </a:avLst>
            </a:prstGeom>
            <a:noFill/>
            <a:ln cap="flat" cmpd="sng" w="127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3179" y="6862"/>
              <a:ext cx="1520" cy="1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STEP HERE</a:t>
              </a:r>
              <a:endParaRPr sz="20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2661" y="8367"/>
              <a:ext cx="2705" cy="1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Go ahead and replace it with your own text.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478" name="Google Shape;478;p25"/>
          <p:cNvGrpSpPr/>
          <p:nvPr/>
        </p:nvGrpSpPr>
        <p:grpSpPr>
          <a:xfrm>
            <a:off x="8887460" y="158750"/>
            <a:ext cx="2704465" cy="2710180"/>
            <a:chOff x="13996" y="250"/>
            <a:chExt cx="4259" cy="4268"/>
          </a:xfrm>
        </p:grpSpPr>
        <p:sp>
          <p:nvSpPr>
            <p:cNvPr id="479" name="Google Shape;479;p25"/>
            <p:cNvSpPr/>
            <p:nvPr/>
          </p:nvSpPr>
          <p:spPr>
            <a:xfrm>
              <a:off x="13996" y="250"/>
              <a:ext cx="4259" cy="4259"/>
            </a:xfrm>
            <a:prstGeom prst="triangle">
              <a:avLst>
                <a:gd fmla="val 50000" name="adj"/>
              </a:avLst>
            </a:prstGeom>
            <a:noFill/>
            <a:ln cap="flat" cmpd="sng" w="127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15345" y="1733"/>
              <a:ext cx="1520" cy="14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STEP HERE</a:t>
              </a:r>
              <a:endParaRPr sz="20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14827" y="3238"/>
              <a:ext cx="2705" cy="1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Go ahead and replace it with your own text.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pic>
        <p:nvPicPr>
          <p:cNvPr descr="psd2015092228_素材中国-sccnn.com副本" id="482" name="Google Shape;4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2610" y="158750"/>
            <a:ext cx="5986780" cy="6154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6"/>
          <p:cNvSpPr/>
          <p:nvPr/>
        </p:nvSpPr>
        <p:spPr>
          <a:xfrm>
            <a:off x="4388485" y="3191510"/>
            <a:ext cx="1308735" cy="130873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grpSp>
        <p:nvGrpSpPr>
          <p:cNvPr id="489" name="Google Shape;489;p26"/>
          <p:cNvGrpSpPr/>
          <p:nvPr/>
        </p:nvGrpSpPr>
        <p:grpSpPr>
          <a:xfrm>
            <a:off x="5064125" y="1616710"/>
            <a:ext cx="2698750" cy="3797935"/>
            <a:chOff x="7975" y="2546"/>
            <a:chExt cx="4250" cy="5981"/>
          </a:xfrm>
        </p:grpSpPr>
        <p:sp>
          <p:nvSpPr>
            <p:cNvPr id="490" name="Google Shape;490;p26"/>
            <p:cNvSpPr/>
            <p:nvPr/>
          </p:nvSpPr>
          <p:spPr>
            <a:xfrm>
              <a:off x="7975" y="2546"/>
              <a:ext cx="4250" cy="2324"/>
            </a:xfrm>
            <a:custGeom>
              <a:rect b="b" l="l" r="r" t="t"/>
              <a:pathLst>
                <a:path extrusionOk="0" h="1708150" w="2063750">
                  <a:moveTo>
                    <a:pt x="2063750" y="0"/>
                  </a:moveTo>
                  <a:lnTo>
                    <a:pt x="0" y="0"/>
                  </a:lnTo>
                  <a:lnTo>
                    <a:pt x="0" y="1708150"/>
                  </a:lnTo>
                </a:path>
              </a:pathLst>
            </a:custGeom>
            <a:noFill/>
            <a:ln cap="flat" cmpd="sng" w="190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chemeClr val="dk1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 </a:t>
              </a:r>
              <a:endParaRPr/>
            </a:p>
          </p:txBody>
        </p:sp>
        <p:sp>
          <p:nvSpPr>
            <p:cNvPr id="491" name="Google Shape;491;p26"/>
            <p:cNvSpPr/>
            <p:nvPr/>
          </p:nvSpPr>
          <p:spPr>
            <a:xfrm>
              <a:off x="7976" y="7225"/>
              <a:ext cx="3902" cy="1302"/>
            </a:xfrm>
            <a:custGeom>
              <a:rect b="b" l="l" r="r" t="t"/>
              <a:pathLst>
                <a:path extrusionOk="0" h="972820" w="2585720">
                  <a:moveTo>
                    <a:pt x="0" y="0"/>
                  </a:moveTo>
                  <a:lnTo>
                    <a:pt x="0" y="972820"/>
                  </a:lnTo>
                  <a:lnTo>
                    <a:pt x="2585720" y="972820"/>
                  </a:lnTo>
                </a:path>
              </a:pathLst>
            </a:custGeom>
            <a:noFill/>
            <a:ln cap="flat" cmpd="sng" w="1905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sp>
        <p:nvSpPr>
          <p:cNvPr id="492" name="Google Shape;492;p26"/>
          <p:cNvSpPr/>
          <p:nvPr/>
        </p:nvSpPr>
        <p:spPr>
          <a:xfrm>
            <a:off x="7542530" y="1616710"/>
            <a:ext cx="397510" cy="22459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93" name="Google Shape;493;p26"/>
          <p:cNvSpPr txBox="1"/>
          <p:nvPr/>
        </p:nvSpPr>
        <p:spPr>
          <a:xfrm>
            <a:off x="4798642" y="3437977"/>
            <a:ext cx="263715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THANKS!</a:t>
            </a:r>
            <a:endParaRPr b="1" sz="4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素材cnn-sccnn.com副本" id="494" name="Google Shape;4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3648" y="477520"/>
            <a:ext cx="12186920" cy="638048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6"/>
          <p:cNvSpPr txBox="1"/>
          <p:nvPr/>
        </p:nvSpPr>
        <p:spPr>
          <a:xfrm>
            <a:off x="3676451" y="908839"/>
            <a:ext cx="52543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Powered by </a:t>
            </a:r>
            <a:r>
              <a:rPr b="1" lang="en-US"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Freepptbackgrounds.net</a:t>
            </a:r>
            <a:endParaRPr b="1"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693" y="3092559"/>
            <a:ext cx="4530230" cy="3750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81029c4ad44b53fb1fcc1efa9e00bdad6副本" id="121" name="Google Shape;12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5325" y="1984375"/>
            <a:ext cx="5170805" cy="485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6722" y="1128520"/>
            <a:ext cx="4114137" cy="3533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3" name="Google Shape;123;p3"/>
          <p:cNvGrpSpPr/>
          <p:nvPr/>
        </p:nvGrpSpPr>
        <p:grpSpPr>
          <a:xfrm rot="-5400000">
            <a:off x="4991568" y="1637481"/>
            <a:ext cx="2140030" cy="2091209"/>
            <a:chOff x="5338462" y="1984375"/>
            <a:chExt cx="2140030" cy="2091209"/>
          </a:xfrm>
        </p:grpSpPr>
        <p:sp>
          <p:nvSpPr>
            <p:cNvPr id="124" name="Google Shape;124;p3"/>
            <p:cNvSpPr/>
            <p:nvPr/>
          </p:nvSpPr>
          <p:spPr>
            <a:xfrm>
              <a:off x="5338462" y="1984375"/>
              <a:ext cx="2140030" cy="209120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31800" sx="92000" rotWithShape="0" algn="ctr" dir="2820000" dist="76200" sy="92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ucida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125" name="Google Shape;125;p3"/>
            <p:cNvSpPr txBox="1"/>
            <p:nvPr/>
          </p:nvSpPr>
          <p:spPr>
            <a:xfrm rot="5400000">
              <a:off x="5565640" y="2660648"/>
              <a:ext cx="1685677" cy="738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3600"/>
                <a:buFont typeface="Lucida Sans"/>
                <a:buNone/>
              </a:pPr>
              <a:r>
                <a:rPr b="1" i="0" lang="en-US" sz="3600" u="none" cap="none" strike="noStrike">
                  <a:solidFill>
                    <a:srgbClr val="262626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SPRING</a:t>
              </a:r>
              <a:endParaRPr b="1" i="0" sz="3200" u="none" cap="none" strike="noStrike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</p:spTree>
  </p:cSld>
  <p:clrMapOvr>
    <a:masterClrMapping/>
  </p:clrMapOvr>
  <p:transition spd="med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805815" y="659765"/>
            <a:ext cx="3463290" cy="3463290"/>
          </a:xfrm>
          <a:prstGeom prst="ellipse">
            <a:avLst/>
          </a:prstGeom>
          <a:noFill/>
          <a:ln cap="flat" cmpd="dbl" w="9525">
            <a:solidFill>
              <a:srgbClr val="00B050"/>
            </a:solidFill>
            <a:prstDash val="lg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3171190" y="1098550"/>
            <a:ext cx="5288915" cy="5288915"/>
          </a:xfrm>
          <a:prstGeom prst="ellipse">
            <a:avLst/>
          </a:prstGeom>
          <a:noFill/>
          <a:ln cap="flat" cmpd="dbl" w="9525">
            <a:solidFill>
              <a:srgbClr val="00B050"/>
            </a:solidFill>
            <a:prstDash val="lg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507172" y="1411123"/>
            <a:ext cx="2159953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rPr>
              <a:t>TITLE HERE</a:t>
            </a:r>
            <a:endParaRPr sz="2400">
              <a:solidFill>
                <a:srgbClr val="75707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1085850" y="2059305"/>
            <a:ext cx="2903220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900">
              <a:solidFill>
                <a:srgbClr val="A5A5A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素材中国sccnn.com_201604181003副本"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0695" y="-175260"/>
            <a:ext cx="4453255" cy="583628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7927975" y="1697355"/>
            <a:ext cx="3463290" cy="3463290"/>
          </a:xfrm>
          <a:prstGeom prst="ellipse">
            <a:avLst/>
          </a:prstGeom>
          <a:noFill/>
          <a:ln cap="flat" cmpd="dbl" w="9525">
            <a:solidFill>
              <a:srgbClr val="00B050"/>
            </a:solidFill>
            <a:prstDash val="lgDash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8515985" y="2391410"/>
            <a:ext cx="2464752" cy="65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rPr>
              <a:t>TITLE HERE</a:t>
            </a:r>
            <a:endParaRPr sz="2800">
              <a:solidFill>
                <a:srgbClr val="75707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8208010" y="3096895"/>
            <a:ext cx="2903220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900">
              <a:solidFill>
                <a:srgbClr val="A5A5A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4104" y="0"/>
            <a:ext cx="54735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4421189" y="3696892"/>
            <a:ext cx="3894137" cy="2159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4421189" y="3168255"/>
            <a:ext cx="3894137" cy="2159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7" name="Google Shape;147;p5"/>
          <p:cNvSpPr/>
          <p:nvPr/>
        </p:nvSpPr>
        <p:spPr>
          <a:xfrm>
            <a:off x="4421189" y="2618981"/>
            <a:ext cx="3894137" cy="217487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8" name="Google Shape;148;p5"/>
          <p:cNvSpPr/>
          <p:nvPr/>
        </p:nvSpPr>
        <p:spPr>
          <a:xfrm>
            <a:off x="4421189" y="2087167"/>
            <a:ext cx="3894137" cy="215900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49" name="Google Shape;149;p5"/>
          <p:cNvSpPr txBox="1"/>
          <p:nvPr/>
        </p:nvSpPr>
        <p:spPr>
          <a:xfrm>
            <a:off x="3365500" y="1969692"/>
            <a:ext cx="914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DATA</a:t>
            </a:r>
            <a:endParaRPr sz="20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0" name="Google Shape;150;p5"/>
          <p:cNvSpPr txBox="1"/>
          <p:nvPr/>
        </p:nvSpPr>
        <p:spPr>
          <a:xfrm>
            <a:off x="8732839" y="1996680"/>
            <a:ext cx="719137" cy="349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40</a:t>
            </a:r>
            <a:r>
              <a:rPr lang="en-US" sz="16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%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4421189" y="2618981"/>
            <a:ext cx="1912937" cy="217487"/>
          </a:xfrm>
          <a:prstGeom prst="roundRect">
            <a:avLst>
              <a:gd fmla="val 50000" name="adj"/>
            </a:avLst>
          </a:prstGeom>
          <a:solidFill>
            <a:srgbClr val="A8D0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3365500" y="2506267"/>
            <a:ext cx="914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DATA</a:t>
            </a:r>
            <a:endParaRPr sz="20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8732839" y="2533256"/>
            <a:ext cx="719137" cy="350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50</a:t>
            </a:r>
            <a:r>
              <a:rPr lang="en-US" sz="16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%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4421188" y="3168255"/>
            <a:ext cx="3346450" cy="215900"/>
          </a:xfrm>
          <a:prstGeom prst="roundRect">
            <a:avLst>
              <a:gd fmla="val 50000" name="adj"/>
            </a:avLst>
          </a:prstGeom>
          <a:solidFill>
            <a:srgbClr val="54813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3365500" y="3042842"/>
            <a:ext cx="914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DATA</a:t>
            </a:r>
            <a:endParaRPr sz="20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6" name="Google Shape;156;p5"/>
          <p:cNvSpPr txBox="1"/>
          <p:nvPr/>
        </p:nvSpPr>
        <p:spPr>
          <a:xfrm>
            <a:off x="8732839" y="3071417"/>
            <a:ext cx="719137" cy="349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80</a:t>
            </a:r>
            <a:r>
              <a:rPr lang="en-US" sz="16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%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4421189" y="3696892"/>
            <a:ext cx="955675" cy="215900"/>
          </a:xfrm>
          <a:prstGeom prst="roundRect">
            <a:avLst>
              <a:gd fmla="val 50000" name="adj"/>
            </a:avLst>
          </a:prstGeom>
          <a:solidFill>
            <a:srgbClr val="87AD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365500" y="3579417"/>
            <a:ext cx="91440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DATA</a:t>
            </a:r>
            <a:endParaRPr sz="20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8732839" y="3607992"/>
            <a:ext cx="719137" cy="35083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lnSpcReduction="1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20</a:t>
            </a:r>
            <a:r>
              <a:rPr lang="en-US" sz="16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%</a:t>
            </a:r>
            <a:endParaRPr sz="16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0" name="Google Shape;160;p5"/>
          <p:cNvSpPr/>
          <p:nvPr/>
        </p:nvSpPr>
        <p:spPr>
          <a:xfrm>
            <a:off x="3460751" y="4341418"/>
            <a:ext cx="5991225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60">
                <a:solidFill>
                  <a:srgbClr val="3F3F3F"/>
                </a:solidFill>
                <a:latin typeface="Lucida Sans"/>
                <a:ea typeface="Lucida Sans"/>
                <a:cs typeface="Lucida Sans"/>
                <a:sym typeface="Lucida Sans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360">
              <a:solidFill>
                <a:srgbClr val="3F3F3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1" name="Google Shape;161;p5"/>
          <p:cNvSpPr/>
          <p:nvPr/>
        </p:nvSpPr>
        <p:spPr>
          <a:xfrm>
            <a:off x="4421188" y="2087167"/>
            <a:ext cx="1433512" cy="215900"/>
          </a:xfrm>
          <a:prstGeom prst="roundRect">
            <a:avLst>
              <a:gd fmla="val 50000" name="adj"/>
            </a:avLst>
          </a:prstGeom>
          <a:solidFill>
            <a:srgbClr val="C4E0B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1373822" y="887248"/>
            <a:ext cx="2159953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rPr>
              <a:t>STEP HERE</a:t>
            </a:r>
            <a:endParaRPr sz="2400">
              <a:solidFill>
                <a:srgbClr val="75707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/>
          <p:nvPr/>
        </p:nvSpPr>
        <p:spPr>
          <a:xfrm rot="10800000">
            <a:off x="5443539" y="3181350"/>
            <a:ext cx="1298575" cy="1968500"/>
          </a:xfrm>
          <a:custGeom>
            <a:rect b="b" l="l" r="r" t="t"/>
            <a:pathLst>
              <a:path extrusionOk="0" h="1968275" w="1297989">
                <a:moveTo>
                  <a:pt x="320923" y="1430869"/>
                </a:moveTo>
                <a:lnTo>
                  <a:pt x="305551" y="1354608"/>
                </a:lnTo>
                <a:cubicBezTo>
                  <a:pt x="295216" y="1294612"/>
                  <a:pt x="286267" y="1234527"/>
                  <a:pt x="278731" y="1179709"/>
                </a:cubicBezTo>
                <a:cubicBezTo>
                  <a:pt x="263657" y="1070074"/>
                  <a:pt x="271124" y="968702"/>
                  <a:pt x="250257" y="871159"/>
                </a:cubicBezTo>
                <a:cubicBezTo>
                  <a:pt x="234607" y="798001"/>
                  <a:pt x="215373" y="724110"/>
                  <a:pt x="186221" y="657852"/>
                </a:cubicBezTo>
                <a:lnTo>
                  <a:pt x="161836" y="610560"/>
                </a:lnTo>
                <a:lnTo>
                  <a:pt x="189581" y="553240"/>
                </a:lnTo>
                <a:cubicBezTo>
                  <a:pt x="253115" y="439044"/>
                  <a:pt x="333134" y="340900"/>
                  <a:pt x="421829" y="265316"/>
                </a:cubicBezTo>
                <a:cubicBezTo>
                  <a:pt x="540090" y="164537"/>
                  <a:pt x="682003" y="113119"/>
                  <a:pt x="841399" y="67872"/>
                </a:cubicBezTo>
                <a:lnTo>
                  <a:pt x="1174586" y="12341"/>
                </a:lnTo>
                <a:cubicBezTo>
                  <a:pt x="1250685" y="1029"/>
                  <a:pt x="1274337" y="514"/>
                  <a:pt x="1297989" y="0"/>
                </a:cubicBezTo>
                <a:cubicBezTo>
                  <a:pt x="1295932" y="28794"/>
                  <a:pt x="1294904" y="26738"/>
                  <a:pt x="1291819" y="86382"/>
                </a:cubicBezTo>
                <a:cubicBezTo>
                  <a:pt x="1288734" y="146027"/>
                  <a:pt x="1294904" y="267373"/>
                  <a:pt x="1279479" y="357868"/>
                </a:cubicBezTo>
                <a:cubicBezTo>
                  <a:pt x="1264053" y="448364"/>
                  <a:pt x="1244515" y="547086"/>
                  <a:pt x="1199267" y="629355"/>
                </a:cubicBezTo>
                <a:cubicBezTo>
                  <a:pt x="1154019" y="711623"/>
                  <a:pt x="1082034" y="784636"/>
                  <a:pt x="1007993" y="851480"/>
                </a:cubicBezTo>
                <a:cubicBezTo>
                  <a:pt x="933951" y="918323"/>
                  <a:pt x="842427" y="962542"/>
                  <a:pt x="755017" y="1030414"/>
                </a:cubicBezTo>
                <a:cubicBezTo>
                  <a:pt x="667606" y="1098285"/>
                  <a:pt x="564771" y="1181582"/>
                  <a:pt x="483531" y="1258709"/>
                </a:cubicBezTo>
                <a:cubicBezTo>
                  <a:pt x="442910" y="1297272"/>
                  <a:pt x="406147" y="1334293"/>
                  <a:pt x="370926" y="1372471"/>
                </a:cubicBezTo>
                <a:close/>
                <a:moveTo>
                  <a:pt x="2260" y="1968275"/>
                </a:moveTo>
                <a:lnTo>
                  <a:pt x="0" y="1863560"/>
                </a:lnTo>
                <a:lnTo>
                  <a:pt x="36254" y="1890574"/>
                </a:ln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40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5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9" name="Google Shape;169;p6"/>
          <p:cNvSpPr/>
          <p:nvPr/>
        </p:nvSpPr>
        <p:spPr>
          <a:xfrm rot="7200000">
            <a:off x="5907882" y="2917032"/>
            <a:ext cx="1296987" cy="1968500"/>
          </a:xfrm>
          <a:custGeom>
            <a:rect b="b" l="l" r="r" t="t"/>
            <a:pathLst>
              <a:path extrusionOk="0" h="1968275" w="1297989">
                <a:moveTo>
                  <a:pt x="320923" y="1430869"/>
                </a:moveTo>
                <a:lnTo>
                  <a:pt x="305551" y="1354609"/>
                </a:lnTo>
                <a:cubicBezTo>
                  <a:pt x="295216" y="1294613"/>
                  <a:pt x="286267" y="1234527"/>
                  <a:pt x="278731" y="1179710"/>
                </a:cubicBezTo>
                <a:cubicBezTo>
                  <a:pt x="263657" y="1070075"/>
                  <a:pt x="271124" y="968703"/>
                  <a:pt x="250257" y="871159"/>
                </a:cubicBezTo>
                <a:cubicBezTo>
                  <a:pt x="234607" y="798002"/>
                  <a:pt x="215372" y="724111"/>
                  <a:pt x="186220" y="657852"/>
                </a:cubicBezTo>
                <a:lnTo>
                  <a:pt x="161836" y="610560"/>
                </a:lnTo>
                <a:lnTo>
                  <a:pt x="189581" y="553240"/>
                </a:lnTo>
                <a:cubicBezTo>
                  <a:pt x="253114" y="439044"/>
                  <a:pt x="333133" y="340900"/>
                  <a:pt x="421829" y="265316"/>
                </a:cubicBezTo>
                <a:cubicBezTo>
                  <a:pt x="540090" y="164537"/>
                  <a:pt x="682003" y="113119"/>
                  <a:pt x="841398" y="67871"/>
                </a:cubicBezTo>
                <a:lnTo>
                  <a:pt x="1174586" y="12340"/>
                </a:lnTo>
                <a:cubicBezTo>
                  <a:pt x="1250685" y="1028"/>
                  <a:pt x="1274337" y="514"/>
                  <a:pt x="1297989" y="0"/>
                </a:cubicBezTo>
                <a:cubicBezTo>
                  <a:pt x="1295932" y="28794"/>
                  <a:pt x="1294904" y="26737"/>
                  <a:pt x="1291819" y="86382"/>
                </a:cubicBezTo>
                <a:cubicBezTo>
                  <a:pt x="1288734" y="146027"/>
                  <a:pt x="1294904" y="267373"/>
                  <a:pt x="1279478" y="357868"/>
                </a:cubicBezTo>
                <a:cubicBezTo>
                  <a:pt x="1264054" y="448364"/>
                  <a:pt x="1244515" y="547086"/>
                  <a:pt x="1199267" y="629354"/>
                </a:cubicBezTo>
                <a:cubicBezTo>
                  <a:pt x="1154019" y="711623"/>
                  <a:pt x="1082034" y="784636"/>
                  <a:pt x="1007992" y="851480"/>
                </a:cubicBezTo>
                <a:cubicBezTo>
                  <a:pt x="933951" y="918323"/>
                  <a:pt x="842427" y="962542"/>
                  <a:pt x="755017" y="1030413"/>
                </a:cubicBezTo>
                <a:cubicBezTo>
                  <a:pt x="667606" y="1098285"/>
                  <a:pt x="564770" y="1181582"/>
                  <a:pt x="483530" y="1258709"/>
                </a:cubicBezTo>
                <a:cubicBezTo>
                  <a:pt x="442910" y="1297272"/>
                  <a:pt x="406147" y="1334293"/>
                  <a:pt x="370925" y="1372471"/>
                </a:cubicBezTo>
                <a:close/>
                <a:moveTo>
                  <a:pt x="2259" y="1968275"/>
                </a:moveTo>
                <a:lnTo>
                  <a:pt x="0" y="1863561"/>
                </a:lnTo>
                <a:lnTo>
                  <a:pt x="36253" y="1890575"/>
                </a:ln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40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4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0" name="Google Shape;170;p6"/>
          <p:cNvSpPr/>
          <p:nvPr/>
        </p:nvSpPr>
        <p:spPr>
          <a:xfrm rot="3600000">
            <a:off x="5910263" y="2382838"/>
            <a:ext cx="1298575" cy="1968500"/>
          </a:xfrm>
          <a:custGeom>
            <a:rect b="b" l="l" r="r" t="t"/>
            <a:pathLst>
              <a:path extrusionOk="0" h="1968275" w="1298767">
                <a:moveTo>
                  <a:pt x="0" y="1862981"/>
                </a:moveTo>
                <a:lnTo>
                  <a:pt x="37031" y="1890575"/>
                </a:lnTo>
                <a:lnTo>
                  <a:pt x="3037" y="1968275"/>
                </a:lnTo>
                <a:close/>
                <a:moveTo>
                  <a:pt x="190359" y="553240"/>
                </a:moveTo>
                <a:cubicBezTo>
                  <a:pt x="253892" y="439044"/>
                  <a:pt x="333911" y="340900"/>
                  <a:pt x="422607" y="265316"/>
                </a:cubicBezTo>
                <a:cubicBezTo>
                  <a:pt x="540868" y="164537"/>
                  <a:pt x="682781" y="113119"/>
                  <a:pt x="842177" y="67871"/>
                </a:cubicBezTo>
                <a:lnTo>
                  <a:pt x="1175364" y="12340"/>
                </a:lnTo>
                <a:cubicBezTo>
                  <a:pt x="1251463" y="1028"/>
                  <a:pt x="1275115" y="514"/>
                  <a:pt x="1298767" y="0"/>
                </a:cubicBezTo>
                <a:cubicBezTo>
                  <a:pt x="1296710" y="28794"/>
                  <a:pt x="1295682" y="26737"/>
                  <a:pt x="1292597" y="86382"/>
                </a:cubicBezTo>
                <a:cubicBezTo>
                  <a:pt x="1289512" y="146027"/>
                  <a:pt x="1295682" y="267373"/>
                  <a:pt x="1280257" y="357868"/>
                </a:cubicBezTo>
                <a:cubicBezTo>
                  <a:pt x="1264831" y="448363"/>
                  <a:pt x="1245293" y="547086"/>
                  <a:pt x="1200045" y="629354"/>
                </a:cubicBezTo>
                <a:cubicBezTo>
                  <a:pt x="1154797" y="711623"/>
                  <a:pt x="1082812" y="784636"/>
                  <a:pt x="1008770" y="851479"/>
                </a:cubicBezTo>
                <a:cubicBezTo>
                  <a:pt x="934729" y="918323"/>
                  <a:pt x="843205" y="962542"/>
                  <a:pt x="755795" y="1030414"/>
                </a:cubicBezTo>
                <a:cubicBezTo>
                  <a:pt x="668384" y="1098285"/>
                  <a:pt x="565549" y="1181582"/>
                  <a:pt x="484308" y="1258709"/>
                </a:cubicBezTo>
                <a:cubicBezTo>
                  <a:pt x="443688" y="1297272"/>
                  <a:pt x="406924" y="1334293"/>
                  <a:pt x="371703" y="1372471"/>
                </a:cubicBezTo>
                <a:lnTo>
                  <a:pt x="321700" y="1430870"/>
                </a:lnTo>
                <a:lnTo>
                  <a:pt x="306328" y="1354609"/>
                </a:lnTo>
                <a:cubicBezTo>
                  <a:pt x="295993" y="1294613"/>
                  <a:pt x="287044" y="1234527"/>
                  <a:pt x="279508" y="1179710"/>
                </a:cubicBezTo>
                <a:cubicBezTo>
                  <a:pt x="264434" y="1070074"/>
                  <a:pt x="271901" y="968703"/>
                  <a:pt x="251034" y="871159"/>
                </a:cubicBezTo>
                <a:cubicBezTo>
                  <a:pt x="235384" y="798001"/>
                  <a:pt x="216149" y="724110"/>
                  <a:pt x="186998" y="657852"/>
                </a:cubicBezTo>
                <a:lnTo>
                  <a:pt x="162614" y="610560"/>
                </a:ln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40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3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1" name="Google Shape;171;p6"/>
          <p:cNvSpPr txBox="1"/>
          <p:nvPr/>
        </p:nvSpPr>
        <p:spPr>
          <a:xfrm>
            <a:off x="6429376" y="4900613"/>
            <a:ext cx="1323975" cy="798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Go ahead and replace it with your own text.</a:t>
            </a:r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4435475" y="1614488"/>
            <a:ext cx="1322388" cy="798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Go ahead and replace it with your own text.</a:t>
            </a:r>
            <a:endParaRPr/>
          </a:p>
        </p:txBody>
      </p:sp>
      <p:sp>
        <p:nvSpPr>
          <p:cNvPr id="173" name="Google Shape;173;p6"/>
          <p:cNvSpPr txBox="1"/>
          <p:nvPr/>
        </p:nvSpPr>
        <p:spPr>
          <a:xfrm>
            <a:off x="4781550" y="5068888"/>
            <a:ext cx="1322388" cy="798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Go ahead and replace it with your own text.</a:t>
            </a:r>
            <a:endParaRPr/>
          </a:p>
        </p:txBody>
      </p:sp>
      <p:sp>
        <p:nvSpPr>
          <p:cNvPr id="174" name="Google Shape;174;p6"/>
          <p:cNvSpPr txBox="1"/>
          <p:nvPr/>
        </p:nvSpPr>
        <p:spPr>
          <a:xfrm>
            <a:off x="3128964" y="3429001"/>
            <a:ext cx="1322387" cy="798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Go ahead and replace it with your own text.</a:t>
            </a:r>
            <a:endParaRPr/>
          </a:p>
        </p:txBody>
      </p:sp>
      <p:sp>
        <p:nvSpPr>
          <p:cNvPr id="175" name="Google Shape;175;p6"/>
          <p:cNvSpPr txBox="1"/>
          <p:nvPr/>
        </p:nvSpPr>
        <p:spPr>
          <a:xfrm>
            <a:off x="7766050" y="3038476"/>
            <a:ext cx="1322388" cy="798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Go ahead and replace it with your own text.</a:t>
            </a:r>
            <a:endParaRPr/>
          </a:p>
        </p:txBody>
      </p:sp>
      <p:sp>
        <p:nvSpPr>
          <p:cNvPr id="176" name="Google Shape;176;p6"/>
          <p:cNvSpPr txBox="1"/>
          <p:nvPr/>
        </p:nvSpPr>
        <p:spPr>
          <a:xfrm>
            <a:off x="6773864" y="1722438"/>
            <a:ext cx="1323975" cy="798512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50" lIns="121900" spcFirstLastPara="1" rIns="121900" wrap="square" tIns="60950">
            <a:normAutofit fontScale="92500" lnSpcReduction="20000"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Go ahead and replace it with your own text.</a:t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>
            <a:off x="5600700" y="2116139"/>
            <a:ext cx="1136650" cy="1431925"/>
          </a:xfrm>
          <a:custGeom>
            <a:rect b="b" l="l" r="r" t="t"/>
            <a:pathLst>
              <a:path extrusionOk="0" h="1430869" w="1136153">
                <a:moveTo>
                  <a:pt x="1136153" y="0"/>
                </a:moveTo>
                <a:cubicBezTo>
                  <a:pt x="1134096" y="28794"/>
                  <a:pt x="1133068" y="26737"/>
                  <a:pt x="1129983" y="86382"/>
                </a:cubicBezTo>
                <a:cubicBezTo>
                  <a:pt x="1126898" y="146027"/>
                  <a:pt x="1133068" y="267373"/>
                  <a:pt x="1117643" y="357868"/>
                </a:cubicBezTo>
                <a:cubicBezTo>
                  <a:pt x="1102217" y="448364"/>
                  <a:pt x="1082679" y="547086"/>
                  <a:pt x="1037431" y="629355"/>
                </a:cubicBezTo>
                <a:cubicBezTo>
                  <a:pt x="992183" y="711623"/>
                  <a:pt x="920198" y="784636"/>
                  <a:pt x="846157" y="851480"/>
                </a:cubicBezTo>
                <a:cubicBezTo>
                  <a:pt x="772115" y="918323"/>
                  <a:pt x="680591" y="962542"/>
                  <a:pt x="593181" y="1030414"/>
                </a:cubicBezTo>
                <a:cubicBezTo>
                  <a:pt x="505770" y="1098285"/>
                  <a:pt x="402935" y="1181582"/>
                  <a:pt x="321695" y="1258709"/>
                </a:cubicBezTo>
                <a:cubicBezTo>
                  <a:pt x="281075" y="1297272"/>
                  <a:pt x="244311" y="1334293"/>
                  <a:pt x="209090" y="1372471"/>
                </a:cubicBezTo>
                <a:lnTo>
                  <a:pt x="159087" y="1430869"/>
                </a:lnTo>
                <a:lnTo>
                  <a:pt x="143715" y="1354609"/>
                </a:lnTo>
                <a:cubicBezTo>
                  <a:pt x="133380" y="1294613"/>
                  <a:pt x="124432" y="1234528"/>
                  <a:pt x="116895" y="1179710"/>
                </a:cubicBezTo>
                <a:cubicBezTo>
                  <a:pt x="101821" y="1070075"/>
                  <a:pt x="109288" y="968703"/>
                  <a:pt x="88421" y="871159"/>
                </a:cubicBezTo>
                <a:cubicBezTo>
                  <a:pt x="72771" y="798002"/>
                  <a:pt x="53536" y="724111"/>
                  <a:pt x="24385" y="657852"/>
                </a:cubicBezTo>
                <a:lnTo>
                  <a:pt x="0" y="610560"/>
                </a:lnTo>
                <a:lnTo>
                  <a:pt x="27745" y="553240"/>
                </a:lnTo>
                <a:cubicBezTo>
                  <a:pt x="91278" y="439044"/>
                  <a:pt x="171298" y="340900"/>
                  <a:pt x="259993" y="265316"/>
                </a:cubicBezTo>
                <a:cubicBezTo>
                  <a:pt x="378254" y="164537"/>
                  <a:pt x="520167" y="113119"/>
                  <a:pt x="679563" y="67872"/>
                </a:cubicBezTo>
                <a:lnTo>
                  <a:pt x="1012750" y="12340"/>
                </a:lnTo>
                <a:cubicBezTo>
                  <a:pt x="1088849" y="1028"/>
                  <a:pt x="1112501" y="514"/>
                  <a:pt x="1136153" y="0"/>
                </a:cubicBez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20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2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8" name="Google Shape;178;p6"/>
          <p:cNvSpPr/>
          <p:nvPr/>
        </p:nvSpPr>
        <p:spPr>
          <a:xfrm rot="-3600000">
            <a:off x="4899026" y="2465388"/>
            <a:ext cx="1136650" cy="1431925"/>
          </a:xfrm>
          <a:custGeom>
            <a:rect b="b" l="l" r="r" t="t"/>
            <a:pathLst>
              <a:path extrusionOk="0" h="1430869" w="1136153">
                <a:moveTo>
                  <a:pt x="1136153" y="0"/>
                </a:moveTo>
                <a:cubicBezTo>
                  <a:pt x="1134096" y="28794"/>
                  <a:pt x="1133068" y="26737"/>
                  <a:pt x="1129983" y="86382"/>
                </a:cubicBezTo>
                <a:cubicBezTo>
                  <a:pt x="1126898" y="146027"/>
                  <a:pt x="1133068" y="267373"/>
                  <a:pt x="1117643" y="357868"/>
                </a:cubicBezTo>
                <a:cubicBezTo>
                  <a:pt x="1102217" y="448364"/>
                  <a:pt x="1082679" y="547086"/>
                  <a:pt x="1037431" y="629354"/>
                </a:cubicBezTo>
                <a:cubicBezTo>
                  <a:pt x="992183" y="711623"/>
                  <a:pt x="920198" y="784636"/>
                  <a:pt x="846157" y="851479"/>
                </a:cubicBezTo>
                <a:cubicBezTo>
                  <a:pt x="772115" y="918323"/>
                  <a:pt x="680591" y="962542"/>
                  <a:pt x="593181" y="1030413"/>
                </a:cubicBezTo>
                <a:cubicBezTo>
                  <a:pt x="505770" y="1098285"/>
                  <a:pt x="402934" y="1181582"/>
                  <a:pt x="321694" y="1258709"/>
                </a:cubicBezTo>
                <a:cubicBezTo>
                  <a:pt x="281075" y="1297272"/>
                  <a:pt x="244311" y="1334293"/>
                  <a:pt x="209089" y="1372471"/>
                </a:cubicBezTo>
                <a:lnTo>
                  <a:pt x="159087" y="1430869"/>
                </a:lnTo>
                <a:lnTo>
                  <a:pt x="143715" y="1354609"/>
                </a:lnTo>
                <a:cubicBezTo>
                  <a:pt x="133380" y="1294613"/>
                  <a:pt x="124431" y="1234527"/>
                  <a:pt x="116895" y="1179710"/>
                </a:cubicBezTo>
                <a:cubicBezTo>
                  <a:pt x="101821" y="1070075"/>
                  <a:pt x="109288" y="968703"/>
                  <a:pt x="88421" y="871159"/>
                </a:cubicBezTo>
                <a:cubicBezTo>
                  <a:pt x="72771" y="798002"/>
                  <a:pt x="53536" y="724111"/>
                  <a:pt x="24384" y="657852"/>
                </a:cubicBezTo>
                <a:lnTo>
                  <a:pt x="0" y="610560"/>
                </a:lnTo>
                <a:lnTo>
                  <a:pt x="27745" y="553240"/>
                </a:lnTo>
                <a:cubicBezTo>
                  <a:pt x="91278" y="439044"/>
                  <a:pt x="171297" y="340900"/>
                  <a:pt x="259993" y="265316"/>
                </a:cubicBezTo>
                <a:cubicBezTo>
                  <a:pt x="378254" y="164537"/>
                  <a:pt x="520167" y="113119"/>
                  <a:pt x="679563" y="67872"/>
                </a:cubicBezTo>
                <a:lnTo>
                  <a:pt x="1012750" y="12340"/>
                </a:lnTo>
                <a:cubicBezTo>
                  <a:pt x="1088849" y="1028"/>
                  <a:pt x="1112501" y="514"/>
                  <a:pt x="1136153" y="0"/>
                </a:cubicBez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20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1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79" name="Google Shape;179;p6"/>
          <p:cNvSpPr/>
          <p:nvPr/>
        </p:nvSpPr>
        <p:spPr>
          <a:xfrm rot="-7200000">
            <a:off x="4791076" y="3235326"/>
            <a:ext cx="1135062" cy="1430337"/>
          </a:xfrm>
          <a:custGeom>
            <a:rect b="b" l="l" r="r" t="t"/>
            <a:pathLst>
              <a:path extrusionOk="0" h="1430870" w="1136153">
                <a:moveTo>
                  <a:pt x="1037431" y="629354"/>
                </a:moveTo>
                <a:cubicBezTo>
                  <a:pt x="992183" y="711623"/>
                  <a:pt x="920198" y="784636"/>
                  <a:pt x="846156" y="851479"/>
                </a:cubicBezTo>
                <a:cubicBezTo>
                  <a:pt x="772115" y="918323"/>
                  <a:pt x="680591" y="962542"/>
                  <a:pt x="593181" y="1030414"/>
                </a:cubicBezTo>
                <a:cubicBezTo>
                  <a:pt x="505770" y="1098285"/>
                  <a:pt x="402935" y="1181582"/>
                  <a:pt x="321694" y="1258709"/>
                </a:cubicBezTo>
                <a:cubicBezTo>
                  <a:pt x="281074" y="1297272"/>
                  <a:pt x="244310" y="1334293"/>
                  <a:pt x="209089" y="1372471"/>
                </a:cubicBezTo>
                <a:lnTo>
                  <a:pt x="159087" y="1430870"/>
                </a:lnTo>
                <a:lnTo>
                  <a:pt x="143715" y="1354609"/>
                </a:lnTo>
                <a:cubicBezTo>
                  <a:pt x="133379" y="1294613"/>
                  <a:pt x="124431" y="1234528"/>
                  <a:pt x="116894" y="1179710"/>
                </a:cubicBezTo>
                <a:cubicBezTo>
                  <a:pt x="101821" y="1070075"/>
                  <a:pt x="109288" y="968703"/>
                  <a:pt x="88421" y="871159"/>
                </a:cubicBezTo>
                <a:cubicBezTo>
                  <a:pt x="72771" y="798002"/>
                  <a:pt x="53536" y="724111"/>
                  <a:pt x="24384" y="657852"/>
                </a:cubicBezTo>
                <a:lnTo>
                  <a:pt x="0" y="610560"/>
                </a:lnTo>
                <a:lnTo>
                  <a:pt x="27745" y="553240"/>
                </a:lnTo>
                <a:cubicBezTo>
                  <a:pt x="91278" y="439044"/>
                  <a:pt x="171297" y="340900"/>
                  <a:pt x="259993" y="265316"/>
                </a:cubicBezTo>
                <a:cubicBezTo>
                  <a:pt x="378254" y="164537"/>
                  <a:pt x="520167" y="113119"/>
                  <a:pt x="679563" y="67872"/>
                </a:cubicBezTo>
                <a:lnTo>
                  <a:pt x="1012750" y="12340"/>
                </a:lnTo>
                <a:cubicBezTo>
                  <a:pt x="1088849" y="1028"/>
                  <a:pt x="1112501" y="514"/>
                  <a:pt x="1136153" y="0"/>
                </a:cubicBezTo>
                <a:cubicBezTo>
                  <a:pt x="1134096" y="28794"/>
                  <a:pt x="1133068" y="26737"/>
                  <a:pt x="1129983" y="86382"/>
                </a:cubicBezTo>
                <a:cubicBezTo>
                  <a:pt x="1126898" y="146027"/>
                  <a:pt x="1133068" y="267373"/>
                  <a:pt x="1117643" y="357868"/>
                </a:cubicBezTo>
                <a:cubicBezTo>
                  <a:pt x="1102217" y="448363"/>
                  <a:pt x="1082679" y="547086"/>
                  <a:pt x="1037431" y="629354"/>
                </a:cubicBezTo>
                <a:close/>
              </a:path>
            </a:pathLst>
          </a:custGeom>
          <a:solidFill>
            <a:srgbClr val="C4E0B2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52000" lIns="91425" spcFirstLastPara="1" rIns="91425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rPr>
              <a:t>6</a:t>
            </a:r>
            <a:endParaRPr sz="2400">
              <a:solidFill>
                <a:srgbClr val="FFFFFF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4957" y="270425"/>
            <a:ext cx="54735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6"/>
          <p:cNvSpPr/>
          <p:nvPr/>
        </p:nvSpPr>
        <p:spPr>
          <a:xfrm>
            <a:off x="1373822" y="887248"/>
            <a:ext cx="2159953" cy="572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rPr>
              <a:t>STAGE HERE</a:t>
            </a:r>
            <a:endParaRPr sz="2400">
              <a:solidFill>
                <a:srgbClr val="75707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11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7"/>
          <p:cNvGrpSpPr/>
          <p:nvPr/>
        </p:nvGrpSpPr>
        <p:grpSpPr>
          <a:xfrm rot="-9900000">
            <a:off x="2371090" y="2446338"/>
            <a:ext cx="7756525" cy="2425382"/>
            <a:chOff x="2944830" y="2992144"/>
            <a:chExt cx="6385077" cy="1997045"/>
          </a:xfrm>
        </p:grpSpPr>
        <p:cxnSp>
          <p:nvCxnSpPr>
            <p:cNvPr id="188" name="Google Shape;188;p7"/>
            <p:cNvCxnSpPr/>
            <p:nvPr/>
          </p:nvCxnSpPr>
          <p:spPr>
            <a:xfrm>
              <a:off x="2944830" y="4403591"/>
              <a:ext cx="1670104" cy="391096"/>
            </a:xfrm>
            <a:prstGeom prst="straightConnector1">
              <a:avLst/>
            </a:prstGeom>
            <a:noFill/>
            <a:ln cap="flat" cmpd="sng" w="9525">
              <a:solidFill>
                <a:srgbClr val="00B050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189" name="Google Shape;189;p7"/>
            <p:cNvCxnSpPr/>
            <p:nvPr/>
          </p:nvCxnSpPr>
          <p:spPr>
            <a:xfrm flipH="1">
              <a:off x="4618855" y="3985569"/>
              <a:ext cx="1412662" cy="806504"/>
            </a:xfrm>
            <a:prstGeom prst="straightConnector1">
              <a:avLst/>
            </a:prstGeom>
            <a:noFill/>
            <a:ln cap="flat" cmpd="sng" w="9525">
              <a:solidFill>
                <a:srgbClr val="00B050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190" name="Google Shape;190;p7"/>
            <p:cNvCxnSpPr/>
            <p:nvPr/>
          </p:nvCxnSpPr>
          <p:spPr>
            <a:xfrm flipH="1" rot="10800000">
              <a:off x="6027597" y="3903219"/>
              <a:ext cx="2501236" cy="83657"/>
            </a:xfrm>
            <a:prstGeom prst="straightConnector1">
              <a:avLst/>
            </a:prstGeom>
            <a:noFill/>
            <a:ln cap="flat" cmpd="sng" w="9525">
              <a:solidFill>
                <a:srgbClr val="00B050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191" name="Google Shape;191;p7"/>
            <p:cNvCxnSpPr/>
            <p:nvPr/>
          </p:nvCxnSpPr>
          <p:spPr>
            <a:xfrm flipH="1">
              <a:off x="8528832" y="2992144"/>
              <a:ext cx="801075" cy="911075"/>
            </a:xfrm>
            <a:prstGeom prst="straightConnector1">
              <a:avLst/>
            </a:prstGeom>
            <a:noFill/>
            <a:ln cap="flat" cmpd="sng" w="9525">
              <a:solidFill>
                <a:srgbClr val="00B050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192" name="Google Shape;192;p7"/>
            <p:cNvCxnSpPr/>
            <p:nvPr/>
          </p:nvCxnSpPr>
          <p:spPr>
            <a:xfrm>
              <a:off x="7887188" y="3469249"/>
              <a:ext cx="641644" cy="433970"/>
            </a:xfrm>
            <a:prstGeom prst="straightConnector1">
              <a:avLst/>
            </a:prstGeom>
            <a:noFill/>
            <a:ln cap="flat" cmpd="sng" w="9525">
              <a:solidFill>
                <a:srgbClr val="00B050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193" name="Google Shape;193;p7"/>
            <p:cNvCxnSpPr/>
            <p:nvPr/>
          </p:nvCxnSpPr>
          <p:spPr>
            <a:xfrm>
              <a:off x="6027858" y="3986876"/>
              <a:ext cx="275476" cy="1002313"/>
            </a:xfrm>
            <a:prstGeom prst="straightConnector1">
              <a:avLst/>
            </a:prstGeom>
            <a:noFill/>
            <a:ln cap="flat" cmpd="sng" w="9525">
              <a:solidFill>
                <a:srgbClr val="00B050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194" name="Google Shape;194;p7"/>
            <p:cNvCxnSpPr/>
            <p:nvPr/>
          </p:nvCxnSpPr>
          <p:spPr>
            <a:xfrm>
              <a:off x="4408980" y="3602577"/>
              <a:ext cx="211181" cy="1188450"/>
            </a:xfrm>
            <a:prstGeom prst="straightConnector1">
              <a:avLst/>
            </a:prstGeom>
            <a:noFill/>
            <a:ln cap="flat" cmpd="sng" w="9525">
              <a:solidFill>
                <a:srgbClr val="00B050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</p:grpSp>
      <p:sp>
        <p:nvSpPr>
          <p:cNvPr id="195" name="Google Shape;195;p7"/>
          <p:cNvSpPr/>
          <p:nvPr/>
        </p:nvSpPr>
        <p:spPr>
          <a:xfrm>
            <a:off x="1216660" y="3995420"/>
            <a:ext cx="169926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Go ahead and replace it with your own text.</a:t>
            </a:r>
            <a:endParaRPr sz="1400">
              <a:solidFill>
                <a:srgbClr val="A5A5A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3415665" y="3854450"/>
            <a:ext cx="169926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Go ahead and replace it with your own text.</a:t>
            </a:r>
            <a:endParaRPr sz="1400">
              <a:solidFill>
                <a:srgbClr val="A5A5A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5522595" y="1327150"/>
            <a:ext cx="169926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Go ahead and replace it with your own text.</a:t>
            </a:r>
            <a:endParaRPr sz="1400">
              <a:solidFill>
                <a:srgbClr val="A5A5A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7135495" y="4813935"/>
            <a:ext cx="169926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Go ahead and replace it with your own text.</a:t>
            </a:r>
            <a:endParaRPr sz="1400">
              <a:solidFill>
                <a:srgbClr val="A5A5A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9364980" y="4363085"/>
            <a:ext cx="169926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A5A5A5"/>
                </a:solidFill>
                <a:latin typeface="Lucida Sans"/>
                <a:ea typeface="Lucida Sans"/>
                <a:cs typeface="Lucida Sans"/>
                <a:sym typeface="Lucida Sans"/>
              </a:rPr>
              <a:t>Go ahead and replace it with your own text.</a:t>
            </a:r>
            <a:endParaRPr sz="1400">
              <a:solidFill>
                <a:srgbClr val="A5A5A5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55a7369272f84副本" id="200" name="Google Shape;200;p7"/>
          <p:cNvPicPr preferRelativeResize="0"/>
          <p:nvPr/>
        </p:nvPicPr>
        <p:blipFill rotWithShape="1">
          <a:blip r:embed="rId3">
            <a:alphaModFix/>
          </a:blip>
          <a:srcRect b="-11301" l="0" r="-10275" t="0"/>
          <a:stretch/>
        </p:blipFill>
        <p:spPr>
          <a:xfrm>
            <a:off x="1855470" y="1028700"/>
            <a:ext cx="25527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5a7369272f84副本" id="201" name="Google Shape;20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7660" y="3697605"/>
            <a:ext cx="2240915" cy="1826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55a7369272f84副本" id="202" name="Google Shape;20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1275" y="1370330"/>
            <a:ext cx="2240915" cy="18268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81029c4ad44b53fb1fcc1efa9e00bdad6副本" id="203" name="Google Shape;20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1620000">
            <a:off x="2006600" y="4150995"/>
            <a:ext cx="2870200" cy="2696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8"/>
          <p:cNvGrpSpPr/>
          <p:nvPr/>
        </p:nvGrpSpPr>
        <p:grpSpPr>
          <a:xfrm>
            <a:off x="3725758" y="2917079"/>
            <a:ext cx="4502767" cy="3291874"/>
            <a:chOff x="1497" y="1538"/>
            <a:chExt cx="11150" cy="8149"/>
          </a:xfrm>
        </p:grpSpPr>
        <p:sp>
          <p:nvSpPr>
            <p:cNvPr id="210" name="Google Shape;210;p8"/>
            <p:cNvSpPr/>
            <p:nvPr/>
          </p:nvSpPr>
          <p:spPr>
            <a:xfrm rot="2640000">
              <a:off x="7422" y="4512"/>
              <a:ext cx="4357" cy="4259"/>
            </a:xfrm>
            <a:custGeom>
              <a:rect b="b" l="l" r="r" t="t"/>
              <a:pathLst>
                <a:path extrusionOk="0" h="4032" w="4125">
                  <a:moveTo>
                    <a:pt x="3" y="2940"/>
                  </a:moveTo>
                  <a:cubicBezTo>
                    <a:pt x="539" y="325"/>
                    <a:pt x="3670" y="0"/>
                    <a:pt x="4125" y="0"/>
                  </a:cubicBezTo>
                  <a:cubicBezTo>
                    <a:pt x="4125" y="455"/>
                    <a:pt x="3697" y="3673"/>
                    <a:pt x="1310" y="4019"/>
                  </a:cubicBezTo>
                  <a:cubicBezTo>
                    <a:pt x="603" y="4121"/>
                    <a:pt x="-49" y="3621"/>
                    <a:pt x="3" y="2940"/>
                  </a:cubicBezTo>
                  <a:close/>
                </a:path>
              </a:pathLst>
            </a:custGeom>
            <a:solidFill>
              <a:srgbClr val="00B050">
                <a:alpha val="61960"/>
              </a:srgbClr>
            </a:solidFill>
            <a:ln cap="flat" cmpd="sng" w="12700">
              <a:solidFill>
                <a:srgbClr val="92D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 flipH="1" rot="-2820000">
              <a:off x="2362" y="4512"/>
              <a:ext cx="4357" cy="4259"/>
            </a:xfrm>
            <a:custGeom>
              <a:rect b="b" l="l" r="r" t="t"/>
              <a:pathLst>
                <a:path extrusionOk="0" h="4032" w="4125">
                  <a:moveTo>
                    <a:pt x="3" y="2940"/>
                  </a:moveTo>
                  <a:cubicBezTo>
                    <a:pt x="539" y="325"/>
                    <a:pt x="3670" y="0"/>
                    <a:pt x="4125" y="0"/>
                  </a:cubicBezTo>
                  <a:cubicBezTo>
                    <a:pt x="4125" y="455"/>
                    <a:pt x="3697" y="3673"/>
                    <a:pt x="1310" y="4019"/>
                  </a:cubicBezTo>
                  <a:cubicBezTo>
                    <a:pt x="603" y="4121"/>
                    <a:pt x="-49" y="3621"/>
                    <a:pt x="3" y="2940"/>
                  </a:cubicBezTo>
                  <a:close/>
                </a:path>
              </a:pathLst>
            </a:custGeom>
            <a:solidFill>
              <a:srgbClr val="00B050">
                <a:alpha val="61960"/>
              </a:srgbClr>
            </a:solidFill>
            <a:ln cap="flat" cmpd="sng" w="12700">
              <a:solidFill>
                <a:srgbClr val="92D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 rot="420000">
              <a:off x="7201" y="3148"/>
              <a:ext cx="4125" cy="4032"/>
            </a:xfrm>
            <a:custGeom>
              <a:rect b="b" l="l" r="r" t="t"/>
              <a:pathLst>
                <a:path extrusionOk="0" h="4032" w="4125">
                  <a:moveTo>
                    <a:pt x="3" y="2940"/>
                  </a:moveTo>
                  <a:cubicBezTo>
                    <a:pt x="539" y="325"/>
                    <a:pt x="3670" y="0"/>
                    <a:pt x="4125" y="0"/>
                  </a:cubicBezTo>
                  <a:cubicBezTo>
                    <a:pt x="4125" y="455"/>
                    <a:pt x="3697" y="3673"/>
                    <a:pt x="1310" y="4019"/>
                  </a:cubicBezTo>
                  <a:cubicBezTo>
                    <a:pt x="603" y="4121"/>
                    <a:pt x="-49" y="3621"/>
                    <a:pt x="3" y="2940"/>
                  </a:cubicBezTo>
                  <a:close/>
                </a:path>
              </a:pathLst>
            </a:custGeom>
            <a:solidFill>
              <a:srgbClr val="00B050">
                <a:alpha val="61960"/>
              </a:srgbClr>
            </a:solidFill>
            <a:ln cap="flat" cmpd="sng" w="12700">
              <a:solidFill>
                <a:srgbClr val="92D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 flipH="1" rot="-600000">
              <a:off x="2816" y="3148"/>
              <a:ext cx="4125" cy="4032"/>
            </a:xfrm>
            <a:custGeom>
              <a:rect b="b" l="l" r="r" t="t"/>
              <a:pathLst>
                <a:path extrusionOk="0" h="4032" w="4125">
                  <a:moveTo>
                    <a:pt x="3" y="2940"/>
                  </a:moveTo>
                  <a:cubicBezTo>
                    <a:pt x="539" y="325"/>
                    <a:pt x="3670" y="0"/>
                    <a:pt x="4125" y="0"/>
                  </a:cubicBezTo>
                  <a:cubicBezTo>
                    <a:pt x="4125" y="455"/>
                    <a:pt x="3697" y="3673"/>
                    <a:pt x="1310" y="4019"/>
                  </a:cubicBezTo>
                  <a:cubicBezTo>
                    <a:pt x="603" y="4121"/>
                    <a:pt x="-49" y="3621"/>
                    <a:pt x="3" y="2940"/>
                  </a:cubicBezTo>
                  <a:close/>
                </a:path>
              </a:pathLst>
            </a:custGeom>
            <a:solidFill>
              <a:srgbClr val="00B050">
                <a:alpha val="61960"/>
              </a:srgbClr>
            </a:solidFill>
            <a:ln cap="flat" cmpd="sng" w="12700">
              <a:solidFill>
                <a:srgbClr val="92D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 rot="-1620000">
              <a:off x="5729" y="2255"/>
              <a:ext cx="4125" cy="4032"/>
            </a:xfrm>
            <a:custGeom>
              <a:rect b="b" l="l" r="r" t="t"/>
              <a:pathLst>
                <a:path extrusionOk="0" h="4032" w="4125">
                  <a:moveTo>
                    <a:pt x="3" y="2940"/>
                  </a:moveTo>
                  <a:cubicBezTo>
                    <a:pt x="539" y="325"/>
                    <a:pt x="3670" y="0"/>
                    <a:pt x="4125" y="0"/>
                  </a:cubicBezTo>
                  <a:cubicBezTo>
                    <a:pt x="4125" y="455"/>
                    <a:pt x="3697" y="3673"/>
                    <a:pt x="1310" y="4019"/>
                  </a:cubicBezTo>
                  <a:cubicBezTo>
                    <a:pt x="603" y="4121"/>
                    <a:pt x="-49" y="3621"/>
                    <a:pt x="3" y="2940"/>
                  </a:cubicBezTo>
                  <a:close/>
                </a:path>
              </a:pathLst>
            </a:custGeom>
            <a:solidFill>
              <a:srgbClr val="00B050">
                <a:alpha val="61960"/>
              </a:srgbClr>
            </a:solidFill>
            <a:ln cap="flat" cmpd="sng" w="12700">
              <a:solidFill>
                <a:srgbClr val="92D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 flipH="1" rot="1620000">
              <a:off x="4180" y="2255"/>
              <a:ext cx="4125" cy="4032"/>
            </a:xfrm>
            <a:custGeom>
              <a:rect b="b" l="l" r="r" t="t"/>
              <a:pathLst>
                <a:path extrusionOk="0" h="4032" w="4125">
                  <a:moveTo>
                    <a:pt x="3" y="2940"/>
                  </a:moveTo>
                  <a:cubicBezTo>
                    <a:pt x="539" y="325"/>
                    <a:pt x="3670" y="0"/>
                    <a:pt x="4125" y="0"/>
                  </a:cubicBezTo>
                  <a:cubicBezTo>
                    <a:pt x="4125" y="455"/>
                    <a:pt x="3697" y="3673"/>
                    <a:pt x="1310" y="4019"/>
                  </a:cubicBezTo>
                  <a:cubicBezTo>
                    <a:pt x="603" y="4121"/>
                    <a:pt x="-49" y="3621"/>
                    <a:pt x="3" y="2940"/>
                  </a:cubicBezTo>
                  <a:close/>
                </a:path>
              </a:pathLst>
            </a:custGeom>
            <a:solidFill>
              <a:srgbClr val="00B050">
                <a:alpha val="61960"/>
              </a:srgbClr>
            </a:solidFill>
            <a:ln cap="flat" cmpd="sng" w="12700">
              <a:solidFill>
                <a:srgbClr val="92D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216" name="Google Shape;216;p8"/>
          <p:cNvGrpSpPr/>
          <p:nvPr/>
        </p:nvGrpSpPr>
        <p:grpSpPr>
          <a:xfrm>
            <a:off x="8492088" y="3048053"/>
            <a:ext cx="3406140" cy="1981835"/>
            <a:chOff x="8366" y="5141"/>
            <a:chExt cx="5364" cy="3121"/>
          </a:xfrm>
        </p:grpSpPr>
        <p:sp>
          <p:nvSpPr>
            <p:cNvPr id="217" name="Google Shape;217;p8"/>
            <p:cNvSpPr/>
            <p:nvPr/>
          </p:nvSpPr>
          <p:spPr>
            <a:xfrm>
              <a:off x="8366" y="5848"/>
              <a:ext cx="4871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8366" y="5141"/>
              <a:ext cx="5364" cy="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TITLE HERE</a:t>
              </a:r>
              <a:endParaRPr sz="24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219" name="Google Shape;219;p8"/>
          <p:cNvGrpSpPr/>
          <p:nvPr/>
        </p:nvGrpSpPr>
        <p:grpSpPr>
          <a:xfrm>
            <a:off x="3499437" y="1093325"/>
            <a:ext cx="5368953" cy="1261745"/>
            <a:chOff x="8366" y="5141"/>
            <a:chExt cx="5364" cy="1987"/>
          </a:xfrm>
        </p:grpSpPr>
        <p:sp>
          <p:nvSpPr>
            <p:cNvPr id="220" name="Google Shape;220;p8"/>
            <p:cNvSpPr/>
            <p:nvPr/>
          </p:nvSpPr>
          <p:spPr>
            <a:xfrm>
              <a:off x="8366" y="5848"/>
              <a:ext cx="4871" cy="12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366" y="5141"/>
              <a:ext cx="5364" cy="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TITLE HERE</a:t>
              </a:r>
              <a:endParaRPr sz="24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  <p:grpSp>
        <p:nvGrpSpPr>
          <p:cNvPr id="222" name="Google Shape;222;p8"/>
          <p:cNvGrpSpPr/>
          <p:nvPr/>
        </p:nvGrpSpPr>
        <p:grpSpPr>
          <a:xfrm>
            <a:off x="715500" y="2939696"/>
            <a:ext cx="3406140" cy="1981835"/>
            <a:chOff x="8366" y="5141"/>
            <a:chExt cx="5364" cy="3121"/>
          </a:xfrm>
        </p:grpSpPr>
        <p:sp>
          <p:nvSpPr>
            <p:cNvPr id="223" name="Google Shape;223;p8"/>
            <p:cNvSpPr/>
            <p:nvPr/>
          </p:nvSpPr>
          <p:spPr>
            <a:xfrm>
              <a:off x="8366" y="5848"/>
              <a:ext cx="4871" cy="241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7F7F7F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050">
                <a:solidFill>
                  <a:srgbClr val="7F7F7F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8366" y="5141"/>
              <a:ext cx="5364" cy="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rgbClr val="757070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TITLE HERE</a:t>
              </a:r>
              <a:endParaRPr sz="2400">
                <a:solidFill>
                  <a:srgbClr val="757070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7693" y="3092559"/>
            <a:ext cx="4530230" cy="37508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81029c4ad44b53fb1fcc1efa9e00bdad6副本" id="231" name="Google Shape;23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45325" y="1984375"/>
            <a:ext cx="5170805" cy="4859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76722" y="1128520"/>
            <a:ext cx="4114137" cy="35330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3" name="Google Shape;233;p9"/>
          <p:cNvGrpSpPr/>
          <p:nvPr/>
        </p:nvGrpSpPr>
        <p:grpSpPr>
          <a:xfrm rot="-5400000">
            <a:off x="5338463" y="1984376"/>
            <a:ext cx="2140030" cy="2091209"/>
            <a:chOff x="5338462" y="1984375"/>
            <a:chExt cx="2140030" cy="2091209"/>
          </a:xfrm>
        </p:grpSpPr>
        <p:sp>
          <p:nvSpPr>
            <p:cNvPr id="234" name="Google Shape;234;p9"/>
            <p:cNvSpPr/>
            <p:nvPr/>
          </p:nvSpPr>
          <p:spPr>
            <a:xfrm>
              <a:off x="5338462" y="1984375"/>
              <a:ext cx="2140030" cy="209120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31800" sx="92000" rotWithShape="0" algn="ctr" dir="2820000" dist="76200" sy="92000">
                <a:srgbClr val="000000">
                  <a:alpha val="3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ucida Sans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"/>
            <p:cNvSpPr txBox="1"/>
            <p:nvPr/>
          </p:nvSpPr>
          <p:spPr>
            <a:xfrm rot="5400000">
              <a:off x="5556155" y="2722202"/>
              <a:ext cx="1685677" cy="615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800">
                  <a:solidFill>
                    <a:srgbClr val="262626"/>
                  </a:solidFill>
                  <a:latin typeface="Lucida Sans"/>
                  <a:ea typeface="Lucida Sans"/>
                  <a:cs typeface="Lucida Sans"/>
                  <a:sym typeface="Lucida Sans"/>
                </a:rPr>
                <a:t>SUMMER</a:t>
              </a:r>
              <a:endParaRPr b="1" sz="2000">
                <a:solidFill>
                  <a:srgbClr val="262626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loriculture Presentation Template www.templates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2016-07-01T07:30:00Z</dcterms:created>
  <dc:creator>Templatesppt.com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