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  <p:sldMasterId id="2147483792" r:id="rId2"/>
    <p:sldMasterId id="2147483804" r:id="rId3"/>
    <p:sldMasterId id="2147483816" r:id="rId4"/>
  </p:sldMasterIdLst>
  <p:notesMasterIdLst>
    <p:notesMasterId r:id="rId73"/>
  </p:notesMasterIdLst>
  <p:sldIdLst>
    <p:sldId id="2134808265" r:id="rId5"/>
    <p:sldId id="2134808281" r:id="rId6"/>
    <p:sldId id="2134808266" r:id="rId7"/>
    <p:sldId id="2134808267" r:id="rId8"/>
    <p:sldId id="2134808443" r:id="rId9"/>
    <p:sldId id="2134808284" r:id="rId10"/>
    <p:sldId id="2134808438" r:id="rId11"/>
    <p:sldId id="2134808268" r:id="rId12"/>
    <p:sldId id="2134806282" r:id="rId13"/>
    <p:sldId id="2134808270" r:id="rId14"/>
    <p:sldId id="2134808271" r:id="rId15"/>
    <p:sldId id="2147482341" r:id="rId16"/>
    <p:sldId id="2134808273" r:id="rId17"/>
    <p:sldId id="2134808905" r:id="rId18"/>
    <p:sldId id="2147482342" r:id="rId19"/>
    <p:sldId id="2134808870" r:id="rId20"/>
    <p:sldId id="2134808951" r:id="rId21"/>
    <p:sldId id="2134808846" r:id="rId22"/>
    <p:sldId id="2134808852" r:id="rId23"/>
    <p:sldId id="2134808851" r:id="rId24"/>
    <p:sldId id="2134808949" r:id="rId25"/>
    <p:sldId id="2134806216" r:id="rId26"/>
    <p:sldId id="2134808933" r:id="rId27"/>
    <p:sldId id="2134808839" r:id="rId28"/>
    <p:sldId id="2134808935" r:id="rId29"/>
    <p:sldId id="2147482350" r:id="rId30"/>
    <p:sldId id="2134808862" r:id="rId31"/>
    <p:sldId id="2134808617" r:id="rId32"/>
    <p:sldId id="2147482363" r:id="rId33"/>
    <p:sldId id="2147482365" r:id="rId34"/>
    <p:sldId id="2147482367" r:id="rId35"/>
    <p:sldId id="2147482362" r:id="rId36"/>
    <p:sldId id="2147482355" r:id="rId37"/>
    <p:sldId id="2147482356" r:id="rId38"/>
    <p:sldId id="2147482368" r:id="rId39"/>
    <p:sldId id="2134808857" r:id="rId40"/>
    <p:sldId id="2134808858" r:id="rId41"/>
    <p:sldId id="2134806998" r:id="rId42"/>
    <p:sldId id="2134806247" r:id="rId43"/>
    <p:sldId id="2134808958" r:id="rId44"/>
    <p:sldId id="2134808960" r:id="rId45"/>
    <p:sldId id="2134808962" r:id="rId46"/>
    <p:sldId id="2134808964" r:id="rId47"/>
    <p:sldId id="2134808966" r:id="rId48"/>
    <p:sldId id="2134808967" r:id="rId49"/>
    <p:sldId id="2134808968" r:id="rId50"/>
    <p:sldId id="2134808969" r:id="rId51"/>
    <p:sldId id="2134808970" r:id="rId52"/>
    <p:sldId id="2134808984" r:id="rId53"/>
    <p:sldId id="2134806255" r:id="rId54"/>
    <p:sldId id="2134808971" r:id="rId55"/>
    <p:sldId id="2134808972" r:id="rId56"/>
    <p:sldId id="2134808973" r:id="rId57"/>
    <p:sldId id="2134808974" r:id="rId58"/>
    <p:sldId id="2134808975" r:id="rId59"/>
    <p:sldId id="2134808976" r:id="rId60"/>
    <p:sldId id="2134808844" r:id="rId61"/>
    <p:sldId id="2134808977" r:id="rId62"/>
    <p:sldId id="2134806115" r:id="rId63"/>
    <p:sldId id="2134808299" r:id="rId64"/>
    <p:sldId id="2134808929" r:id="rId65"/>
    <p:sldId id="2134808978" r:id="rId66"/>
    <p:sldId id="2134808979" r:id="rId67"/>
    <p:sldId id="2134808980" r:id="rId68"/>
    <p:sldId id="2134808805" r:id="rId69"/>
    <p:sldId id="2134808775" r:id="rId70"/>
    <p:sldId id="2134808474" r:id="rId71"/>
    <p:sldId id="2147482339" r:id="rId72"/>
  </p:sldIdLst>
  <p:sldSz cx="13716000" cy="10287000"/>
  <p:notesSz cx="6858000" cy="9144000"/>
  <p:embeddedFontLst>
    <p:embeddedFont>
      <p:font typeface="Cambria" panose="02040503050406030204" pitchFamily="18" charset="0"/>
      <p:regular r:id="rId74"/>
      <p:bold r:id="rId75"/>
      <p:italic r:id="rId76"/>
      <p:boldItalic r:id="rId77"/>
    </p:embeddedFont>
    <p:embeddedFont>
      <p:font typeface="Carelia" panose="020B0604020202020204" charset="0"/>
      <p:regular r:id="rId78"/>
    </p:embeddedFont>
    <p:embeddedFont>
      <p:font typeface="Dosis" pitchFamily="2" charset="0"/>
      <p:regular r:id="rId79"/>
      <p:bold r:id="rId80"/>
    </p:embeddedFont>
    <p:embeddedFont>
      <p:font typeface="Dosis Bold" charset="0"/>
      <p:regular r:id="rId81"/>
      <p:bold r:id="rId82"/>
    </p:embeddedFont>
    <p:embeddedFont>
      <p:font typeface="KG Primary Penmanship 2" panose="020B0604020202020204" charset="0"/>
      <p:regular r:id="rId83"/>
    </p:embeddedFont>
    <p:embeddedFont>
      <p:font typeface="KG Primary Penmanship Alt" panose="020B0604020202020204" charset="0"/>
      <p:regular r:id="rId84"/>
    </p:embeddedFont>
    <p:embeddedFont>
      <p:font typeface="Montserrat" panose="00000500000000000000" pitchFamily="2" charset="0"/>
      <p:regular r:id="rId85"/>
      <p:bold r:id="rId86"/>
      <p:italic r:id="rId87"/>
      <p:boldItalic r:id="rId88"/>
    </p:embeddedFont>
    <p:embeddedFont>
      <p:font typeface="Traditional Arabic" panose="02020603050405020304" pitchFamily="18" charset="-78"/>
      <p:regular r:id="rId89"/>
      <p:bold r:id="rId90"/>
    </p:embeddedFont>
  </p:embeddedFontLst>
  <p:defaultTextStyle>
    <a:defPPr>
      <a:defRPr lang="fr-FR"/>
    </a:defPPr>
    <a:lvl1pPr marL="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B800"/>
    <a:srgbClr val="7DBE00"/>
    <a:srgbClr val="67803F"/>
    <a:srgbClr val="F2F2F2"/>
    <a:srgbClr val="7F7F7F"/>
    <a:srgbClr val="106584"/>
    <a:srgbClr val="FDEADA"/>
    <a:srgbClr val="FFFFFF"/>
    <a:srgbClr val="F7F1BD"/>
    <a:srgbClr val="1065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510" autoAdjust="0"/>
    <p:restoredTop sz="95196" autoAdjust="0"/>
  </p:normalViewPr>
  <p:slideViewPr>
    <p:cSldViewPr snapToGrid="0">
      <p:cViewPr varScale="1">
        <p:scale>
          <a:sx n="55" d="100"/>
          <a:sy n="55" d="100"/>
        </p:scale>
        <p:origin x="1411" y="53"/>
      </p:cViewPr>
      <p:guideLst>
        <p:guide orient="horz" pos="3240"/>
        <p:guide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font" Target="fonts/font11.fntdata"/><Relationship Id="rId89" Type="http://schemas.openxmlformats.org/officeDocument/2006/relationships/font" Target="fonts/font16.fntdata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font" Target="fonts/font1.fntdata"/><Relationship Id="rId79" Type="http://schemas.openxmlformats.org/officeDocument/2006/relationships/font" Target="fonts/font6.fntdata"/><Relationship Id="rId5" Type="http://schemas.openxmlformats.org/officeDocument/2006/relationships/slide" Target="slides/slide1.xml"/><Relationship Id="rId90" Type="http://schemas.openxmlformats.org/officeDocument/2006/relationships/font" Target="fonts/font17.fntdata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font" Target="fonts/font7.fntdata"/><Relationship Id="rId85" Type="http://schemas.openxmlformats.org/officeDocument/2006/relationships/font" Target="fonts/font12.fntdata"/><Relationship Id="rId9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font" Target="fonts/font2.fntdata"/><Relationship Id="rId83" Type="http://schemas.openxmlformats.org/officeDocument/2006/relationships/font" Target="fonts/font10.fntdata"/><Relationship Id="rId88" Type="http://schemas.openxmlformats.org/officeDocument/2006/relationships/font" Target="fonts/font15.fntdata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notesMaster" Target="notesMasters/notesMaster1.xml"/><Relationship Id="rId78" Type="http://schemas.openxmlformats.org/officeDocument/2006/relationships/font" Target="fonts/font5.fntdata"/><Relationship Id="rId81" Type="http://schemas.openxmlformats.org/officeDocument/2006/relationships/font" Target="fonts/font8.fntdata"/><Relationship Id="rId86" Type="http://schemas.openxmlformats.org/officeDocument/2006/relationships/font" Target="fonts/font13.fntdata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font" Target="fonts/font3.fntdata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font" Target="fonts/font14.fntdata"/><Relationship Id="rId61" Type="http://schemas.openxmlformats.org/officeDocument/2006/relationships/slide" Target="slides/slide57.xml"/><Relationship Id="rId82" Type="http://schemas.openxmlformats.org/officeDocument/2006/relationships/font" Target="fonts/font9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BA23E8-4B26-4847-82AA-716B989AA6C3}" type="datetimeFigureOut">
              <a:rPr lang="fr-FR" smtClean="0"/>
              <a:t>13/07/2025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29E1B-11DA-4B7D-8F83-C5BDF1FFE556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7191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32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90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8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6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6400" algn="l" defTabSz="13716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>
          <a:extLst>
            <a:ext uri="{FF2B5EF4-FFF2-40B4-BE49-F238E27FC236}">
              <a16:creationId xmlns:a16="http://schemas.microsoft.com/office/drawing/2014/main" id="{64BA5DBC-630B-6D2B-86EF-B2541E791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1c9da5e15f_2_12:notes">
            <a:extLst>
              <a:ext uri="{FF2B5EF4-FFF2-40B4-BE49-F238E27FC236}">
                <a16:creationId xmlns:a16="http://schemas.microsoft.com/office/drawing/2014/main" id="{1C01961B-CCB2-14C6-E970-85FA2E43BF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15975" y="860425"/>
            <a:ext cx="5726113" cy="42941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6" name="Google Shape;66;g21c9da5e15f_2_12:notes">
            <a:extLst>
              <a:ext uri="{FF2B5EF4-FFF2-40B4-BE49-F238E27FC236}">
                <a16:creationId xmlns:a16="http://schemas.microsoft.com/office/drawing/2014/main" id="{92AAF120-4EAE-105C-0096-6AB849D218A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35898" y="5441279"/>
            <a:ext cx="5887174" cy="5154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4700" tIns="104700" rIns="104700" bIns="104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endParaRPr sz="1300"/>
          </a:p>
        </p:txBody>
      </p:sp>
    </p:spTree>
    <p:extLst>
      <p:ext uri="{BB962C8B-B14F-4D97-AF65-F5344CB8AC3E}">
        <p14:creationId xmlns:p14="http://schemas.microsoft.com/office/powerpoint/2010/main" val="2356862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34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56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55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99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7548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6" y="4406906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6" y="2906716"/>
            <a:ext cx="5829300" cy="1500188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1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2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3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4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51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6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6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7436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7"/>
            <a:ext cx="3028950" cy="452596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4660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3" y="1535114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3" y="2174876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3" y="1535114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9" indent="0">
              <a:buNone/>
              <a:defRPr sz="1500" b="1"/>
            </a:lvl2pPr>
            <a:lvl3pPr marL="685818" indent="0">
              <a:buNone/>
              <a:defRPr sz="1350" b="1"/>
            </a:lvl3pPr>
            <a:lvl4pPr marL="1028727" indent="0">
              <a:buNone/>
              <a:defRPr sz="1200" b="1"/>
            </a:lvl4pPr>
            <a:lvl5pPr marL="1371635" indent="0">
              <a:buNone/>
              <a:defRPr sz="1200" b="1"/>
            </a:lvl5pPr>
            <a:lvl6pPr marL="1714542" indent="0">
              <a:buNone/>
              <a:defRPr sz="1200" b="1"/>
            </a:lvl6pPr>
            <a:lvl7pPr marL="2057451" indent="0">
              <a:buNone/>
              <a:defRPr sz="1200" b="1"/>
            </a:lvl7pPr>
            <a:lvl8pPr marL="2400360" indent="0">
              <a:buNone/>
              <a:defRPr sz="1200" b="1"/>
            </a:lvl8pPr>
            <a:lvl9pPr marL="2743269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3" y="2174876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5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53610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872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4" y="273050"/>
            <a:ext cx="2256236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1" y="273056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4" y="1435106"/>
            <a:ext cx="2256236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599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3982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1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6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9" indent="0">
              <a:buNone/>
              <a:defRPr sz="2100"/>
            </a:lvl2pPr>
            <a:lvl3pPr marL="685818" indent="0">
              <a:buNone/>
              <a:defRPr sz="1800"/>
            </a:lvl3pPr>
            <a:lvl4pPr marL="1028727" indent="0">
              <a:buNone/>
              <a:defRPr sz="1500"/>
            </a:lvl4pPr>
            <a:lvl5pPr marL="1371635" indent="0">
              <a:buNone/>
              <a:defRPr sz="1500"/>
            </a:lvl5pPr>
            <a:lvl6pPr marL="1714542" indent="0">
              <a:buNone/>
              <a:defRPr sz="1500"/>
            </a:lvl6pPr>
            <a:lvl7pPr marL="2057451" indent="0">
              <a:buNone/>
              <a:defRPr sz="1500"/>
            </a:lvl7pPr>
            <a:lvl8pPr marL="2400360" indent="0">
              <a:buNone/>
              <a:defRPr sz="1500"/>
            </a:lvl8pPr>
            <a:lvl9pPr marL="2743269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3"/>
          </a:xfrm>
        </p:spPr>
        <p:txBody>
          <a:bodyPr/>
          <a:lstStyle>
            <a:lvl1pPr marL="0" indent="0">
              <a:buNone/>
              <a:defRPr sz="1050"/>
            </a:lvl1pPr>
            <a:lvl2pPr marL="342909" indent="0">
              <a:buNone/>
              <a:defRPr sz="900"/>
            </a:lvl2pPr>
            <a:lvl3pPr marL="685818" indent="0">
              <a:buNone/>
              <a:defRPr sz="750"/>
            </a:lvl3pPr>
            <a:lvl4pPr marL="1028727" indent="0">
              <a:buNone/>
              <a:defRPr sz="675"/>
            </a:lvl4pPr>
            <a:lvl5pPr marL="1371635" indent="0">
              <a:buNone/>
              <a:defRPr sz="675"/>
            </a:lvl5pPr>
            <a:lvl6pPr marL="1714542" indent="0">
              <a:buNone/>
              <a:defRPr sz="675"/>
            </a:lvl6pPr>
            <a:lvl7pPr marL="2057451" indent="0">
              <a:buNone/>
              <a:defRPr sz="675"/>
            </a:lvl7pPr>
            <a:lvl8pPr marL="2400360" indent="0">
              <a:buNone/>
              <a:defRPr sz="675"/>
            </a:lvl8pPr>
            <a:lvl9pPr marL="2743269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805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2105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5"/>
            <a:ext cx="154305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5"/>
            <a:ext cx="451485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3790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130425"/>
            <a:ext cx="58293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3886200"/>
            <a:ext cx="48006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703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393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9416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8334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3286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05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53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4406905"/>
            <a:ext cx="58293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2906714"/>
            <a:ext cx="58293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216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294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956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099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274643"/>
            <a:ext cx="154305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274643"/>
            <a:ext cx="451485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5471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sldNum" idx="12"/>
          </p:nvPr>
        </p:nvSpPr>
        <p:spPr>
          <a:xfrm>
            <a:off x="12708687" y="9326435"/>
            <a:ext cx="823050" cy="7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15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7695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1600205"/>
            <a:ext cx="302895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1646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1535113"/>
            <a:ext cx="303014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174875"/>
            <a:ext cx="303014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1" y="1535113"/>
            <a:ext cx="3031331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1" y="2174875"/>
            <a:ext cx="3031331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187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4171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1246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2" y="273050"/>
            <a:ext cx="2256235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9" y="273055"/>
            <a:ext cx="3833813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2" y="1435105"/>
            <a:ext cx="2256235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693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4800600"/>
            <a:ext cx="41148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612775"/>
            <a:ext cx="41148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5367338"/>
            <a:ext cx="41148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892" indent="0">
              <a:buNone/>
              <a:defRPr sz="900"/>
            </a:lvl2pPr>
            <a:lvl3pPr marL="685783" indent="0">
              <a:buNone/>
              <a:defRPr sz="750"/>
            </a:lvl3pPr>
            <a:lvl4pPr marL="1028675" indent="0">
              <a:buNone/>
              <a:defRPr sz="675"/>
            </a:lvl4pPr>
            <a:lvl5pPr marL="1371566" indent="0">
              <a:buNone/>
              <a:defRPr sz="675"/>
            </a:lvl5pPr>
            <a:lvl6pPr marL="1714457" indent="0">
              <a:buNone/>
              <a:defRPr sz="675"/>
            </a:lvl6pPr>
            <a:lvl7pPr marL="2057348" indent="0">
              <a:buNone/>
              <a:defRPr sz="675"/>
            </a:lvl7pPr>
            <a:lvl8pPr marL="2400240" indent="0">
              <a:buNone/>
              <a:defRPr sz="675"/>
            </a:lvl8pPr>
            <a:lvl9pPr marL="27431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6998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7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5346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7"/>
            <a:ext cx="61722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6"/>
            <a:ext cx="21717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6"/>
            <a:ext cx="16002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952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685818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81" indent="-257181" algn="l" defTabSz="68581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228" indent="-214319" algn="l" defTabSz="685818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71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80" indent="-171455" algn="l" defTabSz="685818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89" indent="-171455" algn="l" defTabSz="685818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98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907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815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722" indent="-171455" algn="l" defTabSz="685818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18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27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35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42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51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60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69" algn="l" defTabSz="685818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274638"/>
            <a:ext cx="6172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1600205"/>
            <a:ext cx="61722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1D8BD707-D9CF-40AE-B4C6-C98DA3205C09}" type="datetimeFigureOut">
              <a:rPr lang="en-US" smtClean="0"/>
              <a:pPr/>
              <a:t>7/13/2025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6356355"/>
            <a:ext cx="2171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635635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Dosis" pitchFamily="2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038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685783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Dosis" pitchFamily="2" charset="0"/>
          <a:ea typeface="+mj-ea"/>
          <a:cs typeface="+mj-cs"/>
        </a:defRPr>
      </a:lvl1pPr>
    </p:titleStyle>
    <p:bodyStyle>
      <a:lvl1pPr marL="257168" indent="-257168" algn="l" defTabSz="685783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Dosis" pitchFamily="2" charset="0"/>
          <a:ea typeface="+mn-ea"/>
          <a:cs typeface="+mn-cs"/>
        </a:defRPr>
      </a:lvl1pPr>
      <a:lvl2pPr marL="557199" indent="-214308" algn="l" defTabSz="685783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Dosis" pitchFamily="2" charset="0"/>
          <a:ea typeface="+mn-ea"/>
          <a:cs typeface="+mn-cs"/>
        </a:defRPr>
      </a:lvl2pPr>
      <a:lvl3pPr marL="857228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Dosis" pitchFamily="2" charset="0"/>
          <a:ea typeface="+mn-ea"/>
          <a:cs typeface="+mn-cs"/>
        </a:defRPr>
      </a:lvl3pPr>
      <a:lvl4pPr marL="1200120" indent="-171446" algn="l" defTabSz="685783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4pPr>
      <a:lvl5pPr marL="1543012" indent="-171446" algn="l" defTabSz="685783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Dosis" pitchFamily="2" charset="0"/>
          <a:ea typeface="+mn-ea"/>
          <a:cs typeface="+mn-cs"/>
        </a:defRPr>
      </a:lvl5pPr>
      <a:lvl6pPr marL="1885903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hink-cell data - do not delete" hidden="1">
            <a:extLst>
              <a:ext uri="{FF2B5EF4-FFF2-40B4-BE49-F238E27FC236}">
                <a16:creationId xmlns:a16="http://schemas.microsoft.com/office/drawing/2014/main" id="{49D89FE3-F3AE-30C7-104E-DEBD5707BB6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190759098"/>
              </p:ext>
            </p:extLst>
          </p:nvPr>
        </p:nvGraphicFramePr>
        <p:xfrm>
          <a:off x="1786" y="2382"/>
          <a:ext cx="1787" cy="23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395" imgH="394" progId="TCLayout.ActiveDocument.1">
                  <p:embed/>
                </p:oleObj>
              </mc:Choice>
              <mc:Fallback>
                <p:oleObj name="think-cell Slide" r:id="rId5" imgW="395" imgH="394" progId="TCLayout.ActiveDocument.1">
                  <p:embed/>
                  <p:pic>
                    <p:nvPicPr>
                      <p:cNvPr id="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9D89FE3-F3AE-30C7-104E-DEBD5707BB6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6" y="2382"/>
                        <a:ext cx="1787" cy="23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67550" y="890051"/>
            <a:ext cx="127809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67550" y="2304950"/>
            <a:ext cx="127809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25" tIns="68525" rIns="68525" bIns="68525" anchor="t" anchorCtr="0">
            <a:normAutofit/>
          </a:bodyPr>
          <a:lstStyle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/>
          <p:nvPr/>
        </p:nvSpPr>
        <p:spPr>
          <a:xfrm>
            <a:off x="5531922" y="9838709"/>
            <a:ext cx="2652156" cy="227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fr" sz="1200" b="0" i="0" u="none" strike="noStrike" cap="none">
                <a:solidFill>
                  <a:srgbClr val="0563C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‹N°›</a:t>
            </a:fld>
            <a:endParaRPr sz="1200" b="0" i="0" u="none" strike="noStrike" cap="none">
              <a:solidFill>
                <a:srgbClr val="0563C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54" name="Google Shape;54;p13" descr="Résultat de recherche d'images pour &quot;logo royaume du maroc&quot;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645044" y="276097"/>
            <a:ext cx="602585" cy="876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0" y="9858167"/>
            <a:ext cx="3583800" cy="300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8" tIns="68550" rIns="137138" bIns="6855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fr" sz="1050" b="1" i="1" u="none" strike="noStrike" cap="none">
                <a:solidFill>
                  <a:srgbClr val="C00000"/>
                </a:solidFill>
                <a:latin typeface="Montserrat"/>
                <a:ea typeface="Montserrat"/>
                <a:cs typeface="Montserrat"/>
                <a:sym typeface="Montserrat"/>
              </a:rPr>
              <a:t>Document confidentiel pour usage interne</a:t>
            </a:r>
            <a:endParaRPr sz="1800" b="1" i="1" u="none" strike="noStrike" cap="none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57066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17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9.svg"/><Relationship Id="rId3" Type="http://schemas.openxmlformats.org/officeDocument/2006/relationships/tags" Target="../tags/tag4.xml"/><Relationship Id="rId21" Type="http://schemas.openxmlformats.org/officeDocument/2006/relationships/image" Target="../media/image12.png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image" Target="../media/image8.png"/><Relationship Id="rId2" Type="http://schemas.openxmlformats.org/officeDocument/2006/relationships/tags" Target="../tags/tag3.xml"/><Relationship Id="rId16" Type="http://schemas.openxmlformats.org/officeDocument/2006/relationships/image" Target="../media/image7.svg"/><Relationship Id="rId20" Type="http://schemas.openxmlformats.org/officeDocument/2006/relationships/image" Target="../media/image11.svg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6.png"/><Relationship Id="rId10" Type="http://schemas.openxmlformats.org/officeDocument/2006/relationships/tags" Target="../tags/tag11.xml"/><Relationship Id="rId19" Type="http://schemas.openxmlformats.org/officeDocument/2006/relationships/image" Target="../media/image10.png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05.xml"/><Relationship Id="rId7" Type="http://schemas.openxmlformats.org/officeDocument/2006/relationships/image" Target="../media/image5.jpe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07.xml"/><Relationship Id="rId10" Type="http://schemas.openxmlformats.org/officeDocument/2006/relationships/image" Target="../media/image8.png"/><Relationship Id="rId4" Type="http://schemas.openxmlformats.org/officeDocument/2006/relationships/tags" Target="../tags/tag106.xml"/><Relationship Id="rId9" Type="http://schemas.openxmlformats.org/officeDocument/2006/relationships/image" Target="../media/image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110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image" Target="../media/image36.png"/><Relationship Id="rId5" Type="http://schemas.openxmlformats.org/officeDocument/2006/relationships/tags" Target="../tags/tag112.xml"/><Relationship Id="rId10" Type="http://schemas.openxmlformats.org/officeDocument/2006/relationships/image" Target="../media/image16.svg"/><Relationship Id="rId4" Type="http://schemas.openxmlformats.org/officeDocument/2006/relationships/tags" Target="../tags/tag111.xml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21.xml"/><Relationship Id="rId13" Type="http://schemas.openxmlformats.org/officeDocument/2006/relationships/image" Target="../media/image16.svg"/><Relationship Id="rId3" Type="http://schemas.openxmlformats.org/officeDocument/2006/relationships/tags" Target="../tags/tag116.xml"/><Relationship Id="rId7" Type="http://schemas.openxmlformats.org/officeDocument/2006/relationships/tags" Target="../tags/tag120.xml"/><Relationship Id="rId12" Type="http://schemas.openxmlformats.org/officeDocument/2006/relationships/image" Target="../media/image15.png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11" Type="http://schemas.openxmlformats.org/officeDocument/2006/relationships/image" Target="../media/image5.jpeg"/><Relationship Id="rId5" Type="http://schemas.openxmlformats.org/officeDocument/2006/relationships/tags" Target="../tags/tag118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17.xml"/><Relationship Id="rId9" Type="http://schemas.openxmlformats.org/officeDocument/2006/relationships/tags" Target="../tags/tag12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125.xml"/><Relationship Id="rId7" Type="http://schemas.openxmlformats.org/officeDocument/2006/relationships/image" Target="../media/image5.jpe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127.xml"/><Relationship Id="rId10" Type="http://schemas.openxmlformats.org/officeDocument/2006/relationships/image" Target="../media/image8.png"/><Relationship Id="rId4" Type="http://schemas.openxmlformats.org/officeDocument/2006/relationships/tags" Target="../tags/tag126.xml"/><Relationship Id="rId9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40.xml"/><Relationship Id="rId18" Type="http://schemas.openxmlformats.org/officeDocument/2006/relationships/tags" Target="../tags/tag145.xml"/><Relationship Id="rId26" Type="http://schemas.openxmlformats.org/officeDocument/2006/relationships/tags" Target="../tags/tag153.xml"/><Relationship Id="rId3" Type="http://schemas.openxmlformats.org/officeDocument/2006/relationships/tags" Target="../tags/tag130.xml"/><Relationship Id="rId21" Type="http://schemas.openxmlformats.org/officeDocument/2006/relationships/tags" Target="../tags/tag148.xml"/><Relationship Id="rId7" Type="http://schemas.openxmlformats.org/officeDocument/2006/relationships/tags" Target="../tags/tag134.xml"/><Relationship Id="rId12" Type="http://schemas.openxmlformats.org/officeDocument/2006/relationships/tags" Target="../tags/tag139.xml"/><Relationship Id="rId17" Type="http://schemas.openxmlformats.org/officeDocument/2006/relationships/tags" Target="../tags/tag144.xml"/><Relationship Id="rId25" Type="http://schemas.openxmlformats.org/officeDocument/2006/relationships/tags" Target="../tags/tag152.xml"/><Relationship Id="rId33" Type="http://schemas.openxmlformats.org/officeDocument/2006/relationships/image" Target="../media/image29.svg"/><Relationship Id="rId2" Type="http://schemas.openxmlformats.org/officeDocument/2006/relationships/tags" Target="../tags/tag129.xml"/><Relationship Id="rId16" Type="http://schemas.openxmlformats.org/officeDocument/2006/relationships/tags" Target="../tags/tag143.xml"/><Relationship Id="rId20" Type="http://schemas.openxmlformats.org/officeDocument/2006/relationships/tags" Target="../tags/tag147.xml"/><Relationship Id="rId29" Type="http://schemas.openxmlformats.org/officeDocument/2006/relationships/tags" Target="../tags/tag156.xml"/><Relationship Id="rId1" Type="http://schemas.openxmlformats.org/officeDocument/2006/relationships/tags" Target="../tags/tag128.xml"/><Relationship Id="rId6" Type="http://schemas.openxmlformats.org/officeDocument/2006/relationships/tags" Target="../tags/tag133.xml"/><Relationship Id="rId11" Type="http://schemas.openxmlformats.org/officeDocument/2006/relationships/tags" Target="../tags/tag138.xml"/><Relationship Id="rId24" Type="http://schemas.openxmlformats.org/officeDocument/2006/relationships/tags" Target="../tags/tag151.xml"/><Relationship Id="rId32" Type="http://schemas.openxmlformats.org/officeDocument/2006/relationships/image" Target="../media/image15.png"/><Relationship Id="rId5" Type="http://schemas.openxmlformats.org/officeDocument/2006/relationships/tags" Target="../tags/tag132.xml"/><Relationship Id="rId15" Type="http://schemas.openxmlformats.org/officeDocument/2006/relationships/tags" Target="../tags/tag142.xml"/><Relationship Id="rId23" Type="http://schemas.openxmlformats.org/officeDocument/2006/relationships/tags" Target="../tags/tag150.xml"/><Relationship Id="rId28" Type="http://schemas.openxmlformats.org/officeDocument/2006/relationships/tags" Target="../tags/tag155.xml"/><Relationship Id="rId10" Type="http://schemas.openxmlformats.org/officeDocument/2006/relationships/tags" Target="../tags/tag137.xml"/><Relationship Id="rId19" Type="http://schemas.openxmlformats.org/officeDocument/2006/relationships/tags" Target="../tags/tag146.xml"/><Relationship Id="rId31" Type="http://schemas.openxmlformats.org/officeDocument/2006/relationships/image" Target="../media/image5.jpeg"/><Relationship Id="rId4" Type="http://schemas.openxmlformats.org/officeDocument/2006/relationships/tags" Target="../tags/tag131.xml"/><Relationship Id="rId9" Type="http://schemas.openxmlformats.org/officeDocument/2006/relationships/tags" Target="../tags/tag136.xml"/><Relationship Id="rId14" Type="http://schemas.openxmlformats.org/officeDocument/2006/relationships/tags" Target="../tags/tag141.xml"/><Relationship Id="rId22" Type="http://schemas.openxmlformats.org/officeDocument/2006/relationships/tags" Target="../tags/tag149.xml"/><Relationship Id="rId27" Type="http://schemas.openxmlformats.org/officeDocument/2006/relationships/tags" Target="../tags/tag154.xml"/><Relationship Id="rId30" Type="http://schemas.openxmlformats.org/officeDocument/2006/relationships/slideLayout" Target="../slideLayouts/slideLayout7.xml"/><Relationship Id="rId8" Type="http://schemas.openxmlformats.org/officeDocument/2006/relationships/tags" Target="../tags/tag13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tags" Target="../tags/tag159.xml"/><Relationship Id="rId7" Type="http://schemas.openxmlformats.org/officeDocument/2006/relationships/image" Target="../media/image5.jpeg"/><Relationship Id="rId12" Type="http://schemas.openxmlformats.org/officeDocument/2006/relationships/image" Target="../media/image39.png"/><Relationship Id="rId2" Type="http://schemas.openxmlformats.org/officeDocument/2006/relationships/tags" Target="../tags/tag158.xml"/><Relationship Id="rId1" Type="http://schemas.openxmlformats.org/officeDocument/2006/relationships/tags" Target="../tags/tag157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38.png"/><Relationship Id="rId5" Type="http://schemas.openxmlformats.org/officeDocument/2006/relationships/tags" Target="../tags/tag161.xml"/><Relationship Id="rId10" Type="http://schemas.openxmlformats.org/officeDocument/2006/relationships/image" Target="../media/image37.png"/><Relationship Id="rId4" Type="http://schemas.openxmlformats.org/officeDocument/2006/relationships/tags" Target="../tags/tag160.xml"/><Relationship Id="rId9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16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9.svg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image" Target="../media/image8.png"/><Relationship Id="rId5" Type="http://schemas.openxmlformats.org/officeDocument/2006/relationships/tags" Target="../tags/tag166.xml"/><Relationship Id="rId10" Type="http://schemas.openxmlformats.org/officeDocument/2006/relationships/image" Target="../media/image7.svg"/><Relationship Id="rId4" Type="http://schemas.openxmlformats.org/officeDocument/2006/relationships/tags" Target="../tags/tag165.xml"/><Relationship Id="rId9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175.xml"/><Relationship Id="rId13" Type="http://schemas.openxmlformats.org/officeDocument/2006/relationships/image" Target="../media/image29.svg"/><Relationship Id="rId3" Type="http://schemas.openxmlformats.org/officeDocument/2006/relationships/tags" Target="../tags/tag170.xml"/><Relationship Id="rId7" Type="http://schemas.openxmlformats.org/officeDocument/2006/relationships/tags" Target="../tags/tag174.xml"/><Relationship Id="rId12" Type="http://schemas.openxmlformats.org/officeDocument/2006/relationships/image" Target="../media/image15.png"/><Relationship Id="rId2" Type="http://schemas.openxmlformats.org/officeDocument/2006/relationships/tags" Target="../tags/tag169.xml"/><Relationship Id="rId16" Type="http://schemas.openxmlformats.org/officeDocument/2006/relationships/image" Target="../media/image42.png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11" Type="http://schemas.openxmlformats.org/officeDocument/2006/relationships/image" Target="../media/image5.jpeg"/><Relationship Id="rId5" Type="http://schemas.openxmlformats.org/officeDocument/2006/relationships/tags" Target="../tags/tag172.xml"/><Relationship Id="rId15" Type="http://schemas.openxmlformats.org/officeDocument/2006/relationships/image" Target="../media/image41.svg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171.xml"/><Relationship Id="rId9" Type="http://schemas.openxmlformats.org/officeDocument/2006/relationships/tags" Target="../tags/tag176.xml"/><Relationship Id="rId1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84.xml"/><Relationship Id="rId13" Type="http://schemas.openxmlformats.org/officeDocument/2006/relationships/image" Target="../media/image43.png"/><Relationship Id="rId3" Type="http://schemas.openxmlformats.org/officeDocument/2006/relationships/tags" Target="../tags/tag179.xml"/><Relationship Id="rId7" Type="http://schemas.openxmlformats.org/officeDocument/2006/relationships/tags" Target="../tags/tag183.xml"/><Relationship Id="rId12" Type="http://schemas.openxmlformats.org/officeDocument/2006/relationships/image" Target="../media/image19.svg"/><Relationship Id="rId2" Type="http://schemas.openxmlformats.org/officeDocument/2006/relationships/tags" Target="../tags/tag178.xml"/><Relationship Id="rId1" Type="http://schemas.openxmlformats.org/officeDocument/2006/relationships/tags" Target="../tags/tag177.xml"/><Relationship Id="rId6" Type="http://schemas.openxmlformats.org/officeDocument/2006/relationships/tags" Target="../tags/tag182.xml"/><Relationship Id="rId11" Type="http://schemas.openxmlformats.org/officeDocument/2006/relationships/image" Target="../media/image18.png"/><Relationship Id="rId5" Type="http://schemas.openxmlformats.org/officeDocument/2006/relationships/tags" Target="../tags/tag181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80.xml"/><Relationship Id="rId9" Type="http://schemas.openxmlformats.org/officeDocument/2006/relationships/tags" Target="../tags/tag18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93.xml"/><Relationship Id="rId13" Type="http://schemas.openxmlformats.org/officeDocument/2006/relationships/image" Target="../media/image19.svg"/><Relationship Id="rId3" Type="http://schemas.openxmlformats.org/officeDocument/2006/relationships/tags" Target="../tags/tag188.xml"/><Relationship Id="rId7" Type="http://schemas.openxmlformats.org/officeDocument/2006/relationships/tags" Target="../tags/tag192.xml"/><Relationship Id="rId12" Type="http://schemas.openxmlformats.org/officeDocument/2006/relationships/image" Target="../media/image18.png"/><Relationship Id="rId2" Type="http://schemas.openxmlformats.org/officeDocument/2006/relationships/tags" Target="../tags/tag187.xml"/><Relationship Id="rId16" Type="http://schemas.openxmlformats.org/officeDocument/2006/relationships/image" Target="../media/image45.png"/><Relationship Id="rId1" Type="http://schemas.openxmlformats.org/officeDocument/2006/relationships/tags" Target="../tags/tag186.xml"/><Relationship Id="rId6" Type="http://schemas.openxmlformats.org/officeDocument/2006/relationships/tags" Target="../tags/tag19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90.xml"/><Relationship Id="rId15" Type="http://schemas.openxmlformats.org/officeDocument/2006/relationships/image" Target="../media/image44.png"/><Relationship Id="rId10" Type="http://schemas.openxmlformats.org/officeDocument/2006/relationships/tags" Target="../tags/tag195.xml"/><Relationship Id="rId4" Type="http://schemas.openxmlformats.org/officeDocument/2006/relationships/tags" Target="../tags/tag189.xml"/><Relationship Id="rId9" Type="http://schemas.openxmlformats.org/officeDocument/2006/relationships/tags" Target="../tags/tag194.xml"/><Relationship Id="rId1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image" Target="../media/image8.png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image" Target="../media/image7.svg"/><Relationship Id="rId2" Type="http://schemas.openxmlformats.org/officeDocument/2006/relationships/tags" Target="../tags/tag15.xml"/><Relationship Id="rId16" Type="http://schemas.openxmlformats.org/officeDocument/2006/relationships/image" Target="../media/image14.png"/><Relationship Id="rId1" Type="http://schemas.openxmlformats.org/officeDocument/2006/relationships/tags" Target="../tags/tag14.xml"/><Relationship Id="rId6" Type="http://schemas.openxmlformats.org/officeDocument/2006/relationships/tags" Target="../tags/tag19.xml"/><Relationship Id="rId11" Type="http://schemas.openxmlformats.org/officeDocument/2006/relationships/image" Target="../media/image6.png"/><Relationship Id="rId5" Type="http://schemas.openxmlformats.org/officeDocument/2006/relationships/tags" Target="../tags/tag18.xml"/><Relationship Id="rId15" Type="http://schemas.openxmlformats.org/officeDocument/2006/relationships/image" Target="../media/image13.png"/><Relationship Id="rId10" Type="http://schemas.openxmlformats.org/officeDocument/2006/relationships/image" Target="../media/image5.jpeg"/><Relationship Id="rId4" Type="http://schemas.openxmlformats.org/officeDocument/2006/relationships/tags" Target="../tags/tag1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198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5.png"/><Relationship Id="rId2" Type="http://schemas.openxmlformats.org/officeDocument/2006/relationships/tags" Target="../tags/tag197.xml"/><Relationship Id="rId1" Type="http://schemas.openxmlformats.org/officeDocument/2006/relationships/tags" Target="../tags/tag196.xml"/><Relationship Id="rId6" Type="http://schemas.openxmlformats.org/officeDocument/2006/relationships/tags" Target="../tags/tag201.xml"/><Relationship Id="rId11" Type="http://schemas.openxmlformats.org/officeDocument/2006/relationships/image" Target="../media/image44.png"/><Relationship Id="rId5" Type="http://schemas.openxmlformats.org/officeDocument/2006/relationships/tags" Target="../tags/tag200.xml"/><Relationship Id="rId10" Type="http://schemas.openxmlformats.org/officeDocument/2006/relationships/image" Target="../media/image23.png"/><Relationship Id="rId4" Type="http://schemas.openxmlformats.org/officeDocument/2006/relationships/tags" Target="../tags/tag199.xml"/><Relationship Id="rId9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204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203.xm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image" Target="../media/image8.png"/><Relationship Id="rId5" Type="http://schemas.openxmlformats.org/officeDocument/2006/relationships/tags" Target="../tags/tag206.xml"/><Relationship Id="rId10" Type="http://schemas.openxmlformats.org/officeDocument/2006/relationships/image" Target="../media/image7.svg"/><Relationship Id="rId4" Type="http://schemas.openxmlformats.org/officeDocument/2006/relationships/tags" Target="../tags/tag205.xml"/><Relationship Id="rId9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15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41.svg"/><Relationship Id="rId3" Type="http://schemas.openxmlformats.org/officeDocument/2006/relationships/tags" Target="../tags/tag210.xml"/><Relationship Id="rId7" Type="http://schemas.openxmlformats.org/officeDocument/2006/relationships/tags" Target="../tags/tag214.xml"/><Relationship Id="rId12" Type="http://schemas.openxmlformats.org/officeDocument/2006/relationships/tags" Target="../tags/tag219.xml"/><Relationship Id="rId17" Type="http://schemas.openxmlformats.org/officeDocument/2006/relationships/image" Target="../media/image40.png"/><Relationship Id="rId2" Type="http://schemas.openxmlformats.org/officeDocument/2006/relationships/tags" Target="../tags/tag209.xml"/><Relationship Id="rId16" Type="http://schemas.openxmlformats.org/officeDocument/2006/relationships/image" Target="../media/image29.svg"/><Relationship Id="rId1" Type="http://schemas.openxmlformats.org/officeDocument/2006/relationships/tags" Target="../tags/tag208.xml"/><Relationship Id="rId6" Type="http://schemas.openxmlformats.org/officeDocument/2006/relationships/tags" Target="../tags/tag213.xml"/><Relationship Id="rId11" Type="http://schemas.openxmlformats.org/officeDocument/2006/relationships/tags" Target="../tags/tag218.xml"/><Relationship Id="rId5" Type="http://schemas.openxmlformats.org/officeDocument/2006/relationships/tags" Target="../tags/tag212.xml"/><Relationship Id="rId15" Type="http://schemas.openxmlformats.org/officeDocument/2006/relationships/image" Target="../media/image15.png"/><Relationship Id="rId10" Type="http://schemas.openxmlformats.org/officeDocument/2006/relationships/tags" Target="../tags/tag217.xml"/><Relationship Id="rId19" Type="http://schemas.openxmlformats.org/officeDocument/2006/relationships/image" Target="../media/image42.png"/><Relationship Id="rId4" Type="http://schemas.openxmlformats.org/officeDocument/2006/relationships/tags" Target="../tags/tag211.xml"/><Relationship Id="rId9" Type="http://schemas.openxmlformats.org/officeDocument/2006/relationships/tags" Target="../tags/tag216.xml"/><Relationship Id="rId14" Type="http://schemas.openxmlformats.org/officeDocument/2006/relationships/image" Target="../media/image5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image" Target="../media/image18.png"/><Relationship Id="rId3" Type="http://schemas.openxmlformats.org/officeDocument/2006/relationships/tags" Target="../tags/tag222.xml"/><Relationship Id="rId7" Type="http://schemas.openxmlformats.org/officeDocument/2006/relationships/tags" Target="../tags/tag226.xml"/><Relationship Id="rId12" Type="http://schemas.openxmlformats.org/officeDocument/2006/relationships/slideLayout" Target="../slideLayouts/slideLayout7.xml"/><Relationship Id="rId17" Type="http://schemas.openxmlformats.org/officeDocument/2006/relationships/image" Target="../media/image48.png"/><Relationship Id="rId2" Type="http://schemas.openxmlformats.org/officeDocument/2006/relationships/tags" Target="../tags/tag221.xml"/><Relationship Id="rId16" Type="http://schemas.openxmlformats.org/officeDocument/2006/relationships/image" Target="../media/image47.PNG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5" Type="http://schemas.openxmlformats.org/officeDocument/2006/relationships/tags" Target="../tags/tag224.xml"/><Relationship Id="rId15" Type="http://schemas.openxmlformats.org/officeDocument/2006/relationships/image" Target="../media/image46.png"/><Relationship Id="rId10" Type="http://schemas.openxmlformats.org/officeDocument/2006/relationships/tags" Target="../tags/tag229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image" Target="../media/image19.sv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13" Type="http://schemas.openxmlformats.org/officeDocument/2006/relationships/tags" Target="../tags/tag241.xml"/><Relationship Id="rId18" Type="http://schemas.openxmlformats.org/officeDocument/2006/relationships/image" Target="../media/image48.png"/><Relationship Id="rId3" Type="http://schemas.openxmlformats.org/officeDocument/2006/relationships/tags" Target="../tags/tag233.xml"/><Relationship Id="rId7" Type="http://schemas.openxmlformats.org/officeDocument/2006/relationships/tags" Target="../tags/tag237.xml"/><Relationship Id="rId12" Type="http://schemas.openxmlformats.org/officeDocument/2006/relationships/tags" Target="../tags/tag240.xml"/><Relationship Id="rId17" Type="http://schemas.openxmlformats.org/officeDocument/2006/relationships/image" Target="../media/image47.PNG"/><Relationship Id="rId2" Type="http://schemas.openxmlformats.org/officeDocument/2006/relationships/tags" Target="../tags/tag232.xml"/><Relationship Id="rId16" Type="http://schemas.openxmlformats.org/officeDocument/2006/relationships/image" Target="../media/image46.png"/><Relationship Id="rId1" Type="http://schemas.openxmlformats.org/officeDocument/2006/relationships/tags" Target="../tags/tag231.xml"/><Relationship Id="rId6" Type="http://schemas.openxmlformats.org/officeDocument/2006/relationships/tags" Target="../tags/tag236.xml"/><Relationship Id="rId11" Type="http://schemas.openxmlformats.org/officeDocument/2006/relationships/tags" Target="../tags/tag239.xml"/><Relationship Id="rId5" Type="http://schemas.openxmlformats.org/officeDocument/2006/relationships/tags" Target="../tags/tag23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38.xml"/><Relationship Id="rId19" Type="http://schemas.openxmlformats.org/officeDocument/2006/relationships/image" Target="../media/image49.png"/><Relationship Id="rId4" Type="http://schemas.openxmlformats.org/officeDocument/2006/relationships/tags" Target="../tags/tag234.xml"/><Relationship Id="rId9" Type="http://schemas.openxmlformats.org/officeDocument/2006/relationships/audio" Target="../media/media1.wav"/><Relationship Id="rId14" Type="http://schemas.openxmlformats.org/officeDocument/2006/relationships/tags" Target="../tags/tag24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245.xml"/><Relationship Id="rId7" Type="http://schemas.openxmlformats.org/officeDocument/2006/relationships/image" Target="../media/image19.svg"/><Relationship Id="rId2" Type="http://schemas.openxmlformats.org/officeDocument/2006/relationships/tags" Target="../tags/tag244.xml"/><Relationship Id="rId1" Type="http://schemas.openxmlformats.org/officeDocument/2006/relationships/tags" Target="../tags/tag243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246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media" Target="../media/media1.wav"/><Relationship Id="rId13" Type="http://schemas.openxmlformats.org/officeDocument/2006/relationships/tags" Target="../tags/tag257.xml"/><Relationship Id="rId18" Type="http://schemas.openxmlformats.org/officeDocument/2006/relationships/image" Target="../media/image48.png"/><Relationship Id="rId3" Type="http://schemas.openxmlformats.org/officeDocument/2006/relationships/tags" Target="../tags/tag249.xml"/><Relationship Id="rId7" Type="http://schemas.openxmlformats.org/officeDocument/2006/relationships/tags" Target="../tags/tag253.xml"/><Relationship Id="rId12" Type="http://schemas.openxmlformats.org/officeDocument/2006/relationships/tags" Target="../tags/tag256.xml"/><Relationship Id="rId17" Type="http://schemas.openxmlformats.org/officeDocument/2006/relationships/image" Target="../media/image47.PNG"/><Relationship Id="rId2" Type="http://schemas.openxmlformats.org/officeDocument/2006/relationships/tags" Target="../tags/tag248.xml"/><Relationship Id="rId16" Type="http://schemas.openxmlformats.org/officeDocument/2006/relationships/image" Target="../media/image46.png"/><Relationship Id="rId1" Type="http://schemas.openxmlformats.org/officeDocument/2006/relationships/tags" Target="../tags/tag247.xml"/><Relationship Id="rId6" Type="http://schemas.openxmlformats.org/officeDocument/2006/relationships/tags" Target="../tags/tag252.xml"/><Relationship Id="rId11" Type="http://schemas.openxmlformats.org/officeDocument/2006/relationships/tags" Target="../tags/tag255.xml"/><Relationship Id="rId5" Type="http://schemas.openxmlformats.org/officeDocument/2006/relationships/tags" Target="../tags/tag25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254.xml"/><Relationship Id="rId19" Type="http://schemas.openxmlformats.org/officeDocument/2006/relationships/image" Target="../media/image49.png"/><Relationship Id="rId4" Type="http://schemas.openxmlformats.org/officeDocument/2006/relationships/tags" Target="../tags/tag250.xml"/><Relationship Id="rId9" Type="http://schemas.openxmlformats.org/officeDocument/2006/relationships/audio" Target="../media/media1.wav"/><Relationship Id="rId14" Type="http://schemas.openxmlformats.org/officeDocument/2006/relationships/tags" Target="../tags/tag25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66.xml"/><Relationship Id="rId13" Type="http://schemas.openxmlformats.org/officeDocument/2006/relationships/tags" Target="../tags/tag271.xml"/><Relationship Id="rId18" Type="http://schemas.openxmlformats.org/officeDocument/2006/relationships/image" Target="../media/image47.PNG"/><Relationship Id="rId3" Type="http://schemas.openxmlformats.org/officeDocument/2006/relationships/tags" Target="../tags/tag261.xml"/><Relationship Id="rId7" Type="http://schemas.openxmlformats.org/officeDocument/2006/relationships/tags" Target="../tags/tag265.xml"/><Relationship Id="rId12" Type="http://schemas.openxmlformats.org/officeDocument/2006/relationships/tags" Target="../tags/tag270.xml"/><Relationship Id="rId17" Type="http://schemas.openxmlformats.org/officeDocument/2006/relationships/image" Target="../media/image46.png"/><Relationship Id="rId2" Type="http://schemas.openxmlformats.org/officeDocument/2006/relationships/tags" Target="../tags/tag260.xml"/><Relationship Id="rId16" Type="http://schemas.openxmlformats.org/officeDocument/2006/relationships/image" Target="../media/image19.svg"/><Relationship Id="rId20" Type="http://schemas.openxmlformats.org/officeDocument/2006/relationships/image" Target="../media/image52.png"/><Relationship Id="rId1" Type="http://schemas.openxmlformats.org/officeDocument/2006/relationships/tags" Target="../tags/tag259.xml"/><Relationship Id="rId6" Type="http://schemas.openxmlformats.org/officeDocument/2006/relationships/tags" Target="../tags/tag264.xml"/><Relationship Id="rId11" Type="http://schemas.openxmlformats.org/officeDocument/2006/relationships/tags" Target="../tags/tag269.xml"/><Relationship Id="rId5" Type="http://schemas.openxmlformats.org/officeDocument/2006/relationships/tags" Target="../tags/tag263.xml"/><Relationship Id="rId15" Type="http://schemas.openxmlformats.org/officeDocument/2006/relationships/image" Target="../media/image18.png"/><Relationship Id="rId10" Type="http://schemas.openxmlformats.org/officeDocument/2006/relationships/tags" Target="../tags/tag268.xml"/><Relationship Id="rId19" Type="http://schemas.openxmlformats.org/officeDocument/2006/relationships/image" Target="../media/image51.png"/><Relationship Id="rId4" Type="http://schemas.openxmlformats.org/officeDocument/2006/relationships/tags" Target="../tags/tag262.xml"/><Relationship Id="rId9" Type="http://schemas.openxmlformats.org/officeDocument/2006/relationships/tags" Target="../tags/tag267.xml"/><Relationship Id="rId14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79.xml"/><Relationship Id="rId13" Type="http://schemas.openxmlformats.org/officeDocument/2006/relationships/slideLayout" Target="../slideLayouts/slideLayout7.xml"/><Relationship Id="rId18" Type="http://schemas.openxmlformats.org/officeDocument/2006/relationships/image" Target="../media/image53.jpeg"/><Relationship Id="rId3" Type="http://schemas.openxmlformats.org/officeDocument/2006/relationships/tags" Target="../tags/tag274.xml"/><Relationship Id="rId7" Type="http://schemas.openxmlformats.org/officeDocument/2006/relationships/tags" Target="../tags/tag278.xml"/><Relationship Id="rId12" Type="http://schemas.openxmlformats.org/officeDocument/2006/relationships/tags" Target="../tags/tag283.xml"/><Relationship Id="rId17" Type="http://schemas.openxmlformats.org/officeDocument/2006/relationships/image" Target="../media/image48.png"/><Relationship Id="rId2" Type="http://schemas.openxmlformats.org/officeDocument/2006/relationships/tags" Target="../tags/tag273.xml"/><Relationship Id="rId16" Type="http://schemas.openxmlformats.org/officeDocument/2006/relationships/image" Target="../media/image46.png"/><Relationship Id="rId20" Type="http://schemas.openxmlformats.org/officeDocument/2006/relationships/image" Target="../media/image51.png"/><Relationship Id="rId1" Type="http://schemas.openxmlformats.org/officeDocument/2006/relationships/tags" Target="../tags/tag272.xml"/><Relationship Id="rId6" Type="http://schemas.openxmlformats.org/officeDocument/2006/relationships/tags" Target="../tags/tag277.xml"/><Relationship Id="rId11" Type="http://schemas.openxmlformats.org/officeDocument/2006/relationships/tags" Target="../tags/tag282.xml"/><Relationship Id="rId5" Type="http://schemas.openxmlformats.org/officeDocument/2006/relationships/tags" Target="../tags/tag276.xml"/><Relationship Id="rId15" Type="http://schemas.openxmlformats.org/officeDocument/2006/relationships/image" Target="../media/image19.svg"/><Relationship Id="rId10" Type="http://schemas.openxmlformats.org/officeDocument/2006/relationships/tags" Target="../tags/tag281.xml"/><Relationship Id="rId19" Type="http://schemas.openxmlformats.org/officeDocument/2006/relationships/image" Target="../media/image54.jpeg"/><Relationship Id="rId4" Type="http://schemas.openxmlformats.org/officeDocument/2006/relationships/tags" Target="../tags/tag275.xml"/><Relationship Id="rId9" Type="http://schemas.openxmlformats.org/officeDocument/2006/relationships/tags" Target="../tags/tag280.xml"/><Relationship Id="rId1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13" Type="http://schemas.openxmlformats.org/officeDocument/2006/relationships/image" Target="../media/image52.png"/><Relationship Id="rId3" Type="http://schemas.openxmlformats.org/officeDocument/2006/relationships/tags" Target="../tags/tag286.xml"/><Relationship Id="rId7" Type="http://schemas.openxmlformats.org/officeDocument/2006/relationships/tags" Target="../tags/tag290.xml"/><Relationship Id="rId12" Type="http://schemas.openxmlformats.org/officeDocument/2006/relationships/image" Target="../media/image47.PNG"/><Relationship Id="rId2" Type="http://schemas.openxmlformats.org/officeDocument/2006/relationships/tags" Target="../tags/tag285.xml"/><Relationship Id="rId1" Type="http://schemas.openxmlformats.org/officeDocument/2006/relationships/tags" Target="../tags/tag284.xml"/><Relationship Id="rId6" Type="http://schemas.openxmlformats.org/officeDocument/2006/relationships/tags" Target="../tags/tag289.xml"/><Relationship Id="rId11" Type="http://schemas.openxmlformats.org/officeDocument/2006/relationships/image" Target="../media/image46.png"/><Relationship Id="rId5" Type="http://schemas.openxmlformats.org/officeDocument/2006/relationships/tags" Target="../tags/tag288.xml"/><Relationship Id="rId10" Type="http://schemas.openxmlformats.org/officeDocument/2006/relationships/image" Target="../media/image19.svg"/><Relationship Id="rId4" Type="http://schemas.openxmlformats.org/officeDocument/2006/relationships/tags" Target="../tags/tag287.xml"/><Relationship Id="rId9" Type="http://schemas.openxmlformats.org/officeDocument/2006/relationships/image" Target="../media/image18.png"/><Relationship Id="rId1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24.xml"/><Relationship Id="rId7" Type="http://schemas.openxmlformats.org/officeDocument/2006/relationships/image" Target="../media/image5.jpe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26.xml"/><Relationship Id="rId10" Type="http://schemas.openxmlformats.org/officeDocument/2006/relationships/image" Target="../media/image8.png"/><Relationship Id="rId4" Type="http://schemas.openxmlformats.org/officeDocument/2006/relationships/tags" Target="../tags/tag25.xml"/><Relationship Id="rId9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55.png"/><Relationship Id="rId3" Type="http://schemas.openxmlformats.org/officeDocument/2006/relationships/tags" Target="../tags/tag293.xml"/><Relationship Id="rId7" Type="http://schemas.openxmlformats.org/officeDocument/2006/relationships/image" Target="../media/image18.png"/><Relationship Id="rId12" Type="http://schemas.openxmlformats.org/officeDocument/2006/relationships/image" Target="../media/image54.jpeg"/><Relationship Id="rId2" Type="http://schemas.openxmlformats.org/officeDocument/2006/relationships/tags" Target="../tags/tag292.xml"/><Relationship Id="rId1" Type="http://schemas.openxmlformats.org/officeDocument/2006/relationships/tags" Target="../tags/tag29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53.jpeg"/><Relationship Id="rId5" Type="http://schemas.openxmlformats.org/officeDocument/2006/relationships/tags" Target="../tags/tag295.xml"/><Relationship Id="rId10" Type="http://schemas.openxmlformats.org/officeDocument/2006/relationships/image" Target="../media/image48.png"/><Relationship Id="rId4" Type="http://schemas.openxmlformats.org/officeDocument/2006/relationships/tags" Target="../tags/tag294.xml"/><Relationship Id="rId9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03.xml"/><Relationship Id="rId13" Type="http://schemas.openxmlformats.org/officeDocument/2006/relationships/image" Target="../media/image46.png"/><Relationship Id="rId3" Type="http://schemas.openxmlformats.org/officeDocument/2006/relationships/tags" Target="../tags/tag298.xml"/><Relationship Id="rId7" Type="http://schemas.openxmlformats.org/officeDocument/2006/relationships/tags" Target="../tags/tag302.xml"/><Relationship Id="rId12" Type="http://schemas.openxmlformats.org/officeDocument/2006/relationships/image" Target="../media/image19.svg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tags" Target="../tags/tag301.xml"/><Relationship Id="rId11" Type="http://schemas.openxmlformats.org/officeDocument/2006/relationships/image" Target="../media/image18.png"/><Relationship Id="rId5" Type="http://schemas.openxmlformats.org/officeDocument/2006/relationships/tags" Target="../tags/tag300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299.xml"/><Relationship Id="rId9" Type="http://schemas.openxmlformats.org/officeDocument/2006/relationships/tags" Target="../tags/tag304.xml"/><Relationship Id="rId14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7" Type="http://schemas.openxmlformats.org/officeDocument/2006/relationships/image" Target="../media/image56.png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310.xml"/><Relationship Id="rId7" Type="http://schemas.openxmlformats.org/officeDocument/2006/relationships/image" Target="../media/image19.svg"/><Relationship Id="rId2" Type="http://schemas.openxmlformats.org/officeDocument/2006/relationships/tags" Target="../tags/tag309.xml"/><Relationship Id="rId1" Type="http://schemas.openxmlformats.org/officeDocument/2006/relationships/tags" Target="../tags/tag308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11.xml"/><Relationship Id="rId9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314.xml"/><Relationship Id="rId7" Type="http://schemas.openxmlformats.org/officeDocument/2006/relationships/image" Target="../media/image19.svg"/><Relationship Id="rId2" Type="http://schemas.openxmlformats.org/officeDocument/2006/relationships/tags" Target="../tags/tag313.xml"/><Relationship Id="rId1" Type="http://schemas.openxmlformats.org/officeDocument/2006/relationships/tags" Target="../tags/tag312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15.xml"/><Relationship Id="rId9" Type="http://schemas.openxmlformats.org/officeDocument/2006/relationships/image" Target="../media/image5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318.xml"/><Relationship Id="rId7" Type="http://schemas.openxmlformats.org/officeDocument/2006/relationships/image" Target="../media/image19.svg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19.xml"/><Relationship Id="rId9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17.png"/><Relationship Id="rId3" Type="http://schemas.openxmlformats.org/officeDocument/2006/relationships/tags" Target="../tags/tag322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9.svg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6" Type="http://schemas.openxmlformats.org/officeDocument/2006/relationships/tags" Target="../tags/tag325.xml"/><Relationship Id="rId11" Type="http://schemas.openxmlformats.org/officeDocument/2006/relationships/image" Target="../media/image8.png"/><Relationship Id="rId5" Type="http://schemas.openxmlformats.org/officeDocument/2006/relationships/tags" Target="../tags/tag324.xml"/><Relationship Id="rId10" Type="http://schemas.openxmlformats.org/officeDocument/2006/relationships/image" Target="../media/image7.svg"/><Relationship Id="rId4" Type="http://schemas.openxmlformats.org/officeDocument/2006/relationships/tags" Target="../tags/tag323.xml"/><Relationship Id="rId9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tags" Target="../tags/tag333.xml"/><Relationship Id="rId13" Type="http://schemas.openxmlformats.org/officeDocument/2006/relationships/image" Target="../media/image40.png"/><Relationship Id="rId3" Type="http://schemas.openxmlformats.org/officeDocument/2006/relationships/tags" Target="../tags/tag328.xml"/><Relationship Id="rId7" Type="http://schemas.openxmlformats.org/officeDocument/2006/relationships/tags" Target="../tags/tag332.xml"/><Relationship Id="rId12" Type="http://schemas.openxmlformats.org/officeDocument/2006/relationships/image" Target="../media/image29.svg"/><Relationship Id="rId2" Type="http://schemas.openxmlformats.org/officeDocument/2006/relationships/tags" Target="../tags/tag327.xml"/><Relationship Id="rId1" Type="http://schemas.openxmlformats.org/officeDocument/2006/relationships/tags" Target="../tags/tag326.xml"/><Relationship Id="rId6" Type="http://schemas.openxmlformats.org/officeDocument/2006/relationships/tags" Target="../tags/tag331.xml"/><Relationship Id="rId11" Type="http://schemas.openxmlformats.org/officeDocument/2006/relationships/image" Target="../media/image15.png"/><Relationship Id="rId5" Type="http://schemas.openxmlformats.org/officeDocument/2006/relationships/tags" Target="../tags/tag330.xml"/><Relationship Id="rId15" Type="http://schemas.openxmlformats.org/officeDocument/2006/relationships/image" Target="../media/image42.png"/><Relationship Id="rId10" Type="http://schemas.openxmlformats.org/officeDocument/2006/relationships/image" Target="../media/image5.jpeg"/><Relationship Id="rId4" Type="http://schemas.openxmlformats.org/officeDocument/2006/relationships/tags" Target="../tags/tag329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1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336.xml"/><Relationship Id="rId7" Type="http://schemas.openxmlformats.org/officeDocument/2006/relationships/image" Target="../media/image19.svg"/><Relationship Id="rId2" Type="http://schemas.openxmlformats.org/officeDocument/2006/relationships/tags" Target="../tags/tag335.xml"/><Relationship Id="rId1" Type="http://schemas.openxmlformats.org/officeDocument/2006/relationships/tags" Target="../tags/tag334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39.xml"/><Relationship Id="rId1" Type="http://schemas.openxmlformats.org/officeDocument/2006/relationships/tags" Target="../tags/tag338.xml"/><Relationship Id="rId6" Type="http://schemas.openxmlformats.org/officeDocument/2006/relationships/image" Target="../media/image4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image" Target="../media/image16.svg"/><Relationship Id="rId3" Type="http://schemas.openxmlformats.org/officeDocument/2006/relationships/tags" Target="../tags/tag29.xml"/><Relationship Id="rId21" Type="http://schemas.openxmlformats.org/officeDocument/2006/relationships/image" Target="../media/image19.sv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image" Target="../media/image15.png"/><Relationship Id="rId2" Type="http://schemas.openxmlformats.org/officeDocument/2006/relationships/tags" Target="../tags/tag28.xml"/><Relationship Id="rId16" Type="http://schemas.openxmlformats.org/officeDocument/2006/relationships/image" Target="../media/image5.jpeg"/><Relationship Id="rId20" Type="http://schemas.openxmlformats.org/officeDocument/2006/relationships/image" Target="../media/image18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36.xml"/><Relationship Id="rId19" Type="http://schemas.openxmlformats.org/officeDocument/2006/relationships/image" Target="../media/image17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1.xml"/><Relationship Id="rId1" Type="http://schemas.openxmlformats.org/officeDocument/2006/relationships/tags" Target="../tags/tag340.xml"/><Relationship Id="rId6" Type="http://schemas.openxmlformats.org/officeDocument/2006/relationships/image" Target="../media/image4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3.xml"/><Relationship Id="rId1" Type="http://schemas.openxmlformats.org/officeDocument/2006/relationships/tags" Target="../tags/tag342.xml"/><Relationship Id="rId6" Type="http://schemas.openxmlformats.org/officeDocument/2006/relationships/image" Target="../media/image4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5.xml"/><Relationship Id="rId1" Type="http://schemas.openxmlformats.org/officeDocument/2006/relationships/tags" Target="../tags/tag344.xml"/><Relationship Id="rId6" Type="http://schemas.openxmlformats.org/officeDocument/2006/relationships/image" Target="../media/image4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7.xml"/><Relationship Id="rId1" Type="http://schemas.openxmlformats.org/officeDocument/2006/relationships/tags" Target="../tags/tag346.xml"/><Relationship Id="rId6" Type="http://schemas.openxmlformats.org/officeDocument/2006/relationships/image" Target="../media/image4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49.xml"/><Relationship Id="rId1" Type="http://schemas.openxmlformats.org/officeDocument/2006/relationships/tags" Target="../tags/tag348.xml"/><Relationship Id="rId6" Type="http://schemas.openxmlformats.org/officeDocument/2006/relationships/image" Target="../media/image4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1.xml"/><Relationship Id="rId1" Type="http://schemas.openxmlformats.org/officeDocument/2006/relationships/tags" Target="../tags/tag350.xml"/><Relationship Id="rId6" Type="http://schemas.openxmlformats.org/officeDocument/2006/relationships/image" Target="../media/image4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3.xml"/><Relationship Id="rId1" Type="http://schemas.openxmlformats.org/officeDocument/2006/relationships/tags" Target="../tags/tag352.xml"/><Relationship Id="rId6" Type="http://schemas.openxmlformats.org/officeDocument/2006/relationships/image" Target="../media/image4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5.xml"/><Relationship Id="rId1" Type="http://schemas.openxmlformats.org/officeDocument/2006/relationships/tags" Target="../tags/tag354.xml"/><Relationship Id="rId6" Type="http://schemas.openxmlformats.org/officeDocument/2006/relationships/image" Target="../media/image4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7.xml"/><Relationship Id="rId1" Type="http://schemas.openxmlformats.org/officeDocument/2006/relationships/tags" Target="../tags/tag356.xml"/><Relationship Id="rId6" Type="http://schemas.openxmlformats.org/officeDocument/2006/relationships/image" Target="../media/image4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9.xml"/><Relationship Id="rId1" Type="http://schemas.openxmlformats.org/officeDocument/2006/relationships/tags" Target="../tags/tag358.xml"/><Relationship Id="rId6" Type="http://schemas.openxmlformats.org/officeDocument/2006/relationships/image" Target="../media/image2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26" Type="http://schemas.openxmlformats.org/officeDocument/2006/relationships/image" Target="../media/image21.jpeg"/><Relationship Id="rId3" Type="http://schemas.openxmlformats.org/officeDocument/2006/relationships/tags" Target="../tags/tag43.xml"/><Relationship Id="rId21" Type="http://schemas.openxmlformats.org/officeDocument/2006/relationships/tags" Target="../tags/tag61.xml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5" Type="http://schemas.openxmlformats.org/officeDocument/2006/relationships/image" Target="../media/image16.svg"/><Relationship Id="rId33" Type="http://schemas.openxmlformats.org/officeDocument/2006/relationships/image" Target="../media/image28.png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tags" Target="../tags/tag60.xml"/><Relationship Id="rId29" Type="http://schemas.openxmlformats.org/officeDocument/2006/relationships/image" Target="../media/image24.png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24" Type="http://schemas.openxmlformats.org/officeDocument/2006/relationships/image" Target="../media/image15.png"/><Relationship Id="rId32" Type="http://schemas.openxmlformats.org/officeDocument/2006/relationships/image" Target="../media/image27.png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23" Type="http://schemas.openxmlformats.org/officeDocument/2006/relationships/image" Target="../media/image5.jpeg"/><Relationship Id="rId28" Type="http://schemas.openxmlformats.org/officeDocument/2006/relationships/image" Target="../media/image23.png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31" Type="http://schemas.openxmlformats.org/officeDocument/2006/relationships/image" Target="../media/image26.jpeg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Relationship Id="rId22" Type="http://schemas.openxmlformats.org/officeDocument/2006/relationships/slideLayout" Target="../slideLayouts/slideLayout7.xml"/><Relationship Id="rId27" Type="http://schemas.openxmlformats.org/officeDocument/2006/relationships/image" Target="../media/image22.png"/><Relationship Id="rId30" Type="http://schemas.openxmlformats.org/officeDocument/2006/relationships/image" Target="../media/image25.jpeg"/><Relationship Id="rId8" Type="http://schemas.openxmlformats.org/officeDocument/2006/relationships/tags" Target="../tags/tag48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svg"/><Relationship Id="rId2" Type="http://schemas.openxmlformats.org/officeDocument/2006/relationships/tags" Target="../tags/tag361.xml"/><Relationship Id="rId1" Type="http://schemas.openxmlformats.org/officeDocument/2006/relationships/tags" Target="../tags/tag360.xml"/><Relationship Id="rId6" Type="http://schemas.openxmlformats.org/officeDocument/2006/relationships/image" Target="../media/image59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3.xml"/><Relationship Id="rId1" Type="http://schemas.openxmlformats.org/officeDocument/2006/relationships/tags" Target="../tags/tag362.xml"/><Relationship Id="rId6" Type="http://schemas.openxmlformats.org/officeDocument/2006/relationships/image" Target="../media/image4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5.xml"/><Relationship Id="rId1" Type="http://schemas.openxmlformats.org/officeDocument/2006/relationships/tags" Target="../tags/tag364.xml"/><Relationship Id="rId6" Type="http://schemas.openxmlformats.org/officeDocument/2006/relationships/image" Target="../media/image2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7.xml"/><Relationship Id="rId1" Type="http://schemas.openxmlformats.org/officeDocument/2006/relationships/tags" Target="../tags/tag366.xml"/><Relationship Id="rId6" Type="http://schemas.openxmlformats.org/officeDocument/2006/relationships/image" Target="../media/image46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69.xml"/><Relationship Id="rId1" Type="http://schemas.openxmlformats.org/officeDocument/2006/relationships/tags" Target="../tags/tag368.xml"/><Relationship Id="rId6" Type="http://schemas.openxmlformats.org/officeDocument/2006/relationships/image" Target="../media/image2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71.xml"/><Relationship Id="rId1" Type="http://schemas.openxmlformats.org/officeDocument/2006/relationships/tags" Target="../tags/tag370.xml"/><Relationship Id="rId6" Type="http://schemas.openxmlformats.org/officeDocument/2006/relationships/image" Target="../media/image24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73.xml"/><Relationship Id="rId1" Type="http://schemas.openxmlformats.org/officeDocument/2006/relationships/tags" Target="../tags/tag372.xml"/><Relationship Id="rId6" Type="http://schemas.openxmlformats.org/officeDocument/2006/relationships/image" Target="../media/image24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381.xml"/><Relationship Id="rId13" Type="http://schemas.openxmlformats.org/officeDocument/2006/relationships/image" Target="../media/image19.svg"/><Relationship Id="rId3" Type="http://schemas.openxmlformats.org/officeDocument/2006/relationships/tags" Target="../tags/tag376.xml"/><Relationship Id="rId7" Type="http://schemas.openxmlformats.org/officeDocument/2006/relationships/tags" Target="../tags/tag380.xml"/><Relationship Id="rId12" Type="http://schemas.openxmlformats.org/officeDocument/2006/relationships/image" Target="../media/image18.png"/><Relationship Id="rId2" Type="http://schemas.openxmlformats.org/officeDocument/2006/relationships/tags" Target="../tags/tag375.xml"/><Relationship Id="rId1" Type="http://schemas.openxmlformats.org/officeDocument/2006/relationships/tags" Target="../tags/tag374.xml"/><Relationship Id="rId6" Type="http://schemas.openxmlformats.org/officeDocument/2006/relationships/tags" Target="../tags/tag37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378.xml"/><Relationship Id="rId10" Type="http://schemas.openxmlformats.org/officeDocument/2006/relationships/tags" Target="../tags/tag383.xml"/><Relationship Id="rId4" Type="http://schemas.openxmlformats.org/officeDocument/2006/relationships/tags" Target="../tags/tag377.xml"/><Relationship Id="rId9" Type="http://schemas.openxmlformats.org/officeDocument/2006/relationships/tags" Target="../tags/tag382.xml"/><Relationship Id="rId14" Type="http://schemas.openxmlformats.org/officeDocument/2006/relationships/image" Target="../media/image6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85.xml"/><Relationship Id="rId1" Type="http://schemas.openxmlformats.org/officeDocument/2006/relationships/tags" Target="../tags/tag384.xml"/><Relationship Id="rId6" Type="http://schemas.openxmlformats.org/officeDocument/2006/relationships/image" Target="../media/image24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388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87.xml"/><Relationship Id="rId1" Type="http://schemas.openxmlformats.org/officeDocument/2006/relationships/tags" Target="../tags/tag386.xml"/><Relationship Id="rId6" Type="http://schemas.openxmlformats.org/officeDocument/2006/relationships/tags" Target="../tags/tag391.xml"/><Relationship Id="rId11" Type="http://schemas.openxmlformats.org/officeDocument/2006/relationships/image" Target="../media/image62.png"/><Relationship Id="rId5" Type="http://schemas.openxmlformats.org/officeDocument/2006/relationships/tags" Target="../tags/tag390.xml"/><Relationship Id="rId10" Type="http://schemas.openxmlformats.org/officeDocument/2006/relationships/image" Target="../media/image32.png"/><Relationship Id="rId4" Type="http://schemas.openxmlformats.org/officeDocument/2006/relationships/tags" Target="../tags/tag389.xml"/><Relationship Id="rId9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69.xml"/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image" Target="../media/image13.png"/><Relationship Id="rId3" Type="http://schemas.openxmlformats.org/officeDocument/2006/relationships/tags" Target="../tags/tag64.xml"/><Relationship Id="rId21" Type="http://schemas.openxmlformats.org/officeDocument/2006/relationships/tags" Target="../tags/tag82.xml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image" Target="../media/image29.svg"/><Relationship Id="rId2" Type="http://schemas.openxmlformats.org/officeDocument/2006/relationships/tags" Target="../tags/tag63.xml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29" Type="http://schemas.openxmlformats.org/officeDocument/2006/relationships/image" Target="../media/image32.png"/><Relationship Id="rId1" Type="http://schemas.openxmlformats.org/officeDocument/2006/relationships/tags" Target="../tags/tag62.xml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image" Target="../media/image15.png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image" Target="../media/image5.jpeg"/><Relationship Id="rId28" Type="http://schemas.openxmlformats.org/officeDocument/2006/relationships/image" Target="../media/image31.png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slideLayout" Target="../slideLayouts/slideLayout18.xml"/><Relationship Id="rId27" Type="http://schemas.openxmlformats.org/officeDocument/2006/relationships/image" Target="../media/image30.png"/><Relationship Id="rId30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tags" Target="../tags/tag394.xml"/><Relationship Id="rId7" Type="http://schemas.openxmlformats.org/officeDocument/2006/relationships/image" Target="../media/image19.svg"/><Relationship Id="rId2" Type="http://schemas.openxmlformats.org/officeDocument/2006/relationships/tags" Target="../tags/tag393.xml"/><Relationship Id="rId1" Type="http://schemas.openxmlformats.org/officeDocument/2006/relationships/tags" Target="../tags/tag392.xml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39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tags" Target="../tags/tag397.xml"/><Relationship Id="rId1" Type="http://schemas.openxmlformats.org/officeDocument/2006/relationships/tags" Target="../tags/tag396.xml"/><Relationship Id="rId6" Type="http://schemas.openxmlformats.org/officeDocument/2006/relationships/image" Target="../media/image2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3.png"/><Relationship Id="rId2" Type="http://schemas.openxmlformats.org/officeDocument/2006/relationships/tags" Target="../tags/tag399.xml"/><Relationship Id="rId1" Type="http://schemas.openxmlformats.org/officeDocument/2006/relationships/tags" Target="../tags/tag398.xml"/><Relationship Id="rId6" Type="http://schemas.openxmlformats.org/officeDocument/2006/relationships/image" Target="../media/image64.jpe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tags" Target="../tags/tag401.xml"/><Relationship Id="rId1" Type="http://schemas.openxmlformats.org/officeDocument/2006/relationships/tags" Target="../tags/tag400.xml"/><Relationship Id="rId6" Type="http://schemas.openxmlformats.org/officeDocument/2006/relationships/image" Target="../media/image2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5.png"/><Relationship Id="rId2" Type="http://schemas.openxmlformats.org/officeDocument/2006/relationships/tags" Target="../tags/tag403.xml"/><Relationship Id="rId1" Type="http://schemas.openxmlformats.org/officeDocument/2006/relationships/tags" Target="../tags/tag402.xml"/><Relationship Id="rId6" Type="http://schemas.openxmlformats.org/officeDocument/2006/relationships/image" Target="../media/image64.jpe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tags" Target="../tags/tag409.xml"/><Relationship Id="rId13" Type="http://schemas.openxmlformats.org/officeDocument/2006/relationships/image" Target="../media/image19.svg"/><Relationship Id="rId3" Type="http://schemas.openxmlformats.org/officeDocument/2006/relationships/tags" Target="../tags/tag406.xml"/><Relationship Id="rId7" Type="http://schemas.openxmlformats.org/officeDocument/2006/relationships/tags" Target="../tags/tag408.xml"/><Relationship Id="rId12" Type="http://schemas.openxmlformats.org/officeDocument/2006/relationships/image" Target="../media/image18.png"/><Relationship Id="rId2" Type="http://schemas.openxmlformats.org/officeDocument/2006/relationships/tags" Target="../tags/tag405.xml"/><Relationship Id="rId1" Type="http://schemas.openxmlformats.org/officeDocument/2006/relationships/tags" Target="../tags/tag404.xml"/><Relationship Id="rId6" Type="http://schemas.openxmlformats.org/officeDocument/2006/relationships/audio" Target="../media/media2.mp3"/><Relationship Id="rId11" Type="http://schemas.openxmlformats.org/officeDocument/2006/relationships/slideLayout" Target="../slideLayouts/slideLayout29.xml"/><Relationship Id="rId5" Type="http://schemas.microsoft.com/office/2007/relationships/media" Target="../media/media2.mp3"/><Relationship Id="rId15" Type="http://schemas.openxmlformats.org/officeDocument/2006/relationships/image" Target="../media/image49.png"/><Relationship Id="rId10" Type="http://schemas.openxmlformats.org/officeDocument/2006/relationships/tags" Target="../tags/tag411.xml"/><Relationship Id="rId4" Type="http://schemas.openxmlformats.org/officeDocument/2006/relationships/tags" Target="../tags/tag407.xml"/><Relationship Id="rId9" Type="http://schemas.openxmlformats.org/officeDocument/2006/relationships/tags" Target="../tags/tag410.xml"/><Relationship Id="rId14" Type="http://schemas.openxmlformats.org/officeDocument/2006/relationships/image" Target="../media/image66.gi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tags" Target="../tags/tag419.xml"/><Relationship Id="rId13" Type="http://schemas.openxmlformats.org/officeDocument/2006/relationships/image" Target="../media/image67.jpg"/><Relationship Id="rId18" Type="http://schemas.openxmlformats.org/officeDocument/2006/relationships/image" Target="../media/image70.png"/><Relationship Id="rId3" Type="http://schemas.openxmlformats.org/officeDocument/2006/relationships/tags" Target="../tags/tag414.xml"/><Relationship Id="rId7" Type="http://schemas.openxmlformats.org/officeDocument/2006/relationships/tags" Target="../tags/tag418.xml"/><Relationship Id="rId12" Type="http://schemas.openxmlformats.org/officeDocument/2006/relationships/image" Target="../media/image19.svg"/><Relationship Id="rId17" Type="http://schemas.microsoft.com/office/2007/relationships/hdphoto" Target="../media/hdphoto1.wdp"/><Relationship Id="rId2" Type="http://schemas.openxmlformats.org/officeDocument/2006/relationships/tags" Target="../tags/tag413.xml"/><Relationship Id="rId16" Type="http://schemas.openxmlformats.org/officeDocument/2006/relationships/image" Target="../media/image69.png"/><Relationship Id="rId1" Type="http://schemas.openxmlformats.org/officeDocument/2006/relationships/tags" Target="../tags/tag412.xml"/><Relationship Id="rId6" Type="http://schemas.openxmlformats.org/officeDocument/2006/relationships/tags" Target="../tags/tag417.xml"/><Relationship Id="rId11" Type="http://schemas.openxmlformats.org/officeDocument/2006/relationships/image" Target="../media/image18.png"/><Relationship Id="rId5" Type="http://schemas.openxmlformats.org/officeDocument/2006/relationships/tags" Target="../tags/tag416.xml"/><Relationship Id="rId15" Type="http://schemas.openxmlformats.org/officeDocument/2006/relationships/image" Target="../media/image68.jpg"/><Relationship Id="rId10" Type="http://schemas.openxmlformats.org/officeDocument/2006/relationships/slideLayout" Target="../slideLayouts/slideLayout29.xml"/><Relationship Id="rId4" Type="http://schemas.openxmlformats.org/officeDocument/2006/relationships/tags" Target="../tags/tag415.xml"/><Relationship Id="rId9" Type="http://schemas.openxmlformats.org/officeDocument/2006/relationships/tags" Target="../tags/tag420.xml"/><Relationship Id="rId14" Type="http://schemas.openxmlformats.org/officeDocument/2006/relationships/image" Target="../media/image54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tags" Target="../tags/tag428.xml"/><Relationship Id="rId13" Type="http://schemas.openxmlformats.org/officeDocument/2006/relationships/image" Target="../media/image43.png"/><Relationship Id="rId3" Type="http://schemas.openxmlformats.org/officeDocument/2006/relationships/tags" Target="../tags/tag423.xml"/><Relationship Id="rId7" Type="http://schemas.openxmlformats.org/officeDocument/2006/relationships/tags" Target="../tags/tag427.xml"/><Relationship Id="rId12" Type="http://schemas.openxmlformats.org/officeDocument/2006/relationships/image" Target="../media/image19.svg"/><Relationship Id="rId2" Type="http://schemas.openxmlformats.org/officeDocument/2006/relationships/tags" Target="../tags/tag422.xml"/><Relationship Id="rId1" Type="http://schemas.openxmlformats.org/officeDocument/2006/relationships/tags" Target="../tags/tag421.xml"/><Relationship Id="rId6" Type="http://schemas.openxmlformats.org/officeDocument/2006/relationships/tags" Target="../tags/tag426.xml"/><Relationship Id="rId11" Type="http://schemas.openxmlformats.org/officeDocument/2006/relationships/image" Target="../media/image18.png"/><Relationship Id="rId5" Type="http://schemas.openxmlformats.org/officeDocument/2006/relationships/tags" Target="../tags/tag425.xml"/><Relationship Id="rId10" Type="http://schemas.openxmlformats.org/officeDocument/2006/relationships/slideLayout" Target="../slideLayouts/slideLayout18.xml"/><Relationship Id="rId4" Type="http://schemas.openxmlformats.org/officeDocument/2006/relationships/tags" Target="../tags/tag424.xml"/><Relationship Id="rId9" Type="http://schemas.openxmlformats.org/officeDocument/2006/relationships/tags" Target="../tags/tag429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71.png"/><Relationship Id="rId2" Type="http://schemas.openxmlformats.org/officeDocument/2006/relationships/slideLayout" Target="../slideLayouts/slideLayout34.xml"/><Relationship Id="rId1" Type="http://schemas.openxmlformats.org/officeDocument/2006/relationships/tags" Target="../tags/tag430.xml"/><Relationship Id="rId6" Type="http://schemas.openxmlformats.org/officeDocument/2006/relationships/hyperlink" Target="https://docs.google.com/forms/d/e/1FAIpQLSeGbEh4eCfj0ri_aqOht0VG2q1xZDER-dmv6wFZwOP759wbuA/formResponse" TargetMode="External"/><Relationship Id="rId5" Type="http://schemas.openxmlformats.org/officeDocument/2006/relationships/image" Target="../media/image3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35.png"/><Relationship Id="rId3" Type="http://schemas.openxmlformats.org/officeDocument/2006/relationships/tags" Target="../tags/tag85.xml"/><Relationship Id="rId7" Type="http://schemas.openxmlformats.org/officeDocument/2006/relationships/tags" Target="../tags/tag89.xml"/><Relationship Id="rId12" Type="http://schemas.openxmlformats.org/officeDocument/2006/relationships/image" Target="../media/image34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image" Target="../media/image29.svg"/><Relationship Id="rId5" Type="http://schemas.openxmlformats.org/officeDocument/2006/relationships/tags" Target="../tags/tag87.xml"/><Relationship Id="rId10" Type="http://schemas.openxmlformats.org/officeDocument/2006/relationships/image" Target="../media/image15.png"/><Relationship Id="rId4" Type="http://schemas.openxmlformats.org/officeDocument/2006/relationships/tags" Target="../tags/tag86.xml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2.xml"/><Relationship Id="rId7" Type="http://schemas.openxmlformats.org/officeDocument/2006/relationships/image" Target="../media/image5.jpeg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9.svg"/><Relationship Id="rId5" Type="http://schemas.openxmlformats.org/officeDocument/2006/relationships/tags" Target="../tags/tag94.xml"/><Relationship Id="rId10" Type="http://schemas.openxmlformats.org/officeDocument/2006/relationships/image" Target="../media/image8.png"/><Relationship Id="rId4" Type="http://schemas.openxmlformats.org/officeDocument/2006/relationships/tags" Target="../tags/tag93.xml"/><Relationship Id="rId9" Type="http://schemas.openxmlformats.org/officeDocument/2006/relationships/image" Target="../media/image7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3" Type="http://schemas.openxmlformats.org/officeDocument/2006/relationships/tags" Target="../tags/tag97.xml"/><Relationship Id="rId7" Type="http://schemas.openxmlformats.org/officeDocument/2006/relationships/tags" Target="../tags/tag101.xml"/><Relationship Id="rId12" Type="http://schemas.openxmlformats.org/officeDocument/2006/relationships/image" Target="../media/image29.svg"/><Relationship Id="rId2" Type="http://schemas.openxmlformats.org/officeDocument/2006/relationships/tags" Target="../tags/tag96.xml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image" Target="../media/image15.png"/><Relationship Id="rId5" Type="http://schemas.openxmlformats.org/officeDocument/2006/relationships/tags" Target="../tags/tag99.xml"/><Relationship Id="rId10" Type="http://schemas.openxmlformats.org/officeDocument/2006/relationships/image" Target="../media/image5.jpeg"/><Relationship Id="rId4" Type="http://schemas.openxmlformats.org/officeDocument/2006/relationships/tags" Target="../tags/tag98.xml"/><Relationship Id="rId9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Freeform 9"/>
          <p:cNvSpPr/>
          <p:nvPr>
            <p:custDataLst>
              <p:tags r:id="rId2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3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Freeform 7">
            <a:extLst>
              <a:ext uri="{FF2B5EF4-FFF2-40B4-BE49-F238E27FC236}">
                <a16:creationId xmlns:a16="http://schemas.microsoft.com/office/drawing/2014/main" id="{212C47DE-24FE-3D2A-2BF4-CF85C52978E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0437500" y="2237707"/>
            <a:ext cx="2232407" cy="2382389"/>
          </a:xfrm>
          <a:custGeom>
            <a:avLst/>
            <a:gdLst/>
            <a:ahLst/>
            <a:cxnLst/>
            <a:rect l="l" t="t" r="r" b="b"/>
            <a:pathLst>
              <a:path w="1446572" h="1650653">
                <a:moveTo>
                  <a:pt x="0" y="0"/>
                </a:moveTo>
                <a:lnTo>
                  <a:pt x="1446572" y="0"/>
                </a:lnTo>
                <a:lnTo>
                  <a:pt x="1446572" y="1650653"/>
                </a:lnTo>
                <a:lnTo>
                  <a:pt x="0" y="165065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B6C207-E5D2-BF11-2359-9226E7D8408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200401" y="4086296"/>
            <a:ext cx="6963158" cy="1030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914445">
              <a:lnSpc>
                <a:spcPts val="7869"/>
              </a:lnSpc>
              <a:defRPr/>
            </a:pPr>
            <a:r>
              <a:rPr lang="en-US" sz="8001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Français</a:t>
            </a: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10F4B7C3-30C1-1BB2-02D4-6F424706D3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0174729" y="2943079"/>
            <a:ext cx="2757950" cy="605935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Niveau</a:t>
            </a:r>
            <a:r>
              <a:rPr lang="en-US" sz="36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</a:t>
            </a:r>
            <a:r>
              <a:rPr lang="en-US" sz="32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</a:t>
            </a:r>
            <a:r>
              <a:rPr lang="en-US" sz="30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</a:t>
            </a:r>
            <a:r>
              <a:rPr lang="en-US" sz="3300" dirty="0">
                <a:solidFill>
                  <a:srgbClr val="4BACC6">
                    <a:lumMod val="75000"/>
                  </a:srgbClr>
                </a:solidFill>
                <a:latin typeface="Dosis Bold"/>
              </a:rPr>
              <a:t>           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4E4B761-C372-0F2B-E9CC-0DF7A0D44B70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10867902" y="3516626"/>
            <a:ext cx="13716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5">
              <a:defRPr/>
            </a:pPr>
            <a:r>
              <a:rPr lang="en-US" sz="6000" b="1" dirty="0">
                <a:solidFill>
                  <a:srgbClr val="FCBF18"/>
                </a:solidFill>
                <a:latin typeface="Dosis Bold"/>
              </a:rPr>
              <a:t>1 </a:t>
            </a:r>
            <a:endParaRPr lang="fr-MA" sz="6000" b="1" dirty="0">
              <a:solidFill>
                <a:srgbClr val="FCBF18"/>
              </a:solidFill>
              <a:latin typeface="Dosis" pitchFamily="2" charset="0"/>
            </a:endParaRPr>
          </a:p>
        </p:txBody>
      </p:sp>
      <p:pic>
        <p:nvPicPr>
          <p:cNvPr id="8" name="Picture 2" descr="الصفحة الرئيسية">
            <a:extLst>
              <a:ext uri="{FF2B5EF4-FFF2-40B4-BE49-F238E27FC236}">
                <a16:creationId xmlns:a16="http://schemas.microsoft.com/office/drawing/2014/main" id="{C974ACDD-10FD-D838-8D0D-6B5470FEED51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623" y="753919"/>
            <a:ext cx="6963158" cy="1055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411D2F2D-4AAE-4EEF-B851-D408755FBC0C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3771711" y="7148621"/>
            <a:ext cx="6172578" cy="966680"/>
          </a:xfrm>
          <a:prstGeom prst="roundRect">
            <a:avLst>
              <a:gd name="adj" fmla="val 32324"/>
            </a:avLst>
          </a:prstGeom>
          <a:solidFill>
            <a:srgbClr val="215968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D13C3FE6-2C2A-82BC-D09A-A78C99C5328D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3771711" y="7328993"/>
            <a:ext cx="6172578" cy="6059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5139"/>
              </a:lnSpc>
              <a:defRPr/>
            </a:pPr>
            <a:r>
              <a:rPr lang="en-US" sz="4001" dirty="0" err="1">
                <a:solidFill>
                  <a:prstClr val="white"/>
                </a:solidFill>
                <a:latin typeface="Dosis Bold"/>
              </a:rPr>
              <a:t>Semaine</a:t>
            </a:r>
            <a:r>
              <a:rPr lang="en-US" sz="4001" dirty="0">
                <a:solidFill>
                  <a:prstClr val="white"/>
                </a:solidFill>
                <a:latin typeface="Dosis Bold"/>
              </a:rPr>
              <a:t> 2 - Séance 4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A3E8B26A-E360-4F3F-FCFA-79DC61061806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99772" y="5354312"/>
            <a:ext cx="8164415" cy="893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4445">
              <a:lnSpc>
                <a:spcPts val="7869"/>
              </a:lnSpc>
              <a:defRPr/>
            </a:pPr>
            <a:r>
              <a:rPr lang="en-US" sz="4400" b="1" dirty="0" err="1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Période</a:t>
            </a:r>
            <a:r>
              <a:rPr lang="en-US" sz="4400" b="1" dirty="0">
                <a:solidFill>
                  <a:srgbClr val="F79646">
                    <a:lumMod val="75000"/>
                  </a:srgbClr>
                </a:solidFill>
                <a:latin typeface="Dosis" pitchFamily="2" charset="0"/>
                <a:cs typeface="DokChampa" panose="020B0604020202020204" pitchFamily="34" charset="-34"/>
              </a:rPr>
              <a:t> 2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17E0C8-16BE-B035-04C3-D705EA2163D5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6626608" y="8574280"/>
            <a:ext cx="4603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spcAft>
                <a:spcPts val="1800"/>
              </a:spcAft>
            </a:pPr>
            <a:r>
              <a:rPr lang="fr-FR" sz="2400" b="1" i="1">
                <a:solidFill>
                  <a:prstClr val="white">
                    <a:lumMod val="50000"/>
                  </a:prstClr>
                </a:solidFill>
                <a:latin typeface="Calibri"/>
              </a:rPr>
              <a:t>    </a:t>
            </a:r>
            <a:endParaRPr lang="fr-FR" sz="2400" i="1" dirty="0">
              <a:solidFill>
                <a:prstClr val="white">
                  <a:lumMod val="50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861699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E48B176-737A-9792-E08B-7DC87159D4F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/>
          <p:cNvSpPr txBox="1"/>
          <p:nvPr>
            <p:custDataLst>
              <p:tags r:id="rId2"/>
            </p:custDataLst>
          </p:nvPr>
        </p:nvSpPr>
        <p:spPr>
          <a:xfrm>
            <a:off x="641110" y="4460417"/>
            <a:ext cx="12769469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  Programme de la période 2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/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/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C1086E2-7A06-62F6-C796-804478648CEF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2889248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762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-26983"/>
            <a:ext cx="12954000" cy="9771484"/>
            <a:chOff x="0" y="-47625"/>
            <a:chExt cx="3895412" cy="2602800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190027"/>
              <a:ext cx="3895412" cy="2365148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061989" y="315096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181198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ECC94E17-0C62-CC81-3A06-A8B33AC9655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509538" y="1114306"/>
            <a:ext cx="129540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600" b="1" dirty="0">
                <a:solidFill>
                  <a:srgbClr val="106585"/>
                </a:solidFill>
                <a:latin typeface="Dosis" pitchFamily="2" charset="0"/>
              </a:rPr>
              <a:t>Attendus de la période 2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231ED9A6-5C3B-580D-7650-184F1CB14D9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671806" y="8571776"/>
            <a:ext cx="13897946" cy="4750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85835">
              <a:lnSpc>
                <a:spcPts val="4199"/>
              </a:lnSpc>
              <a:defRPr/>
            </a:pP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CO: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Compréhension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PO: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Orale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LF: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Lecture-Fluence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PE: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Production Ecrite   </a:t>
            </a:r>
            <a:r>
              <a:rPr lang="fr-FR" sz="2100" b="1" dirty="0">
                <a:solidFill>
                  <a:srgbClr val="5C9ED1"/>
                </a:solidFill>
                <a:latin typeface="Dosis" pitchFamily="2" charset="0"/>
              </a:rPr>
              <a:t>OL: </a:t>
            </a:r>
            <a:r>
              <a:rPr lang="fr-FR" sz="2100" b="1" dirty="0">
                <a:solidFill>
                  <a:prstClr val="white">
                    <a:lumMod val="50000"/>
                  </a:prstClr>
                </a:solidFill>
                <a:latin typeface="Dosis" pitchFamily="2" charset="0"/>
              </a:rPr>
              <a:t>Outils de Langue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2D56A02-822C-0F86-577A-60DB46E4E2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92208" y="1980926"/>
            <a:ext cx="9731583" cy="63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29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2AB2B-E08D-FD95-174D-B5C4931270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62C3D07-5313-E483-D4BA-5D8B351EF0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259080"/>
            <a:ext cx="13716000" cy="1054608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F8835C2D-3F07-748D-8E88-CE32FBAC10A4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51812"/>
            <a:ext cx="12954000" cy="9592689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5959232-B229-B6AC-ADE5-27BA78E7320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D7FB049-5BEA-0DDC-E3DE-2C34D32F915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54FA5C11-2166-6EFA-09E1-A9E569F1D7B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09539" y="-25908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9F867EC-A436-557F-BE85-94A4D1391017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9067236" y="-294369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A1C5B658-B5A3-9509-A0B7-C410DEE8338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3083926" y="3351362"/>
            <a:ext cx="7902872" cy="4651620"/>
          </a:xfrm>
          <a:prstGeom prst="roundRect">
            <a:avLst>
              <a:gd name="adj" fmla="val 9885"/>
            </a:avLst>
          </a:prstGeom>
          <a:solidFill>
            <a:srgbClr val="FFFFCC"/>
          </a:solidFill>
          <a:ln>
            <a:solidFill>
              <a:schemeClr val="bg1">
                <a:lumMod val="65000"/>
              </a:scheme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67B8B06D-75C4-F895-FF45-3E9EBF1A2B95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3974221" y="4389093"/>
            <a:ext cx="6051113" cy="158766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1  :   C’est quoi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Dosis" pitchFamily="2" charset="0"/>
              </a:rPr>
              <a:t>Semaine 2 :  </a:t>
            </a:r>
            <a:r>
              <a:rPr lang="fr-FR" sz="2400" b="1" dirty="0">
                <a:solidFill>
                  <a:schemeClr val="accent1"/>
                </a:solidFill>
                <a:latin typeface="Dosis" pitchFamily="2" charset="0"/>
              </a:rPr>
              <a:t>Est-ce que tu as…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3 :   Il y a quoi dans… 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64B3988-DB73-5A36-57CC-8242BB4DDED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3915225" y="6031316"/>
            <a:ext cx="6051114" cy="15273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4 :  C’est quel jour, aujourd’hui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5 :  Tu fais quoi en classe ?</a:t>
            </a:r>
          </a:p>
          <a:p>
            <a:pPr marL="531840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b="1" dirty="0">
                <a:solidFill>
                  <a:schemeClr val="bg1">
                    <a:lumMod val="75000"/>
                  </a:schemeClr>
                </a:solidFill>
                <a:latin typeface="Dosis" pitchFamily="2" charset="0"/>
              </a:rPr>
              <a:t>Semaine 6 :  Révision et évaluation </a:t>
            </a:r>
          </a:p>
        </p:txBody>
      </p:sp>
      <p:sp>
        <p:nvSpPr>
          <p:cNvPr id="15" name="TextBox 9">
            <a:extLst>
              <a:ext uri="{FF2B5EF4-FFF2-40B4-BE49-F238E27FC236}">
                <a16:creationId xmlns:a16="http://schemas.microsoft.com/office/drawing/2014/main" id="{3B8EEA35-906C-F5B1-42FC-BFFBD1ED65A9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509538" y="1609842"/>
            <a:ext cx="12954000" cy="1259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spcAft>
                <a:spcPts val="1800"/>
              </a:spcAft>
              <a:defRPr/>
            </a:pPr>
            <a:r>
              <a:rPr lang="fr-FR" sz="3300" b="1" dirty="0">
                <a:solidFill>
                  <a:srgbClr val="106585"/>
                </a:solidFill>
                <a:latin typeface="Dosis" pitchFamily="2" charset="0"/>
              </a:rPr>
              <a:t>Programmation thématique de la période 2 </a:t>
            </a:r>
          </a:p>
          <a:p>
            <a:pPr algn="ctr" defTabSz="685835">
              <a:lnSpc>
                <a:spcPts val="4199"/>
              </a:lnSpc>
              <a:defRPr/>
            </a:pPr>
            <a:r>
              <a:rPr lang="fr-FR" sz="3000" b="1" dirty="0">
                <a:solidFill>
                  <a:schemeClr val="accent1"/>
                </a:solidFill>
                <a:latin typeface="Dosis" pitchFamily="2" charset="0"/>
              </a:rPr>
              <a:t>Thème : « Ma classe »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40D96284-86EB-E4B0-178E-351340DA94F7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575748" y="3582463"/>
            <a:ext cx="12954000" cy="4818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b="1" dirty="0">
                <a:solidFill>
                  <a:schemeClr val="accent1"/>
                </a:solidFill>
                <a:latin typeface="Dosis" pitchFamily="2" charset="0"/>
              </a:rPr>
              <a:t>Sous-thèmes : </a:t>
            </a:r>
          </a:p>
        </p:txBody>
      </p:sp>
    </p:spTree>
    <p:extLst>
      <p:ext uri="{BB962C8B-B14F-4D97-AF65-F5344CB8AC3E}">
        <p14:creationId xmlns:p14="http://schemas.microsoft.com/office/powerpoint/2010/main" val="1478754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3356E9-2DD3-2CAF-FE5E-788FEF4BF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35CA1DC7-0F89-BB7D-4856-C9A04512711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641A55F0-50AB-8A73-84FB-C8B71F701479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73266" y="4159577"/>
            <a:ext cx="12769469" cy="9791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6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Programme de la semaine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75D01213-5235-E4EE-5DDD-00C1129E940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037C1E40-66EF-1C75-CFA0-1BF7F13110D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23C687E-9055-5979-2EEC-7B7FBE1E5CF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653238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26EA7-462D-C43A-9F07-ED4E12358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54917E2-7B11-EB88-0AF5-5F10224C35E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0591482F-C33D-2BF2-A6E4-D76C48BF1DE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79174"/>
            <a:ext cx="12954000" cy="889137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13234C7-1B92-8C5D-0939-3A437A86C193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2ACC2D9-6F4B-148B-BA4E-64A92990B16A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ctr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9802089F-EB4B-1103-F7FA-08E30DBF0C1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1221" y="215597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A9F1370A-3C49-0AA2-BC0F-7ECBE758889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81000" y="1202789"/>
            <a:ext cx="129540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Organisation de la semaine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6FBDA94-9A55-AA4A-70CC-B30F4794DF1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68946" y="2660253"/>
            <a:ext cx="5405315" cy="1829709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157D1591-2A7A-F913-EF24-F44780F10E4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6727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5958A974-6352-CF26-B135-C4EBE8F331CA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9307" y="2356206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CF6F5EDA-2010-DE82-6861-37413D6195E6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1027076" y="2964116"/>
            <a:ext cx="518160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Vocabulaire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Écoute active du dialogue</a:t>
            </a:r>
            <a:endParaRPr kumimoji="0" lang="fr-FR" sz="21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5E2D54C8-A8D0-C0DF-587F-8E92B28B7783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879308" y="5154814"/>
            <a:ext cx="539822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94367586-0F7C-1D58-72E0-A907A2E2204E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79306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C8D8F739-8705-558E-14F2-0F607342DC94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79307" y="4907267"/>
            <a:ext cx="2076215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CB3056E3-C8B9-F253-13FB-F0E94E45DF48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1027076" y="5329862"/>
            <a:ext cx="5138603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 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EF6A7BB9-02C4-E499-7C22-CA0AA5E0338E}"/>
              </a:ext>
            </a:extLst>
          </p:cNvPr>
          <p:cNvSpPr/>
          <p:nvPr>
            <p:custDataLst>
              <p:tags r:id="rId13"/>
            </p:custDataLst>
          </p:nvPr>
        </p:nvSpPr>
        <p:spPr>
          <a:xfrm>
            <a:off x="879307" y="7428083"/>
            <a:ext cx="5421092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E7088AB2-F340-6AC3-995E-379617155FD6}"/>
              </a:ext>
            </a:extLst>
          </p:cNvPr>
          <p:cNvSpPr/>
          <p:nvPr>
            <p:custDataLst>
              <p:tags r:id="rId14"/>
            </p:custDataLst>
          </p:nvPr>
        </p:nvSpPr>
        <p:spPr>
          <a:xfrm>
            <a:off x="867270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7F7F7F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E2A56A2D-497F-BE0F-2034-E12FBD7B19DB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198516" y="7578776"/>
            <a:ext cx="4462598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</a:p>
        </p:txBody>
      </p: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6C494A8F-181A-DF4D-982C-B5CD87D0C1B3}"/>
              </a:ext>
            </a:extLst>
          </p:cNvPr>
          <p:cNvSpPr/>
          <p:nvPr>
            <p:custDataLst>
              <p:tags r:id="rId16"/>
            </p:custDataLst>
          </p:nvPr>
        </p:nvSpPr>
        <p:spPr>
          <a:xfrm>
            <a:off x="7118982" y="2660253"/>
            <a:ext cx="5521239" cy="1829709"/>
          </a:xfrm>
          <a:prstGeom prst="roundRect">
            <a:avLst/>
          </a:prstGeom>
          <a:solidFill>
            <a:srgbClr val="FDEADA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4D02EE39-3D3F-9C7E-7746-40970F43C904}"/>
              </a:ext>
            </a:extLst>
          </p:cNvPr>
          <p:cNvSpPr/>
          <p:nvPr>
            <p:custDataLst>
              <p:tags r:id="rId17"/>
            </p:custDataLst>
          </p:nvPr>
        </p:nvSpPr>
        <p:spPr>
          <a:xfrm>
            <a:off x="7118982" y="2281627"/>
            <a:ext cx="2088249" cy="538610"/>
          </a:xfrm>
          <a:prstGeom prst="roundRect">
            <a:avLst>
              <a:gd name="adj" fmla="val 32324"/>
            </a:avLst>
          </a:prstGeom>
          <a:solidFill>
            <a:srgbClr val="E46C0A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0" name="TextBox 10">
            <a:extLst>
              <a:ext uri="{FF2B5EF4-FFF2-40B4-BE49-F238E27FC236}">
                <a16:creationId xmlns:a16="http://schemas.microsoft.com/office/drawing/2014/main" id="{17921F4B-54C5-AAF9-9E82-E046EB86A5C1}"/>
              </a:ext>
            </a:extLst>
          </p:cNvPr>
          <p:cNvSpPr txBox="1"/>
          <p:nvPr>
            <p:custDataLst>
              <p:tags r:id="rId18"/>
            </p:custDataLst>
          </p:nvPr>
        </p:nvSpPr>
        <p:spPr>
          <a:xfrm>
            <a:off x="7118982" y="235700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4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1" name="TextBox 10">
            <a:extLst>
              <a:ext uri="{FF2B5EF4-FFF2-40B4-BE49-F238E27FC236}">
                <a16:creationId xmlns:a16="http://schemas.microsoft.com/office/drawing/2014/main" id="{817AEF75-A9F9-AF27-32AF-70479EF7BFBF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7322351" y="2959118"/>
            <a:ext cx="5054430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106585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2" name="Rectangle : coins arrondis 31">
            <a:extLst>
              <a:ext uri="{FF2B5EF4-FFF2-40B4-BE49-F238E27FC236}">
                <a16:creationId xmlns:a16="http://schemas.microsoft.com/office/drawing/2014/main" id="{10D6DB2F-D74E-757C-5150-9C07C41D1654}"/>
              </a:ext>
            </a:extLst>
          </p:cNvPr>
          <p:cNvSpPr/>
          <p:nvPr>
            <p:custDataLst>
              <p:tags r:id="rId20"/>
            </p:custDataLst>
          </p:nvPr>
        </p:nvSpPr>
        <p:spPr>
          <a:xfrm>
            <a:off x="7164437" y="5154814"/>
            <a:ext cx="5521239" cy="154930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B42C1C5E-E1D5-BCEE-2E40-496805D8A2FC}"/>
              </a:ext>
            </a:extLst>
          </p:cNvPr>
          <p:cNvSpPr/>
          <p:nvPr>
            <p:custDataLst>
              <p:tags r:id="rId21"/>
            </p:custDataLst>
          </p:nvPr>
        </p:nvSpPr>
        <p:spPr>
          <a:xfrm>
            <a:off x="7118982" y="4835299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4" name="TextBox 10">
            <a:extLst>
              <a:ext uri="{FF2B5EF4-FFF2-40B4-BE49-F238E27FC236}">
                <a16:creationId xmlns:a16="http://schemas.microsoft.com/office/drawing/2014/main" id="{B1661B79-F159-C036-4A43-4881CC26DF20}"/>
              </a:ext>
            </a:extLst>
          </p:cNvPr>
          <p:cNvSpPr txBox="1"/>
          <p:nvPr>
            <p:custDataLst>
              <p:tags r:id="rId22"/>
            </p:custDataLst>
          </p:nvPr>
        </p:nvSpPr>
        <p:spPr>
          <a:xfrm>
            <a:off x="7118982" y="4907267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5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5" name="TextBox 10">
            <a:extLst>
              <a:ext uri="{FF2B5EF4-FFF2-40B4-BE49-F238E27FC236}">
                <a16:creationId xmlns:a16="http://schemas.microsoft.com/office/drawing/2014/main" id="{0BE592F4-404B-9350-A1A3-1943A53CEB8F}"/>
              </a:ext>
            </a:extLst>
          </p:cNvPr>
          <p:cNvSpPr txBox="1"/>
          <p:nvPr>
            <p:custDataLst>
              <p:tags r:id="rId23"/>
            </p:custDataLst>
          </p:nvPr>
        </p:nvSpPr>
        <p:spPr>
          <a:xfrm>
            <a:off x="7382420" y="5333666"/>
            <a:ext cx="4994361" cy="141740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Rituels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Appropriation de l'acte de parole</a:t>
            </a:r>
          </a:p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Écriture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6" name="Rectangle : coins arrondis 35">
            <a:extLst>
              <a:ext uri="{FF2B5EF4-FFF2-40B4-BE49-F238E27FC236}">
                <a16:creationId xmlns:a16="http://schemas.microsoft.com/office/drawing/2014/main" id="{49A775F8-78C6-3BB4-2D21-01DE5AF2AD5B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7164437" y="7428082"/>
            <a:ext cx="5521239" cy="1549301"/>
          </a:xfrm>
          <a:prstGeom prst="roundRect">
            <a:avLst/>
          </a:prstGeom>
          <a:solidFill>
            <a:srgbClr val="F2F2F2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589764F6-37CA-963E-2EED-E12AD8468618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7118982" y="7095290"/>
            <a:ext cx="2088249" cy="538610"/>
          </a:xfrm>
          <a:prstGeom prst="roundRect">
            <a:avLst>
              <a:gd name="adj" fmla="val 32324"/>
            </a:avLst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8" name="TextBox 10">
            <a:extLst>
              <a:ext uri="{FF2B5EF4-FFF2-40B4-BE49-F238E27FC236}">
                <a16:creationId xmlns:a16="http://schemas.microsoft.com/office/drawing/2014/main" id="{361575BF-65D0-716D-E24F-6310280C6CF2}"/>
              </a:ext>
            </a:extLst>
          </p:cNvPr>
          <p:cNvSpPr txBox="1"/>
          <p:nvPr>
            <p:custDataLst>
              <p:tags r:id="rId26"/>
            </p:custDataLst>
          </p:nvPr>
        </p:nvSpPr>
        <p:spPr>
          <a:xfrm>
            <a:off x="7118982" y="7157231"/>
            <a:ext cx="2088249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6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9" name="TextBox 10">
            <a:extLst>
              <a:ext uri="{FF2B5EF4-FFF2-40B4-BE49-F238E27FC236}">
                <a16:creationId xmlns:a16="http://schemas.microsoft.com/office/drawing/2014/main" id="{E1162664-CD36-5CA8-4EBB-D33ACFA7041E}"/>
              </a:ext>
            </a:extLst>
          </p:cNvPr>
          <p:cNvSpPr txBox="1"/>
          <p:nvPr>
            <p:custDataLst>
              <p:tags r:id="rId27"/>
            </p:custDataLst>
          </p:nvPr>
        </p:nvSpPr>
        <p:spPr>
          <a:xfrm>
            <a:off x="7382420" y="8021069"/>
            <a:ext cx="4616907" cy="39585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marR="0" lvl="0" indent="-342917" algn="just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 de la semaine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7CCAA73-75BC-153F-62F2-C117C5FF911F}"/>
              </a:ext>
            </a:extLst>
          </p:cNvPr>
          <p:cNvSpPr txBox="1"/>
          <p:nvPr>
            <p:custDataLst>
              <p:tags r:id="rId28"/>
            </p:custDataLst>
          </p:nvPr>
        </p:nvSpPr>
        <p:spPr>
          <a:xfrm>
            <a:off x="8794004" y="103890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6F5DDA-3373-F94C-6266-5693F1D011A1}"/>
              </a:ext>
            </a:extLst>
          </p:cNvPr>
          <p:cNvSpPr txBox="1"/>
          <p:nvPr>
            <p:custDataLst>
              <p:tags r:id="rId29"/>
            </p:custDataLst>
          </p:nvPr>
        </p:nvSpPr>
        <p:spPr>
          <a:xfrm>
            <a:off x="879306" y="7182768"/>
            <a:ext cx="2076213" cy="393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85835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1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Séance 3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    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98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C2D792-9661-6DE2-F93A-CE24F24712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37AE72-DC16-3C78-995C-4740D41AEB3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189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291967E-5785-70E4-C0C7-61B2213E227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58002"/>
            <a:ext cx="12954000" cy="8875604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846EB5E-0791-9E8A-8414-9D2BA4FB24EE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4538ACF-B9E6-7444-3F8C-7FA6C4BFC867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2F5C805-999C-9E73-E861-0A7A6376180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45454" y="246774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DA22D1-6F2D-80F8-E798-214474E162B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8950689" y="109221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2" name="TextBox 9">
            <a:extLst>
              <a:ext uri="{FF2B5EF4-FFF2-40B4-BE49-F238E27FC236}">
                <a16:creationId xmlns:a16="http://schemas.microsoft.com/office/drawing/2014/main" id="{BE74FF86-0289-553A-32AE-8779741EB24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81001" y="1631585"/>
            <a:ext cx="12954000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Contenus de la semaine 2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A08482B-FEA8-B81D-619C-DFF9DE4FE4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7843" y="2946315"/>
            <a:ext cx="3787468" cy="537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B922854-5225-0363-6EBE-0C8F99FCD4D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68076" y="2954889"/>
            <a:ext cx="3779848" cy="5349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57CCC88-1E96-530A-8FA6-51E87B3C3B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50689" y="2954889"/>
            <a:ext cx="3787468" cy="5357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9784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E3607C-46CE-B412-9374-10EDE2E67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9EF6C34B-343B-5FE9-418E-502C8F28BAE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8125F813-5C32-E481-CDFA-D7C98402340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12633" y="2857500"/>
            <a:ext cx="10416929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Est-ce que tu as…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Oui, j’ai … / Non, je n’ai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des syllabes et des mots.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4EE29260-58D4-CD76-984F-6EC678B29BF7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CFF5CB8B-3D1A-4336-0186-2679B0616C26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1A94D9E-C903-BDB3-757C-F19CB4192D4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3021680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8D4B78C5-36D0-DFAD-C71A-4ED4A898EF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13305119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42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00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5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971621" y="2167870"/>
            <a:ext cx="5029200" cy="497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00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Carelia"/>
                <a:ea typeface="+mn-ea"/>
                <a:cs typeface="+mn-cs"/>
              </a:rPr>
              <a:t>Objectifs des rituels</a:t>
            </a: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C1D261BA-3ABE-2DE1-E789-F4046D0C8328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10800000" flipH="1">
            <a:off x="1381346" y="3736257"/>
            <a:ext cx="11115454" cy="3304116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395C32B6-3F71-2033-BA88-FCA970C59DCF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615091" y="3825285"/>
            <a:ext cx="706508" cy="3166298"/>
          </a:xfrm>
          <a:custGeom>
            <a:avLst/>
            <a:gdLst/>
            <a:ahLst/>
            <a:cxnLst/>
            <a:rect l="l" t="t" r="r" b="b"/>
            <a:pathLst>
              <a:path w="3062465" h="1213150">
                <a:moveTo>
                  <a:pt x="0" y="0"/>
                </a:moveTo>
                <a:lnTo>
                  <a:pt x="3062465" y="0"/>
                </a:lnTo>
                <a:lnTo>
                  <a:pt x="3062465" y="1213150"/>
                </a:lnTo>
                <a:lnTo>
                  <a:pt x="0" y="12131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-109199" t="-6937" r="-896458" b="-82936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686236" y="441300"/>
            <a:ext cx="6643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44E5172-1FEC-C726-0EF2-92DE9D6F9BD3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702599" y="5226493"/>
            <a:ext cx="5709984" cy="425648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ts val="3026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Réviser des mots du vocabulaire. 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6CF2F32-CD60-B83B-E47B-2BBFF6B8E015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1788925" y="5131013"/>
            <a:ext cx="504425" cy="54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551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2BF15-BB8E-989A-E985-B85960309E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EF208EB-CBC0-D417-8786-FCDD4B590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F09CB912-DCEA-98D8-0632-D26B86380239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71B6C95-808C-274D-88CD-53626543F258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67803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6AC0830-E62D-97D2-A32A-6FDEE5945A34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469B0D59-FCFA-73A1-A5F7-BB29DECD18D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BBD8E0A-9302-BA3F-35EF-51D7975A006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E013A098-CA5F-A92B-10C3-E6DD7614B986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6D0B8788-CC1A-A112-6526-1B40637EC622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DEA6562E-F05C-00F7-13C2-2F5E359BE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41786" y="779888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9926730-19A1-3596-B730-AE339E499EB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74975" y="687484"/>
            <a:ext cx="12076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Bonjour les enfants. Nous allons commencer une nouvelle leçon de français.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E388BA8-E9EE-DE41-DCA3-773498CEA85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4466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91151-5608-0DD3-EDD0-78F3783AE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F7227F-C166-49B7-5CCF-50E4DE35603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8CE850F-80D8-5170-9991-58101636DEB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231E4BB-B415-AA4F-5653-F0B4155B7394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64976E0-2EF2-771C-6762-9495354083F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9649BDC0-AFB0-B471-0AAE-348E3970C23E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A23DBB1A-2755-4FD1-EFEC-FC5B4A1B6838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3BFE824E-4733-1045-6D7D-F85D4520FF1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6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D2253FE-BF29-BD45-C945-40D8264E33F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E2ADF66C-C38F-EC65-DFC3-2A127500FA5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65911" y="676406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18" name="Tableau 17">
            <a:extLst>
              <a:ext uri="{FF2B5EF4-FFF2-40B4-BE49-F238E27FC236}">
                <a16:creationId xmlns:a16="http://schemas.microsoft.com/office/drawing/2014/main" id="{396472CF-F39C-3031-FF9E-711346E42102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27" name="ZoneTexte 26">
            <a:extLst>
              <a:ext uri="{FF2B5EF4-FFF2-40B4-BE49-F238E27FC236}">
                <a16:creationId xmlns:a16="http://schemas.microsoft.com/office/drawing/2014/main" id="{F6452AD8-FD8D-A830-1961-7FDA3705A9B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1473641" y="589043"/>
            <a:ext cx="100448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Nous avons déjà vu ces mots.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 </a:t>
            </a:r>
          </a:p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Quel est ce mot ? 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86523FA-9E98-1815-5C13-F152348CA4B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A3EEA1E-4678-456A-0F13-C38D1EDF036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48524" y="3785248"/>
            <a:ext cx="1249946" cy="218942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8D6837-1B52-267F-DAF2-F24EF292E18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15290" y="4167316"/>
            <a:ext cx="1828309" cy="176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949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458380" y="3592489"/>
            <a:ext cx="1279924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spcAft>
                <a:spcPts val="1800"/>
              </a:spcAft>
              <a:defRPr/>
            </a:pPr>
            <a:r>
              <a:rPr lang="fr-FR" sz="5400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fr-FR" sz="4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Ce support est optimisé pour un visionnage en mode diaporama sur un écran d’ordinateur. </a:t>
            </a:r>
            <a:endParaRPr lang="ar-MA" sz="54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9A77FA-585D-127F-845B-8EBC71313FA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7748" y="1237915"/>
            <a:ext cx="2360504" cy="205878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FA3FF9E-96AB-CA64-0E5A-B49A3A31BB7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6"/>
          <a:srcRect t="3549" r="25825"/>
          <a:stretch/>
        </p:blipFill>
        <p:spPr>
          <a:xfrm>
            <a:off x="2569153" y="5661395"/>
            <a:ext cx="8969576" cy="1454457"/>
          </a:xfrm>
          <a:prstGeom prst="roundRect">
            <a:avLst/>
          </a:prstGeom>
          <a:ln>
            <a:solidFill>
              <a:schemeClr val="accent5">
                <a:lumMod val="50000"/>
              </a:schemeClr>
            </a:solidFill>
          </a:ln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1DAD90C-01DC-919D-FDFB-9AC4E695309E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2373218" y="5739229"/>
            <a:ext cx="1363695" cy="129878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4050" dirty="0"/>
          </a:p>
        </p:txBody>
      </p:sp>
    </p:spTree>
    <p:extLst>
      <p:ext uri="{BB962C8B-B14F-4D97-AF65-F5344CB8AC3E}">
        <p14:creationId xmlns:p14="http://schemas.microsoft.com/office/powerpoint/2010/main" val="26029975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31F63-E693-FC5E-0DF9-8756235076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CB01776C-C876-8166-BE99-D62DC41F501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68866" y="85321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EC3415-D08E-9718-CF35-528745A31717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292328" y="771385"/>
            <a:ext cx="1188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7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 vais dire les mots. Répétez après moi.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D7AA1FA7-1AFA-DAF9-E766-5B5582065054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88093" y="529841"/>
            <a:ext cx="1530246" cy="1284596"/>
          </a:xfrm>
          <a:prstGeom prst="rect">
            <a:avLst/>
          </a:prstGeom>
        </p:spPr>
      </p:pic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C51837CD-9190-45D6-A48F-E2B9AE2B1D5D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DEF4F8A6-9666-A0D6-B5B5-46BCCE1F6E37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094711" y="6500578"/>
            <a:ext cx="31289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glace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55C7679-F6AD-7D8F-13CE-817E3736AF1E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7378021" y="6500578"/>
            <a:ext cx="36728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une tomate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5A4ADF-7D4C-E161-9E33-C27D91B7C1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48524" y="3785248"/>
            <a:ext cx="1249946" cy="218942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A4788E4-161A-011E-56BB-851AAD1418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5290" y="4167316"/>
            <a:ext cx="1828309" cy="176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190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49EBF-02E7-DF35-C8D5-D69727A04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55A9E35D-598B-2412-5921-A19D1976CD2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A92671D-ECD8-96EC-A86E-94F4CCF99BA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629025" y="2857500"/>
            <a:ext cx="9800537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Est-ce que tu as… ?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Oui, j’ai … / Non, je n’ai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  <a:endParaRPr lang="fr-FR" sz="4200" b="1" dirty="0">
              <a:solidFill>
                <a:schemeClr val="bg1">
                  <a:lumMod val="65000"/>
                </a:schemeClr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Lire des syllabes et des mots. 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65A2F269-8203-AE2A-2593-DD963AF1666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23EFBED-2F38-6CF5-0E88-370C2E0786A9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3439FE-AC15-5FD8-D1B6-4B9C89ECCE8E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788321" y="4757058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3855B124-D0A7-4F85-61DC-C9828EBEBB04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21496695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7C03ED0A-C5B0-D998-5D5C-0C9D119281B4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C1D261BA-3ABE-2DE1-E789-F4046D0C8328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395C32B6-3F71-2033-BA88-FCA970C59DCF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pic>
        <p:nvPicPr>
          <p:cNvPr id="19" name="Image 18">
            <a:extLst>
              <a:ext uri="{FF2B5EF4-FFF2-40B4-BE49-F238E27FC236}">
                <a16:creationId xmlns:a16="http://schemas.microsoft.com/office/drawing/2014/main" id="{CCC5F9BE-BCEA-3D50-20D4-F48CE3775C7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480252" y="3990665"/>
            <a:ext cx="504425" cy="5490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4010714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S’approprier l’acte de parole : 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6D1AA5F5-9721-BDFB-5D84-C9B03241E66C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2979022" y="4670448"/>
            <a:ext cx="8678662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Est-ce que tu as… ?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7C75934-EA09-FAF7-A0F8-3A93E9B0AD9D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525597" y="5880388"/>
            <a:ext cx="504425" cy="549068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940A627E-03E1-78D4-52F2-DAEFE422D83B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2552875" y="5914725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Utiliser des outils de langue : </a:t>
            </a:r>
          </a:p>
        </p:txBody>
      </p:sp>
      <p:sp>
        <p:nvSpPr>
          <p:cNvPr id="16" name="TextBox 10">
            <a:extLst>
              <a:ext uri="{FF2B5EF4-FFF2-40B4-BE49-F238E27FC236}">
                <a16:creationId xmlns:a16="http://schemas.microsoft.com/office/drawing/2014/main" id="{2DA6B2EC-A123-8022-FC7A-ECF860402227}"/>
              </a:ext>
            </a:extLst>
          </p:cNvPr>
          <p:cNvSpPr txBox="1"/>
          <p:nvPr>
            <p:custDataLst>
              <p:tags r:id="rId12"/>
            </p:custDataLst>
          </p:nvPr>
        </p:nvSpPr>
        <p:spPr>
          <a:xfrm>
            <a:off x="2979022" y="6548500"/>
            <a:ext cx="8443805" cy="108966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914490">
              <a:defRPr/>
            </a:pPr>
            <a:r>
              <a:rPr lang="fr-FR" sz="3200" b="1" kern="100" dirty="0">
                <a:solidFill>
                  <a:srgbClr val="106585"/>
                </a:solidFill>
                <a:latin typeface="Dosis" pitchFamily="2" charset="0"/>
                <a:cs typeface="Arial" panose="020B0604020202020204" pitchFamily="34" charset="0"/>
              </a:rPr>
              <a:t>Oui, j’ai … / Non, je n’ai pas … .</a:t>
            </a:r>
          </a:p>
          <a:p>
            <a:pPr defTabSz="914490">
              <a:defRPr/>
            </a:pPr>
            <a:endParaRPr lang="fr-FR" sz="3200" b="1" kern="100" dirty="0">
              <a:solidFill>
                <a:srgbClr val="106585"/>
              </a:solidFill>
              <a:latin typeface="Dosis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1639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090A0-7D28-47D0-1F6A-F1A39FB74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CFA31FF5-C238-7475-BC79-76F7A218C27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33AFA753-72CA-A6C7-66D8-E77E01387C52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CC15B48-76C1-A575-2ABA-FB0346CDA361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B30047-A737-2A1A-EA43-9D116ED4ACB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EA3F7DD1-8DED-332C-1DC9-E1FC0BB1CF3F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2F8979D-0E93-36C0-25C6-3EF542CABB66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C85368F-2B3B-F547-D27F-932F6F927D6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3064A59E-82F4-40B8-DC7C-C2F5E6033F01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FB101090-FFFF-110A-367C-B3258319D3F5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F862B41-83E7-A96B-363F-062037AA719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98559" y="543874"/>
            <a:ext cx="1427019" cy="1575467"/>
          </a:xfrm>
          <a:prstGeom prst="rect">
            <a:avLst/>
          </a:prstGeom>
        </p:spPr>
      </p:pic>
      <p:pic>
        <p:nvPicPr>
          <p:cNvPr id="12" name="Image 11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049EC1EF-3605-645B-E8B8-3BFB4248614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41307" y="3540171"/>
            <a:ext cx="3357580" cy="567954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DDD43DE0-764A-DDE1-1DD9-CB519E93E7A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2" y="4203739"/>
            <a:ext cx="3657617" cy="46634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2E21719-7314-20EB-019B-2CF23B562962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1371600" y="636631"/>
            <a:ext cx="12409713" cy="5582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1" indent="0" algn="l" defTabSz="914445" rtl="0" eaLnBrk="1" fontAlgn="auto" latinLnBrk="0" hangingPunct="1">
              <a:lnSpc>
                <a:spcPts val="402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Nous allons réécouter le dialogue entre Karim et Rita.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78C043C-12B3-BD6D-9C88-EF36185D4557}"/>
              </a:ext>
            </a:extLst>
          </p:cNvPr>
          <p:cNvGraphicFramePr>
            <a:graphicFrameLocks noGrp="1"/>
          </p:cNvGraphicFramePr>
          <p:nvPr>
            <p:custDataLst>
              <p:tags r:id="rId7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67218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Première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arcours_1_Pd_2_S2_Dialogue">
            <a:hlinkClick r:id="" action="ppaction://media"/>
            <a:extLst>
              <a:ext uri="{FF2B5EF4-FFF2-40B4-BE49-F238E27FC236}">
                <a16:creationId xmlns:a16="http://schemas.microsoft.com/office/drawing/2014/main" id="{2BDAF100-CE51-7628-5D74-3BE6F7FA4527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38243" y="755821"/>
            <a:ext cx="487363" cy="48736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45B0F165-B078-A537-C410-7264F247214E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73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11411D-AB82-CD69-C19B-64D5996D92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0F08B29D-CBF2-D3A4-2118-B69C6D7A2D2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16A457-0875-5003-0735-2C503C88F4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328572" y="736196"/>
            <a:ext cx="109052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diffuser le dialogue une deuxième fois. Écoutez attentivement. </a:t>
            </a:r>
          </a:p>
        </p:txBody>
      </p:sp>
      <p:pic>
        <p:nvPicPr>
          <p:cNvPr id="13" name="Image 12" descr="Une image contenant clipart, dessin, illustration, dessin humoristique&#10;&#10;Description générée automatiquement">
            <a:extLst>
              <a:ext uri="{FF2B5EF4-FFF2-40B4-BE49-F238E27FC236}">
                <a16:creationId xmlns:a16="http://schemas.microsoft.com/office/drawing/2014/main" id="{BF74A406-552F-902E-71AD-3F309E37B3A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082" y="2965052"/>
            <a:ext cx="4368191" cy="4356896"/>
          </a:xfrm>
          <a:prstGeom prst="rect">
            <a:avLst/>
          </a:prstGeom>
        </p:spPr>
      </p:pic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EF74FAF-1DF7-49B9-CFF0-3D9ECB64194A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850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D1722-C290-4661-6AD5-91378327A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A3378D54-466B-7047-1ED3-B6EEF7246BD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554FC8F-BF57-7EDA-765A-1E01ED3566B1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F4C7D0-B4C5-D536-1A45-FBD68B1AAE5D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43F03C1-1AE8-2B27-0269-CC0CA6BD5AFD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D5DEF50B-103C-A37A-D5FD-FB3269DE9E75}"/>
                  </a:ext>
                </a:extLst>
              </p:cNvPr>
              <p:cNvSpPr/>
              <p:nvPr>
                <p:custDataLst>
                  <p:tags r:id="rId12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3B836A91-7D47-E88B-7FF0-15DB407CF035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B555EF3C-0FF0-7D8C-8750-FD0BF2FA32D6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0B2BD6D-388B-7284-B186-9D3827E94CA3}"/>
                    </a:ext>
                  </a:extLst>
                </p:cNvPr>
                <p:cNvSpPr/>
                <p:nvPr>
                  <p:custDataLst>
                    <p:tags r:id="rId14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511AE82C-208F-6491-6223-DD244B737BD8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619677" y="749000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i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Deuxième écoute (diffusion automatique).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9A0AAA-BCE5-3E93-CD8D-671C2DEE027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742933" y="456293"/>
            <a:ext cx="1427019" cy="1575467"/>
          </a:xfrm>
          <a:prstGeom prst="rect">
            <a:avLst/>
          </a:prstGeom>
        </p:spPr>
      </p:pic>
      <p:pic>
        <p:nvPicPr>
          <p:cNvPr id="14" name="Image 13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A579F755-D4CD-6115-AEB8-A3E83E4C1F12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2794" y="4422049"/>
            <a:ext cx="2988006" cy="505438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6E2B17C-EF5C-8A87-4628-79F049F874B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7329468" y="4973777"/>
            <a:ext cx="3255017" cy="4150156"/>
          </a:xfrm>
          <a:prstGeom prst="rect">
            <a:avLst/>
          </a:prstGeom>
        </p:spPr>
      </p:pic>
      <p:sp>
        <p:nvSpPr>
          <p:cNvPr id="18" name="Bulle narrative : ronde 17">
            <a:extLst>
              <a:ext uri="{FF2B5EF4-FFF2-40B4-BE49-F238E27FC236}">
                <a16:creationId xmlns:a16="http://schemas.microsoft.com/office/drawing/2014/main" id="{7C1628FE-5BCA-20D5-B632-4BD71C0203D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175638" y="2524792"/>
            <a:ext cx="2228282" cy="1569923"/>
          </a:xfrm>
          <a:prstGeom prst="wedgeEllipseCallout">
            <a:avLst>
              <a:gd name="adj1" fmla="val 41240"/>
              <a:gd name="adj2" fmla="val 74684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Bulle narrative : ronde 18">
            <a:extLst>
              <a:ext uri="{FF2B5EF4-FFF2-40B4-BE49-F238E27FC236}">
                <a16:creationId xmlns:a16="http://schemas.microsoft.com/office/drawing/2014/main" id="{BF6AE098-EA26-E8C4-15C7-99461030571D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9186118" y="2544527"/>
            <a:ext cx="2228282" cy="1569923"/>
          </a:xfrm>
          <a:prstGeom prst="wedgeEllipseCallout">
            <a:avLst>
              <a:gd name="adj1" fmla="val -43465"/>
              <a:gd name="adj2" fmla="val 69012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68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arcours_1_Pd_2_S2_Dialogue">
            <a:hlinkClick r:id="" action="ppaction://media"/>
            <a:extLst>
              <a:ext uri="{FF2B5EF4-FFF2-40B4-BE49-F238E27FC236}">
                <a16:creationId xmlns:a16="http://schemas.microsoft.com/office/drawing/2014/main" id="{2BDAF100-CE51-7628-5D74-3BE6F7FA4527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38243" y="755821"/>
            <a:ext cx="487363" cy="487363"/>
          </a:xfrm>
          <a:prstGeom prst="rect">
            <a:avLst/>
          </a:prstGeom>
        </p:spPr>
      </p:pic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022D0A5E-3274-BBE5-F4F8-FE549AD7113D}"/>
              </a:ext>
            </a:extLst>
          </p:cNvPr>
          <p:cNvGraphicFramePr>
            <a:graphicFrameLocks noGrp="1"/>
          </p:cNvGraphicFramePr>
          <p:nvPr>
            <p:custDataLst>
              <p:tags r:id="rId10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077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4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7" presetClass="emph" presetSubtype="1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11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2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7" presetClass="emph" presetSubtype="1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25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7" presetClass="emph" presetSubtype="1" nodeType="withEffect">
                                  <p:stCondLst>
                                    <p:cond delay="10750"/>
                                  </p:stCondLst>
                                  <p:childTnLst>
                                    <p:set>
                                      <p:cBhvr>
                                        <p:cTn id="17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375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1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20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4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7" presetClass="emph" presetSubtype="1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3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9B3188FA-D6A4-5975-1022-8A3ABDEA3DA7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2897A553-4FA8-7BA7-7B68-C0BFD705D47B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AC4E15-1540-7D29-E91C-52DDA8FFACE5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D079BE5-3F72-27A1-550D-818E4FA03551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370443B5-2423-16FA-92B2-BE1A5F98AE41}"/>
                  </a:ext>
                </a:extLst>
              </p:cNvPr>
              <p:cNvSpPr/>
              <p:nvPr>
                <p:custDataLst>
                  <p:tags r:id="rId11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4DD71BC0-49D1-9B5C-5E55-CAED6598B76B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4B5A14-C4E5-7E01-A897-A5FA84EF7C7C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9437528-A0CA-8F3A-0211-711428C5C439}"/>
                    </a:ext>
                  </a:extLst>
                </p:cNvPr>
                <p:cNvSpPr/>
                <p:nvPr>
                  <p:custDataLst>
                    <p:tags r:id="rId13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Est-ce que tu as des ciseaux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879080" y="1912466"/>
            <a:ext cx="4998721" cy="1661723"/>
          </a:xfrm>
          <a:prstGeom prst="wedgeEllipseCallout">
            <a:avLst>
              <a:gd name="adj1" fmla="val -22115"/>
              <a:gd name="adj2" fmla="val 9477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tu as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 ciseaux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E509B7A-9078-69E8-783E-7BF54893B474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C560C1FF-779F-537E-F07F-090D793E1699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E2266A54-ADA3-B791-C7DC-9AB158BFF09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834" y="5761589"/>
            <a:ext cx="1547241" cy="1902445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4B1F600-5E96-415C-3BD9-568A07AEEEA1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64291" y="4505201"/>
            <a:ext cx="2861233" cy="428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2783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4C78-42CE-330F-F19F-52CD1224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57B406E8-8902-D2AA-CEB7-8BA51441AB2B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819FBFCA-DDBF-5B27-3A2C-65CF442855D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2D902D-F7DF-CA8E-6B40-F3C21443A1FE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B49B497-D8E8-5246-4E51-0DEAA70E8680}"/>
                </a:ext>
              </a:extLst>
            </p:cNvPr>
            <p:cNvGrpSpPr/>
            <p:nvPr/>
          </p:nvGrpSpPr>
          <p:grpSpPr>
            <a:xfrm>
              <a:off x="228600" y="262182"/>
              <a:ext cx="8692119" cy="6351831"/>
              <a:chOff x="183903" y="180292"/>
              <a:chExt cx="8781569" cy="6513584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CB1C9F6E-8264-4D60-46DE-AF01FB470447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>
              <a:xfrm>
                <a:off x="183903" y="193967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7BD75CC9-A902-BF8E-A57B-9BF5FA2E442C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0B07DF92-25DE-20C5-DDA7-7DE32CAB7884}"/>
                    </a:ext>
                  </a:extLst>
                </p:cNvPr>
                <p:cNvSpPr/>
                <p:nvPr>
                  <p:custDataLst>
                    <p:tags r:id="rId11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CE8E11FA-EED0-7F05-52C7-E0E731F451D5}"/>
                    </a:ext>
                  </a:extLst>
                </p:cNvPr>
                <p:cNvSpPr/>
                <p:nvPr>
                  <p:custDataLst>
                    <p:tags r:id="rId12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2F12646D-5002-4693-FC09-9A63A2B5B80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CC67D3-4D93-73C2-F782-B3D52B0BE18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Oui, j’ai des ciseaux.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A016CF70-C73E-A1EF-1C5F-D6161C23357E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2050752" y="1912466"/>
            <a:ext cx="3749993" cy="1661723"/>
          </a:xfrm>
          <a:prstGeom prst="wedgeEllipseCallout">
            <a:avLst>
              <a:gd name="adj1" fmla="val 13943"/>
              <a:gd name="adj2" fmla="val 7943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j’ai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des ciseaux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C86049-85D0-EEC9-CF5F-CDDCDD1AF01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CFC0816-6568-49F2-F040-1BEE8AC5385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D55B18E-80E7-000B-8F88-79DCAD385F0D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2659275" y="3844602"/>
            <a:ext cx="5573271" cy="5080291"/>
          </a:xfrm>
          <a:prstGeom prst="rect">
            <a:avLst/>
          </a:prstGeom>
        </p:spPr>
      </p:pic>
      <p:pic>
        <p:nvPicPr>
          <p:cNvPr id="13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06580813-7F2D-D5C1-30AF-1468B529BD83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421546" y="4759303"/>
            <a:ext cx="1405443" cy="174073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56246705-90A0-9E0E-B0A5-66CB81D4A25A}"/>
              </a:ext>
            </a:extLst>
          </p:cNvPr>
          <p:cNvGraphicFramePr>
            <a:graphicFrameLocks noGrp="1"/>
          </p:cNvGraphicFramePr>
          <p:nvPr>
            <p:custDataLst>
              <p:tags r:id="rId8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D9C8D00D-10B8-60E0-C166-2D7720198F3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738" y="6384747"/>
            <a:ext cx="1547241" cy="190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559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730EA-CD15-9A0E-BE35-95D47268D1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9CA4D3DE-AC87-C50E-7F65-371B8EAEAB6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145A9D4-2310-7B50-0B98-6DDE30D4A32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Rita dit « Est-ce que tu as une gomme ?».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6C929804-FA2B-280B-BD00-9FE53FB8A62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879080" y="1912466"/>
            <a:ext cx="4998721" cy="1661723"/>
          </a:xfrm>
          <a:prstGeom prst="wedgeEllipseCallout">
            <a:avLst>
              <a:gd name="adj1" fmla="val -22115"/>
              <a:gd name="adj2" fmla="val 94777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Est-ce que tu as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une gomme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001D892-B50C-8243-1D34-46C207D30E4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3" name="Image 12" descr="Une image contenant illustration, clipart, Animation, Dessin animé&#10;&#10;Description générée automatiquement">
            <a:extLst>
              <a:ext uri="{FF2B5EF4-FFF2-40B4-BE49-F238E27FC236}">
                <a16:creationId xmlns:a16="http://schemas.microsoft.com/office/drawing/2014/main" id="{9E509B7A-9078-69E8-783E-7BF54893B474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02188" y="3981465"/>
            <a:ext cx="3096699" cy="5238245"/>
          </a:xfrm>
          <a:prstGeom prst="rect">
            <a:avLst/>
          </a:prstGeom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C560C1FF-779F-537E-F07F-090D793E1699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790046029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748E017C-B456-6837-BBAC-6050F4D2C07E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864291" y="4505201"/>
            <a:ext cx="2861233" cy="428092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6806509-88DF-BB69-7E22-69A25E1FDDA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78440" y="6600587"/>
            <a:ext cx="1620711" cy="91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096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8590B-F6CF-70CD-6E72-F5ABDBC90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D57E4082-F9D7-0AF5-296D-96E1BB8E53E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E1B37076-2361-6711-89A3-907EE4DD214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685802" y="4168131"/>
            <a:ext cx="1276946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72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            Orientations générales</a:t>
            </a:r>
            <a:endParaRPr lang="ar-MA" sz="72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8940B444-C795-AF51-E15B-D70F755F0AC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BD3357F-7577-9817-B590-13AEBCBCE043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02901C97-7D2E-EE20-D308-59045434FE99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32901161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F34C78-42CE-330F-F19F-52CD1224F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2F12646D-5002-4693-FC09-9A63A2B5B80A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40720" y="662501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6CC67D3-4D93-73C2-F782-B3D52B0BE18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21546" y="546574"/>
            <a:ext cx="10001865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Karim dit « Non, je n’ai pas de gomme ? » </a:t>
            </a:r>
          </a:p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veut répéter ?  </a:t>
            </a:r>
          </a:p>
        </p:txBody>
      </p:sp>
      <p:sp>
        <p:nvSpPr>
          <p:cNvPr id="12" name="Bulle narrative : ronde 11">
            <a:extLst>
              <a:ext uri="{FF2B5EF4-FFF2-40B4-BE49-F238E27FC236}">
                <a16:creationId xmlns:a16="http://schemas.microsoft.com/office/drawing/2014/main" id="{A016CF70-C73E-A1EF-1C5F-D6161C23357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607839" y="1908384"/>
            <a:ext cx="4535786" cy="1661723"/>
          </a:xfrm>
          <a:prstGeom prst="wedgeEllipseCallout">
            <a:avLst>
              <a:gd name="adj1" fmla="val 13943"/>
              <a:gd name="adj2" fmla="val 79436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Non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je </a:t>
            </a:r>
            <a:r>
              <a:rPr lang="fr-FR" sz="3600" b="1" dirty="0">
                <a:solidFill>
                  <a:srgbClr val="FF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n’</a:t>
            </a:r>
            <a:r>
              <a:rPr lang="fr-FR" sz="3600" b="1" dirty="0">
                <a:solidFill>
                  <a:srgbClr val="215968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ai 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</a:t>
            </a:r>
            <a:r>
              <a:rPr kumimoji="0" lang="fr-FR" sz="36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gomme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4C86049-85D0-EEC9-CF5F-CDDCDD1AF010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0106" y="431413"/>
            <a:ext cx="1224453" cy="13518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CFC0816-6568-49F2-F040-1BEE8AC538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6857983" y="4586287"/>
            <a:ext cx="3357579" cy="4280923"/>
          </a:xfrm>
          <a:prstGeom prst="rect">
            <a:avLst/>
          </a:prstGeom>
        </p:spPr>
      </p:pic>
      <p:pic>
        <p:nvPicPr>
          <p:cNvPr id="14" name="Image 13" descr="Une image contenant chaussures, garçon, habits, personne&#10;&#10;Description générée automatiquement">
            <a:extLst>
              <a:ext uri="{FF2B5EF4-FFF2-40B4-BE49-F238E27FC236}">
                <a16:creationId xmlns:a16="http://schemas.microsoft.com/office/drawing/2014/main" id="{BD55B18E-80E7-000B-8F88-79DCAD385F0D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10" t="50812" r="67028" b="3274"/>
          <a:stretch/>
        </p:blipFill>
        <p:spPr>
          <a:xfrm flipH="1">
            <a:off x="2659275" y="3844602"/>
            <a:ext cx="5573271" cy="5080291"/>
          </a:xfrm>
          <a:prstGeom prst="rect">
            <a:avLst/>
          </a:prstGeom>
        </p:spPr>
      </p:pic>
      <p:graphicFrame>
        <p:nvGraphicFramePr>
          <p:cNvPr id="16" name="Tableau 15">
            <a:extLst>
              <a:ext uri="{FF2B5EF4-FFF2-40B4-BE49-F238E27FC236}">
                <a16:creationId xmlns:a16="http://schemas.microsoft.com/office/drawing/2014/main" id="{56246705-90A0-9E0E-B0A5-66CB81D4A25A}"/>
              </a:ext>
            </a:extLst>
          </p:cNvPr>
          <p:cNvGraphicFramePr>
            <a:graphicFrameLocks noGrp="1"/>
          </p:cNvGraphicFramePr>
          <p:nvPr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693353769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77A5E2AC-6421-A888-0F02-FDDA8BAA47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1494242" y="4984649"/>
            <a:ext cx="1260049" cy="140540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ED58F4B9-828F-5D98-AD6D-4732681F53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32358" y="6743291"/>
            <a:ext cx="1620711" cy="91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97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83F3F4-1E77-400E-55BC-D68ABE12D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8">
            <a:extLst>
              <a:ext uri="{FF2B5EF4-FFF2-40B4-BE49-F238E27FC236}">
                <a16:creationId xmlns:a16="http://schemas.microsoft.com/office/drawing/2014/main" id="{8EDB6720-304A-46F9-E901-FD7443C75A9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838472" y="76207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BEF682F-71A0-F6D9-027A-850B5A85913E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01401" y="596179"/>
            <a:ext cx="1227114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A retenir ! Oui, j’ai / Non, je n’ai pas. </a:t>
            </a:r>
          </a:p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Répétez.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3B3500-2948-6786-2ECD-07DC222217B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9877" y="398932"/>
            <a:ext cx="1350354" cy="1490828"/>
          </a:xfrm>
          <a:prstGeom prst="rect">
            <a:avLst/>
          </a:prstGeom>
        </p:spPr>
      </p:pic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75D79077-4FE7-DC26-0CDA-2984C61175AE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795867" y="3511877"/>
            <a:ext cx="9893145" cy="3903287"/>
          </a:xfrm>
          <a:prstGeom prst="roundRect">
            <a:avLst>
              <a:gd name="adj" fmla="val 1180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B7D1914-2567-050E-8264-314555A556DB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6614917" y="3973541"/>
            <a:ext cx="4799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8">
              <a:defRPr/>
            </a:pPr>
            <a:r>
              <a:rPr lang="fr-FR" sz="5400" b="1" dirty="0">
                <a:solidFill>
                  <a:srgbClr val="FF0000"/>
                </a:solidFill>
                <a:latin typeface="Dosis" pitchFamily="2" charset="0"/>
              </a:rPr>
              <a:t>Non</a:t>
            </a: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, je </a:t>
            </a:r>
            <a:r>
              <a:rPr lang="fr-FR" sz="5400" b="1" dirty="0">
                <a:solidFill>
                  <a:srgbClr val="FF0000"/>
                </a:solidFill>
                <a:latin typeface="Dosis" pitchFamily="2" charset="0"/>
              </a:rPr>
              <a:t>n</a:t>
            </a: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’ai </a:t>
            </a:r>
            <a:r>
              <a:rPr lang="fr-FR" sz="5400" b="1" dirty="0">
                <a:solidFill>
                  <a:srgbClr val="FF0000"/>
                </a:solidFill>
                <a:latin typeface="Dosis" pitchFamily="2" charset="0"/>
              </a:rPr>
              <a:t>pas</a:t>
            </a: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DC7F24C-0289-4F66-8E18-4F4FFA1712D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004816" y="3953664"/>
            <a:ext cx="4267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68">
              <a:defRPr/>
            </a:pPr>
            <a:r>
              <a:rPr lang="fr-FR" sz="5400" b="1" dirty="0">
                <a:solidFill>
                  <a:srgbClr val="7BB800"/>
                </a:solidFill>
                <a:latin typeface="Dosis" pitchFamily="2" charset="0"/>
              </a:rPr>
              <a:t>Oui</a:t>
            </a:r>
            <a:r>
              <a:rPr lang="fr-FR" sz="5400" b="1" dirty="0">
                <a:solidFill>
                  <a:srgbClr val="215968"/>
                </a:solidFill>
                <a:latin typeface="Dosis" pitchFamily="2" charset="0"/>
              </a:rPr>
              <a:t>, j’ai</a:t>
            </a:r>
            <a:r>
              <a:rPr lang="fr-FR" sz="5400" b="1" dirty="0">
                <a:solidFill>
                  <a:srgbClr val="7BB800"/>
                </a:solidFill>
                <a:latin typeface="Dosis" pitchFamily="2" charset="0"/>
              </a:rPr>
              <a:t> </a:t>
            </a:r>
          </a:p>
        </p:txBody>
      </p:sp>
      <p:pic>
        <p:nvPicPr>
          <p:cNvPr id="12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5977805-AAE7-E72B-D485-E0CCF5277AB6}"/>
              </a:ext>
            </a:extLst>
          </p:cNvPr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3211641" y="5071807"/>
            <a:ext cx="1705626" cy="211252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0AC23B63-EB36-07C2-74A8-DA911ABB0BA2}"/>
              </a:ext>
            </a:extLst>
          </p:cNvPr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8" t="9947" r="832"/>
          <a:stretch/>
        </p:blipFill>
        <p:spPr bwMode="auto">
          <a:xfrm>
            <a:off x="8062386" y="5388144"/>
            <a:ext cx="1817374" cy="202702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909E694B-636C-46EB-AC87-D4CD16557B4F}"/>
              </a:ext>
            </a:extLst>
          </p:cNvPr>
          <p:cNvGraphicFramePr>
            <a:graphicFrameLocks noGrp="1"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34332101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86702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5F626D-5665-BFE5-AD5B-CA712B3EC1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787519C9-070E-3F1F-CF92-9776F8765A7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478324" y="729950"/>
            <a:ext cx="114776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Je vais vous poser des questions. Répondez par « oui, j’ai … » ou « Non, je n’ai pas … »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CB5D1B92-509A-6E5C-7DE6-990DC1DA1AA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760050" y="801317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D37FA98-269E-21E4-DA04-157D87FAF857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77164" y="3465698"/>
            <a:ext cx="7054421" cy="4896073"/>
          </a:xfrm>
          <a:prstGeom prst="rect">
            <a:avLst/>
          </a:prstGeom>
        </p:spPr>
      </p:pic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0E8DB4B6-1EFC-DCDC-3508-5DB4E736F393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0066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7DF1A8-8D9F-411A-B8FB-957CA84E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46A6DB88-7E50-A6B6-855F-F0DA387A87F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87957" y="6757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E180AEA-334F-A507-17F1-5A51FD003783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tu as une gomme ? Montre-la-moi !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8087DE-60BC-F6F1-9784-1B9D2859245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FFB6784A-668F-FC23-627E-56128942A679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332032265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3996BC06-F9E5-ADFB-7858-2B2FD70561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6118" y="5166841"/>
            <a:ext cx="3183763" cy="1806174"/>
          </a:xfrm>
          <a:prstGeom prst="rect">
            <a:avLst/>
          </a:prstGeom>
        </p:spPr>
      </p:pic>
      <p:sp>
        <p:nvSpPr>
          <p:cNvPr id="7" name="ZoneTexte 5">
            <a:extLst>
              <a:ext uri="{FF2B5EF4-FFF2-40B4-BE49-F238E27FC236}">
                <a16:creationId xmlns:a16="http://schemas.microsoft.com/office/drawing/2014/main" id="{B37CA902-D942-2860-E8EB-0B43488059C1}"/>
              </a:ext>
            </a:extLst>
          </p:cNvPr>
          <p:cNvSpPr txBox="1"/>
          <p:nvPr/>
        </p:nvSpPr>
        <p:spPr>
          <a:xfrm>
            <a:off x="2039934" y="2562198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Est-ce que tu as une gomme ?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787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D1FE2A-88CA-7D9C-39C6-3242DBB854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D95E5BF9-86B5-61D2-D07E-4D50B18D9EC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87957" y="6757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8D63194-220F-D1AB-2F94-6954CF9700B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tu as des crayons de couleur ? Montre-les-moi !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2F60DF1-09E0-9579-3746-379DAE981BC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3C5B431-BC40-42FF-89C6-129C18C43CFF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80156790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5">
            <a:extLst>
              <a:ext uri="{FF2B5EF4-FFF2-40B4-BE49-F238E27FC236}">
                <a16:creationId xmlns:a16="http://schemas.microsoft.com/office/drawing/2014/main" id="{29360673-0285-4856-4AB0-7F730B9C682A}"/>
              </a:ext>
            </a:extLst>
          </p:cNvPr>
          <p:cNvSpPr txBox="1"/>
          <p:nvPr/>
        </p:nvSpPr>
        <p:spPr>
          <a:xfrm>
            <a:off x="2039934" y="2562198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Est-ce que tu as des crayons de couleur ?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5" name="Image 4" descr="Une image contenant Caractère coloré, art, crayon&#10;&#10;Description générée automatiquement">
            <a:extLst>
              <a:ext uri="{FF2B5EF4-FFF2-40B4-BE49-F238E27FC236}">
                <a16:creationId xmlns:a16="http://schemas.microsoft.com/office/drawing/2014/main" id="{BDD85B8E-5D2C-3EF2-CE2A-02DBDE99DDC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556" y="4757736"/>
            <a:ext cx="2450887" cy="2671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508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749410-FE2D-5996-EFC7-4FAB1378D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>
            <a:extLst>
              <a:ext uri="{FF2B5EF4-FFF2-40B4-BE49-F238E27FC236}">
                <a16:creationId xmlns:a16="http://schemas.microsoft.com/office/drawing/2014/main" id="{37212E94-174D-716D-FB09-36D50C65307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10800000" flipH="1">
            <a:off x="987957" y="67575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11B6002-8D85-D93B-88D2-8E88E0CCA68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67546" y="601321"/>
            <a:ext cx="8687274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Est-ce que tu as des ciseaux ? Montre-les-moi !</a:t>
            </a:r>
          </a:p>
          <a:p>
            <a:pPr defTabSz="1371668">
              <a:spcAft>
                <a:spcPts val="45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Qui veut répondre avec une phrase ? 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97D3D52-0B44-FA6A-D05E-8773F7FD319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11412611" y="464582"/>
            <a:ext cx="1894143" cy="1263383"/>
          </a:xfrm>
          <a:prstGeom prst="rect">
            <a:avLst/>
          </a:prstGeom>
        </p:spPr>
      </p:pic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657FF7A0-114D-2819-F65E-3C949C592AC4}"/>
              </a:ext>
            </a:extLst>
          </p:cNvPr>
          <p:cNvGraphicFramePr>
            <a:graphicFrameLocks noGrp="1"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2750942191"/>
              </p:ext>
            </p:ext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/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7" name="ZoneTexte 5">
            <a:extLst>
              <a:ext uri="{FF2B5EF4-FFF2-40B4-BE49-F238E27FC236}">
                <a16:creationId xmlns:a16="http://schemas.microsoft.com/office/drawing/2014/main" id="{4C916E47-5D23-9B63-CD6D-75524CCE130D}"/>
              </a:ext>
            </a:extLst>
          </p:cNvPr>
          <p:cNvSpPr txBox="1"/>
          <p:nvPr/>
        </p:nvSpPr>
        <p:spPr>
          <a:xfrm>
            <a:off x="2039934" y="2562198"/>
            <a:ext cx="9950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57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290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148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006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algn="l" defTabSz="1371600" rtl="0" eaLnBrk="1" latinLnBrk="0" hangingPunct="1"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371635">
              <a:defRPr/>
            </a:pPr>
            <a:r>
              <a:rPr lang="fr-FR" sz="44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</a:rPr>
              <a:t>Est-ce que tu as des ciseaux ?</a:t>
            </a:r>
            <a:endParaRPr lang="fr-FR" sz="4400" b="1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043165F-09C6-CEF0-27B4-92143D31FEC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125" y="4702820"/>
            <a:ext cx="2457750" cy="302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54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C2245-F486-D1D7-E3D4-9FA95ED79C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60A7A3D6-D4D4-CC8A-BA9B-80C35DFABE8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5442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44E9FFE-8356-1D18-B264-436E99C28CF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155534" y="2857500"/>
            <a:ext cx="10274028" cy="51013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1.  Rituel </a:t>
            </a:r>
          </a:p>
          <a:p>
            <a:pPr defTabSz="914445">
              <a:lnSpc>
                <a:spcPct val="150000"/>
              </a:lnSpc>
              <a:spcAft>
                <a:spcPts val="900"/>
              </a:spcAft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Révision des lettres - révision du vocabulaire.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2. Acte de parole 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Est-ce que tu as… ?</a:t>
            </a:r>
          </a:p>
          <a:p>
            <a:pPr defTabSz="914445">
              <a:defRPr/>
            </a:pPr>
            <a:r>
              <a:rPr lang="fr-FR" sz="3000" dirty="0">
                <a:solidFill>
                  <a:schemeClr val="bg1">
                    <a:lumMod val="65000"/>
                  </a:schemeClr>
                </a:solidFill>
                <a:latin typeface="Dosis" pitchFamily="2" charset="0"/>
                <a:cs typeface="Calibri" panose="020F0502020204030204" pitchFamily="34" charset="0"/>
              </a:rPr>
              <a:t>Oui, j’ai … / Non, je n’ai pas … .</a:t>
            </a:r>
          </a:p>
          <a:p>
            <a:pPr defTabSz="914445">
              <a:lnSpc>
                <a:spcPct val="150000"/>
              </a:lnSpc>
              <a:defRPr/>
            </a:pPr>
            <a:r>
              <a:rPr lang="fr-FR" sz="4200" b="1" dirty="0">
                <a:solidFill>
                  <a:srgbClr val="4BACC6">
                    <a:lumMod val="50000"/>
                  </a:srgbClr>
                </a:solidFill>
                <a:latin typeface="Dosis" pitchFamily="2" charset="0"/>
                <a:cs typeface="Calibri" panose="020F0502020204030204" pitchFamily="34" charset="0"/>
              </a:rPr>
              <a:t>3. Lecture</a:t>
            </a:r>
          </a:p>
          <a:p>
            <a:pPr defTabSz="914445">
              <a:defRPr/>
            </a:pPr>
            <a:r>
              <a:rPr lang="fr-FR" sz="3000" b="1" dirty="0">
                <a:solidFill>
                  <a:srgbClr val="5C9ED1"/>
                </a:solidFill>
                <a:latin typeface="Dosis" pitchFamily="2" charset="0"/>
                <a:cs typeface="Calibri" panose="020F0502020204030204" pitchFamily="34" charset="0"/>
              </a:rPr>
              <a:t>Lire des syllabes et des mots.</a:t>
            </a: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9C1D849F-3B5F-61B1-897E-E1FF716F33F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DFC15F88-B596-9CA2-3025-B9427E06151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739DBF0-417B-F941-918F-006125B83B58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177895" y="6664994"/>
            <a:ext cx="1497114" cy="762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0D684207-5370-B0B9-4E7D-2DCF37AFFC76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-32131" y="1140774"/>
            <a:ext cx="13716001" cy="11156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endParaRPr lang="fr-FR" sz="6000" b="1" dirty="0">
              <a:solidFill>
                <a:srgbClr val="215968"/>
              </a:solidFill>
              <a:latin typeface="Dosis" pitchFamily="2" charset="0"/>
            </a:endParaRPr>
          </a:p>
          <a:p>
            <a:pPr algn="ctr" defTabSz="685835">
              <a:lnSpc>
                <a:spcPts val="4199"/>
              </a:lnSpc>
              <a:defRPr/>
            </a:pPr>
            <a:r>
              <a:rPr lang="fr-FR" sz="6000" b="1" dirty="0">
                <a:solidFill>
                  <a:srgbClr val="215968"/>
                </a:solidFill>
                <a:latin typeface="Dosis" pitchFamily="2" charset="0"/>
              </a:rPr>
              <a:t>Séance 4</a:t>
            </a:r>
          </a:p>
        </p:txBody>
      </p:sp>
    </p:spTree>
    <p:extLst>
      <p:ext uri="{BB962C8B-B14F-4D97-AF65-F5344CB8AC3E}">
        <p14:creationId xmlns:p14="http://schemas.microsoft.com/office/powerpoint/2010/main" val="7309719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71E22-8F9A-99F9-518F-BF989174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2A5DA7EF-63AC-455E-AF22-3F0A7C03F49C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3810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B2BBF4F-ECAE-0051-7CC5-F246A7D1D0B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733455"/>
            <a:ext cx="12954000" cy="8765811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0134A9C-0C53-3CFB-98C3-75F3443CB88C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3F068D-EB28-6E19-DE39-B81B074C5625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386A7AE6-CFBD-52E4-FE0D-695C0FE09B4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6222" y="13625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8264417A-1DBC-24FA-F550-4F52B652A2A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4747428" y="1822448"/>
            <a:ext cx="5029200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  <a:defRPr/>
            </a:pPr>
            <a:r>
              <a:rPr lang="fr-FR" sz="3200" dirty="0">
                <a:solidFill>
                  <a:srgbClr val="106585"/>
                </a:solidFill>
                <a:latin typeface="Carelia"/>
              </a:rPr>
              <a:t>Objectifs de l’activité </a:t>
            </a: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51187D41-CEB4-FE60-D27D-67CD94D53ED8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981638" y="3335592"/>
            <a:ext cx="11752727" cy="4200876"/>
            <a:chOff x="1021947" y="3100970"/>
            <a:chExt cx="11752727" cy="3654320"/>
          </a:xfrm>
        </p:grpSpPr>
        <p:sp>
          <p:nvSpPr>
            <p:cNvPr id="12" name="Freeform 17">
              <a:extLst>
                <a:ext uri="{FF2B5EF4-FFF2-40B4-BE49-F238E27FC236}">
                  <a16:creationId xmlns:a16="http://schemas.microsoft.com/office/drawing/2014/main" id="{468302FA-EA3C-CC57-86C4-4E4192540CA6}"/>
                </a:ext>
              </a:extLst>
            </p:cNvPr>
            <p:cNvSpPr/>
            <p:nvPr/>
          </p:nvSpPr>
          <p:spPr>
            <a:xfrm rot="10800000" flipH="1">
              <a:off x="1021947" y="3100970"/>
              <a:ext cx="11752727" cy="3654320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7094289-0B76-5D08-BC20-FD91748D7695}"/>
                </a:ext>
              </a:extLst>
            </p:cNvPr>
            <p:cNvSpPr/>
            <p:nvPr/>
          </p:nvSpPr>
          <p:spPr>
            <a:xfrm>
              <a:off x="1255693" y="3189998"/>
              <a:ext cx="706508" cy="3565292"/>
            </a:xfrm>
            <a:custGeom>
              <a:avLst/>
              <a:gdLst/>
              <a:ahLst/>
              <a:cxnLst/>
              <a:rect l="l" t="t" r="r" b="b"/>
              <a:pathLst>
                <a:path w="3062465" h="1213150">
                  <a:moveTo>
                    <a:pt x="0" y="0"/>
                  </a:moveTo>
                  <a:lnTo>
                    <a:pt x="3062465" y="0"/>
                  </a:lnTo>
                  <a:lnTo>
                    <a:pt x="3062465" y="1213150"/>
                  </a:lnTo>
                  <a:lnTo>
                    <a:pt x="0" y="12131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-109199" t="-6937" r="-896458" b="-829367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90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847A8638-511D-1F82-7DC7-FB2708ADC9D7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749151" y="33334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Dosis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37EB510D-D548-CD0A-31A2-90CB273B8D6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480252" y="5243004"/>
            <a:ext cx="504425" cy="5490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41416F-0152-9049-C271-97F444E3127C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2507530" y="5263053"/>
            <a:ext cx="9875000" cy="544830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685835">
              <a:defRPr/>
            </a:pPr>
            <a:r>
              <a:rPr lang="fr-FR" sz="3200" b="1" dirty="0">
                <a:solidFill>
                  <a:srgbClr val="4F81BD">
                    <a:lumMod val="50000"/>
                  </a:srgbClr>
                </a:solidFill>
                <a:latin typeface="Dosis" pitchFamily="2" charset="0"/>
              </a:rPr>
              <a:t>Lire des syllabes et des mots contenants la lettre m.  </a:t>
            </a:r>
          </a:p>
        </p:txBody>
      </p:sp>
    </p:spTree>
    <p:extLst>
      <p:ext uri="{BB962C8B-B14F-4D97-AF65-F5344CB8AC3E}">
        <p14:creationId xmlns:p14="http://schemas.microsoft.com/office/powerpoint/2010/main" val="27946757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8">
            <a:extLst>
              <a:ext uri="{FF2B5EF4-FFF2-40B4-BE49-F238E27FC236}">
                <a16:creationId xmlns:a16="http://schemas.microsoft.com/office/drawing/2014/main" id="{CF0CED95-0603-3709-3170-C0FFF228C7F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780367" y="693286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375C387-D836-D3E9-8DBD-CD7E6F8775A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538002" y="605083"/>
            <a:ext cx="11529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C’est la lettre m. Elle fait le son « m ».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Répétez après moi « 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m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». 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F74119A1-AFFB-D68B-C618-B9FF072CF5B1}"/>
              </a:ext>
            </a:extLst>
          </p:cNvPr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211611381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AEF6EAB0-6874-1655-A805-F903F7D8929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EB2EFC9C-8BB3-ACA7-EAF6-50CA67AFE312}"/>
              </a:ext>
            </a:extLst>
          </p:cNvPr>
          <p:cNvSpPr txBox="1"/>
          <p:nvPr/>
        </p:nvSpPr>
        <p:spPr>
          <a:xfrm>
            <a:off x="371474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2" panose="020B0604020202020204" charset="0"/>
              </a:rPr>
              <a:t>m</a:t>
            </a:r>
            <a:endParaRPr lang="fr-MA" sz="28700" b="1" dirty="0">
              <a:solidFill>
                <a:srgbClr val="106584"/>
              </a:solidFill>
              <a:latin typeface="KG Primary Penmanship 2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87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E973D1F5-16AF-5B40-20DB-C4C06D241AFF}"/>
              </a:ext>
            </a:extLst>
          </p:cNvPr>
          <p:cNvSpPr txBox="1"/>
          <p:nvPr/>
        </p:nvSpPr>
        <p:spPr>
          <a:xfrm>
            <a:off x="1282225" y="771804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m et la lettre a.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41C63EDA-5ED3-A14E-A991-308F54BCB179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68B94F7-7DA3-20E0-1141-41F1ADFCA1DF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m   a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32C512C-4EC7-7EA7-8A2E-62C2328CC61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995421956"/>
              </p:ext>
            </p:ext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C6C0BFC-3DBB-58B5-F60B-D97D3CAC48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516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>
            <p:custDataLst>
              <p:tags r:id="rId1"/>
            </p:custDataLst>
          </p:nvPr>
        </p:nvSpPr>
        <p:spPr>
          <a:xfrm>
            <a:off x="0" y="13485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5555" b="-5555"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/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/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/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/>
          <p:cNvSpPr txBox="1"/>
          <p:nvPr>
            <p:custDataLst>
              <p:tags r:id="rId4"/>
            </p:custDataLst>
          </p:nvPr>
        </p:nvSpPr>
        <p:spPr>
          <a:xfrm>
            <a:off x="3276600" y="2476501"/>
            <a:ext cx="8019621" cy="512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85835">
              <a:lnSpc>
                <a:spcPts val="4199"/>
              </a:lnSpc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Conventions pour l’usage des supports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4050696-8E39-F1CF-ABF8-86FF935959D5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/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7289EC27-7BBE-1564-F14F-8F211F9440ED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1776932" y="366680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/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02180162-B144-7FD4-BB9F-A0EAFFD8A3D0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3762221"/>
            <a:ext cx="1374914" cy="762000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5B715999-34C4-2141-4830-610FF1FFFA47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4606084" y="3955716"/>
            <a:ext cx="5416073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Pages réservées à l’enseignant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F8696B5-768D-1B28-07DD-B75235E312F3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6524" y="5351607"/>
            <a:ext cx="1374914" cy="762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210E672A-213D-5DC3-723E-374E00223365}"/>
              </a:ext>
            </a:extLst>
          </p:cNvPr>
          <p:cNvSpPr txBox="1"/>
          <p:nvPr>
            <p:custDataLst>
              <p:tags r:id="rId10"/>
            </p:custDataLst>
          </p:nvPr>
        </p:nvSpPr>
        <p:spPr>
          <a:xfrm>
            <a:off x="4606083" y="5545103"/>
            <a:ext cx="8401995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Explications et consignes à dire aux élèves</a:t>
            </a:r>
          </a:p>
        </p:txBody>
      </p:sp>
      <p:sp>
        <p:nvSpPr>
          <p:cNvPr id="21" name="Freeform 8">
            <a:extLst>
              <a:ext uri="{FF2B5EF4-FFF2-40B4-BE49-F238E27FC236}">
                <a16:creationId xmlns:a16="http://schemas.microsoft.com/office/drawing/2014/main" id="{953CC148-4B93-BBCE-4E28-D9EC27DDD162}"/>
              </a:ext>
            </a:extLst>
          </p:cNvPr>
          <p:cNvSpPr/>
          <p:nvPr>
            <p:custDataLst>
              <p:tags r:id="rId11"/>
            </p:custDataLst>
          </p:nvPr>
        </p:nvSpPr>
        <p:spPr>
          <a:xfrm rot="10800000" flipH="1">
            <a:off x="1910312" y="5545103"/>
            <a:ext cx="929375" cy="627953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/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023503FF-8B75-175E-D636-720EC89779C2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9">
            <a:clrChange>
              <a:clrFrom>
                <a:srgbClr val="E5E5E5"/>
              </a:clrFrom>
              <a:clrTo>
                <a:srgbClr val="E5E5E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6601" y="7033208"/>
            <a:ext cx="1374914" cy="7620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E1446DD-0BB2-867F-17EC-2511CA95D91E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4713291" y="7169141"/>
            <a:ext cx="8019621" cy="5233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/>
            <a:r>
              <a:rPr lang="fr-FR" sz="2801" b="1" dirty="0">
                <a:solidFill>
                  <a:srgbClr val="1F497D">
                    <a:lumMod val="50000"/>
                  </a:srgbClr>
                </a:solidFill>
                <a:latin typeface="Dosis" pitchFamily="2" charset="0"/>
              </a:rPr>
              <a:t>Audio enregistré (déclenchement automatique)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02ABBF97-DB21-AAF2-60D3-362648DC119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2"/>
          <a:stretch>
            <a:fillRect/>
          </a:stretch>
        </p:blipFill>
        <p:spPr>
          <a:xfrm>
            <a:off x="1718466" y="6989980"/>
            <a:ext cx="1543266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8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1B55E2-D01A-643A-D4DD-0340A736C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F45B58D-608C-6D36-FD05-595DE76D6065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m est à côté de la lettre a, ça fait le son « ma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m – a – ma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763FD363-80E2-BEF2-1BB9-8C1BBE534BF0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AFFF624-5088-834A-7FDD-65A13C353E32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ma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877094CD-97D8-2CE1-3E08-B647AF46915E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684CEDB9-8BF1-D8C7-6242-8732AD562A7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740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31F2-312E-0B7C-A63D-214D349AAE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20BAFFF-DB9F-30AC-8F8F-2B2E74A1AD4C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m est à côté de la lettre i, ça fait le son « mi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m – i – mi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6C9999DE-3B49-4739-1DF6-C886E19628D9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D81EE34-6128-DD4E-EB97-B180852753C5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mi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7535BFBE-792D-5706-510F-40450AF1D7F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05392252-E6C6-0F74-75D6-88436E23BC1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042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C609D-BD75-F04D-2CD6-4C9502BF5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ED775EA-1ACD-3C11-4D89-E2AF5F29C184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à côté de la lettre o, ça fait le son « mo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m – o – mo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8EA222B6-9E27-49EB-88CE-BE830510B32B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2C8581C-444F-D367-C766-6F1D1E6B497F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mo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9405340-3E11-43B6-4AE2-9B8771D42073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EA0A27E4-7366-E581-01F5-023E4E1D29F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7108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B9B2D5-0543-3D68-57D0-57D650FD5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47128F67-E820-4166-49AD-997420CDB760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 à côté de la lettre u, ça fait le son « mu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u – mu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D10AAB-500C-FED9-3646-F581A7CA3A8A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9234B25-C65A-1BA5-10AB-04A6BE0BD364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mu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21F4657-9905-DDDC-0BCC-94DCC2B204D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4436CC27-DDB2-2526-4E8B-D61448154E4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15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5BD868-14AD-ECCC-FF4A-83BD2F6DF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EEE7C4A-36E2-96AA-BE21-CBC39B2FB629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m est à côté de la lettre e, ça fait le son « me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m –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me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F33C281A-8D2B-2742-B016-37390705B800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6848DE-8BF8-43C4-77BC-B1F9DA832548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me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FF2E882-2C42-DF0D-0605-8A77B132F2A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8590A61A-FD94-9FE0-3FC9-EFCA425FAAD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0929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95E81A-4932-AE7F-0A8E-29FE7A950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480E400-B179-1E38-54E9-92723F74442C}"/>
              </a:ext>
            </a:extLst>
          </p:cNvPr>
          <p:cNvSpPr txBox="1"/>
          <p:nvPr/>
        </p:nvSpPr>
        <p:spPr>
          <a:xfrm>
            <a:off x="1282225" y="771804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C’est la lettre a et la lettre m.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8F1FCD8-22FC-7FDA-1A2E-D11EB38ADEA8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91B49E2-DE5F-3EF9-F871-5EF1DBD78652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a   m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2F94CD7A-BB12-DF7A-F034-69C8802934B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E7BB4B1F-2A19-CD33-E2DF-5CB311D2EED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9485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90537-F74A-5EBF-4989-AF636B74DE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3806E247-D447-FF1D-3D16-11C557BC4ED3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a est à côté de la lettre m, ça fait le son « 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a – m – </a:t>
            </a:r>
            <a:r>
              <a:rPr lang="fr-FR" sz="2400" b="1" dirty="0" err="1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A9EC1D88-54CE-80B3-34A8-CAC18AEDF3CF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5B088E5-5FA9-F060-545A-1956FBD7ED71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am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F05811F5-ABCF-CEEC-4C69-09DA901BF56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A4D24B01-14AB-F5AD-497A-C7D5EAD9DD1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8899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899BF-9800-DCA5-D515-C7DC450DB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0E13082-A5F3-CA4E-F6A8-B02CB51F856A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i est à côté de la lettre m, ça fait le son « 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i – m – 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510EE7E-A45A-224B-EB91-6564ED61FE22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A70C2B9-F6BA-066F-3041-3BE0D6A744C2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im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5498C491-6AA4-1125-D338-D0BE91F882F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17E49EE7-A5F5-8C12-9F01-4D6E8FB2D6D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031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DAB430-A020-6A14-84DC-AFF50A4F83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63DC1F8-59FC-148D-9B78-DA1FA2146978}"/>
              </a:ext>
            </a:extLst>
          </p:cNvPr>
          <p:cNvSpPr txBox="1"/>
          <p:nvPr/>
        </p:nvSpPr>
        <p:spPr>
          <a:xfrm>
            <a:off x="1282225" y="671788"/>
            <a:ext cx="116176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Quand la lettre o est à côté de la lettre m, ça fait le son « om ».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ensemble :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m – om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7C9368AC-EDA1-6BA1-B805-25ADB03FE726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A1A1713-6B7A-1A82-A2D6-5B2E84E7DDBB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om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7C080A72-9B00-8506-1931-EECED22CAF71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8" name="Image 7">
            <a:extLst>
              <a:ext uri="{FF2B5EF4-FFF2-40B4-BE49-F238E27FC236}">
                <a16:creationId xmlns:a16="http://schemas.microsoft.com/office/drawing/2014/main" id="{53700C5D-CA06-B87B-2B79-91484CD9A4B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58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248B93-AC0C-84E4-78E7-A041A034E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C52F056-9A81-409E-5036-CDC16C08DFBA}"/>
              </a:ext>
            </a:extLst>
          </p:cNvPr>
          <p:cNvSpPr txBox="1"/>
          <p:nvPr/>
        </p:nvSpPr>
        <p:spPr>
          <a:xfrm>
            <a:off x="1420063" y="746208"/>
            <a:ext cx="11617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Répétons </a:t>
            </a: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ensemble.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</a:t>
            </a: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ECB888C5-AE43-CFC7-E12B-6B60B6168D89}"/>
              </a:ext>
            </a:extLst>
          </p:cNvPr>
          <p:cNvSpPr/>
          <p:nvPr/>
        </p:nvSpPr>
        <p:spPr>
          <a:xfrm rot="10800000" flipH="1">
            <a:off x="678313" y="8377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110D9E6-4A70-FC39-E782-DF2289D0814F}"/>
              </a:ext>
            </a:extLst>
          </p:cNvPr>
          <p:cNvSpPr txBox="1"/>
          <p:nvPr/>
        </p:nvSpPr>
        <p:spPr>
          <a:xfrm>
            <a:off x="371474" y="3135258"/>
            <a:ext cx="12973049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me  mu  ma  mi  mo</a:t>
            </a:r>
          </a:p>
          <a:p>
            <a:pPr algn="ctr">
              <a:spcAft>
                <a:spcPts val="600"/>
              </a:spcAft>
              <a:defRPr/>
            </a:pP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om  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im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</a:t>
            </a:r>
            <a:r>
              <a:rPr lang="fr-FR" sz="125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am</a:t>
            </a:r>
            <a:r>
              <a:rPr lang="fr-FR" sz="125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  um</a:t>
            </a:r>
            <a:endParaRPr lang="fr-MA" sz="125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AA12175F-EB4C-5EBC-76E5-DA1D74376CC0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22F37D2C-3300-3A49-AAEA-61B50740494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07440" y="565575"/>
            <a:ext cx="1530246" cy="128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617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F84DB-06AD-D0E2-8538-3F09DE4C46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D27F43D-2AAC-3924-3C8D-F1B03F83B31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-8286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 t="-5555" b="-5555"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314923F-69FD-5D4C-611C-138FFCB9BA7A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1104900"/>
            <a:ext cx="12954000" cy="83943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EB3374-A76C-2A54-6038-72818B2CDB51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marL="0" marR="0" lvl="0" indent="0" algn="just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1758D412-727A-87EE-D7AD-DF9242B11ED6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marL="0" marR="0" lvl="0" indent="0" algn="just" defTabSz="685835" rtl="0" eaLnBrk="1" fontAlgn="auto" latinLnBrk="0" hangingPunct="1">
                <a:lnSpc>
                  <a:spcPts val="240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AFDA5764-B6A4-60C6-DCDA-6856AC1D5FD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594626" y="441300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just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EA470B7-E062-15E0-33DE-CF45AE1EF649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399060" y="1865441"/>
            <a:ext cx="7271961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just" defTabSz="685835" rtl="0" eaLnBrk="1" fontAlgn="auto" latinLnBrk="0" hangingPunct="1">
              <a:lnSpc>
                <a:spcPts val="41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srgbClr val="106585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Pictogrammes pour la gestion de la leçon. 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D3FF3D4-5F97-F646-3844-63C78EA24D12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8229601" y="528735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0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Pour l’enseignant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9A451E6-42B1-DFF1-7AE4-A7F2056EC01F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58491" y="4756182"/>
            <a:ext cx="3796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Modelage.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écoutent.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4EE9A24F-D8C5-7E23-497C-A5D00EB35DFD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000" y="2954900"/>
            <a:ext cx="1636031" cy="16318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5BB7C58-97F4-D723-60E8-49521E84193F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00" t="15392" r="7546" b="7116"/>
          <a:stretch/>
        </p:blipFill>
        <p:spPr>
          <a:xfrm>
            <a:off x="4116140" y="2982989"/>
            <a:ext cx="2566257" cy="1711679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9EC96FEE-CB37-D47D-DC7D-94A02B44A065}"/>
              </a:ext>
            </a:extLst>
          </p:cNvPr>
          <p:cNvSpPr txBox="1"/>
          <p:nvPr>
            <p:custDataLst>
              <p:tags r:id="rId9"/>
            </p:custDataLst>
          </p:nvPr>
        </p:nvSpPr>
        <p:spPr>
          <a:xfrm>
            <a:off x="3592846" y="4828793"/>
            <a:ext cx="3304035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Questions directes.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désigne des élèves.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FB73E3A4-703C-71EA-8A0D-2E42F69B21D4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586454" y="2977902"/>
            <a:ext cx="1747521" cy="1466991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97A78D7E-4EA3-8F6B-EB49-9380B2CCBAA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9379758" y="4770770"/>
            <a:ext cx="4308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Répétition chorale.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Toute la classe participe. 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CD71421-7E63-0887-15F3-9B3C58CC5617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320256" y="635487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519DECAF-6F46-F2D9-3C43-0C5075904C4D}"/>
              </a:ext>
            </a:extLst>
          </p:cNvPr>
          <p:cNvSpPr txBox="1"/>
          <p:nvPr>
            <p:custDataLst>
              <p:tags r:id="rId13"/>
            </p:custDataLst>
          </p:nvPr>
        </p:nvSpPr>
        <p:spPr>
          <a:xfrm>
            <a:off x="3377366" y="7796685"/>
            <a:ext cx="3915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Passage au tableau.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Un élève réalise la tâche.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91BAC82B-025C-D00A-B7BA-2FDECC2C4E40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3" y="6218106"/>
            <a:ext cx="1412672" cy="1337688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BC7C708A-7CF6-ABB8-7BF8-C9174CC9466A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104402" y="7824352"/>
            <a:ext cx="35495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silencieuse.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30520AD-873E-13AF-FDF7-426FBF1C62A8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5" y="6234380"/>
            <a:ext cx="1846817" cy="1291715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C81664E-77EA-659F-4F1A-E015F091A3C5}"/>
              </a:ext>
            </a:extLst>
          </p:cNvPr>
          <p:cNvSpPr txBox="1"/>
          <p:nvPr>
            <p:custDataLst>
              <p:tags r:id="rId17"/>
            </p:custDataLst>
          </p:nvPr>
        </p:nvSpPr>
        <p:spPr>
          <a:xfrm>
            <a:off x="7101466" y="7711353"/>
            <a:ext cx="3495701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Pratique autonome.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L’enseignant circule entre les rangs.  </a:t>
            </a:r>
          </a:p>
        </p:txBody>
      </p:sp>
      <p:pic>
        <p:nvPicPr>
          <p:cNvPr id="18" name="Image 17" descr="Une image contenant dessin humoristique, dessin, illustration, croquis&#10;&#10;Description générée automatiquement">
            <a:extLst>
              <a:ext uri="{FF2B5EF4-FFF2-40B4-BE49-F238E27FC236}">
                <a16:creationId xmlns:a16="http://schemas.microsoft.com/office/drawing/2014/main" id="{DA3012CF-2363-2ED8-3431-EDCB4ED9ADCA}"/>
              </a:ext>
            </a:extLst>
          </p:cNvPr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64686" y="6013321"/>
            <a:ext cx="1250264" cy="1512774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E9A6834E-AFB5-023D-9381-B94F5B6F48A0}"/>
              </a:ext>
            </a:extLst>
          </p:cNvPr>
          <p:cNvSpPr txBox="1"/>
          <p:nvPr>
            <p:custDataLst>
              <p:tags r:id="rId19"/>
            </p:custDataLst>
          </p:nvPr>
        </p:nvSpPr>
        <p:spPr>
          <a:xfrm>
            <a:off x="10220479" y="7796189"/>
            <a:ext cx="33040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Observation. 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observent. 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7DCA9C8A-9242-4256-6CC5-A41CF76EF40C}"/>
              </a:ext>
            </a:extLst>
          </p:cNvPr>
          <p:cNvGrpSpPr/>
          <p:nvPr>
            <p:custDataLst>
              <p:tags r:id="rId20"/>
            </p:custDataLst>
          </p:nvPr>
        </p:nvGrpSpPr>
        <p:grpSpPr>
          <a:xfrm>
            <a:off x="7355492" y="3122272"/>
            <a:ext cx="1961535" cy="1238864"/>
            <a:chOff x="7152968" y="2374490"/>
            <a:chExt cx="1961535" cy="1238864"/>
          </a:xfrm>
        </p:grpSpPr>
        <p:sp>
          <p:nvSpPr>
            <p:cNvPr id="21" name="Bulle narrative : ronde 20">
              <a:extLst>
                <a:ext uri="{FF2B5EF4-FFF2-40B4-BE49-F238E27FC236}">
                  <a16:creationId xmlns:a16="http://schemas.microsoft.com/office/drawing/2014/main" id="{9FF31181-CF52-0696-E904-1C18160AA31D}"/>
                </a:ext>
              </a:extLst>
            </p:cNvPr>
            <p:cNvSpPr/>
            <p:nvPr/>
          </p:nvSpPr>
          <p:spPr>
            <a:xfrm>
              <a:off x="7152968" y="2374490"/>
              <a:ext cx="1961535" cy="1224116"/>
            </a:xfrm>
            <a:prstGeom prst="wedgeEllipseCallou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CEB0F0D4-5E2D-4A78-A130-A42049559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340077" y="2415547"/>
              <a:ext cx="1553200" cy="1197807"/>
            </a:xfrm>
            <a:prstGeom prst="rect">
              <a:avLst/>
            </a:prstGeom>
          </p:spPr>
        </p:pic>
      </p:grpSp>
      <p:sp>
        <p:nvSpPr>
          <p:cNvPr id="25" name="ZoneTexte 24">
            <a:extLst>
              <a:ext uri="{FF2B5EF4-FFF2-40B4-BE49-F238E27FC236}">
                <a16:creationId xmlns:a16="http://schemas.microsoft.com/office/drawing/2014/main" id="{05BDA0A1-C1DE-3363-14D1-25382633DF61}"/>
              </a:ext>
            </a:extLst>
          </p:cNvPr>
          <p:cNvSpPr txBox="1"/>
          <p:nvPr>
            <p:custDataLst>
              <p:tags r:id="rId21"/>
            </p:custDataLst>
          </p:nvPr>
        </p:nvSpPr>
        <p:spPr>
          <a:xfrm>
            <a:off x="6811905" y="4785518"/>
            <a:ext cx="304871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1" i="0" u="none" strike="noStrike" kern="1200" cap="none" spc="0" normalizeH="0" baseline="0" noProof="0" dirty="0">
                <a:ln>
                  <a:noFill/>
                </a:ln>
                <a:solidFill>
                  <a:srgbClr val="5C9ED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Dites-le en arabe</a:t>
            </a:r>
          </a:p>
          <a:p>
            <a:pPr marL="0" marR="0" lvl="0" indent="0" algn="ctr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7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Les élèves disent le mot en arabe. </a:t>
            </a:r>
          </a:p>
        </p:txBody>
      </p:sp>
    </p:spTree>
    <p:extLst>
      <p:ext uri="{BB962C8B-B14F-4D97-AF65-F5344CB8AC3E}">
        <p14:creationId xmlns:p14="http://schemas.microsoft.com/office/powerpoint/2010/main" val="26352967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D74EF6A-815A-2114-126E-2911C0B62AE8}"/>
              </a:ext>
            </a:extLst>
          </p:cNvPr>
          <p:cNvSpPr txBox="1"/>
          <p:nvPr/>
        </p:nvSpPr>
        <p:spPr>
          <a:xfrm>
            <a:off x="1228725" y="658147"/>
            <a:ext cx="123114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srgbClr val="A6A6A6"/>
                </a:solidFill>
                <a:latin typeface="Calibri "/>
              </a:rPr>
              <a:t>Maintenant, n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ous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allons apprendre à lire des mots ensemble.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Nous lisons les lettres de gauche à droite. </a:t>
            </a:r>
            <a:endParaRPr kumimoji="0" lang="fr-FR" sz="225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0AC5B7CB-D60B-64A4-912A-02FF2C6D5E95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5" name="Freeform 15">
            <a:extLst>
              <a:ext uri="{FF2B5EF4-FFF2-40B4-BE49-F238E27FC236}">
                <a16:creationId xmlns:a16="http://schemas.microsoft.com/office/drawing/2014/main" id="{0431B6AA-9E69-651D-93C2-8EA28001B1A3}"/>
              </a:ext>
            </a:extLst>
          </p:cNvPr>
          <p:cNvSpPr/>
          <p:nvPr/>
        </p:nvSpPr>
        <p:spPr>
          <a:xfrm>
            <a:off x="4666686" y="7086600"/>
            <a:ext cx="4382626" cy="901818"/>
          </a:xfrm>
          <a:custGeom>
            <a:avLst/>
            <a:gdLst/>
            <a:ahLst/>
            <a:cxnLst/>
            <a:rect l="l" t="t" r="r" b="b"/>
            <a:pathLst>
              <a:path w="1665242" h="455860">
                <a:moveTo>
                  <a:pt x="0" y="0"/>
                </a:moveTo>
                <a:lnTo>
                  <a:pt x="1665242" y="0"/>
                </a:lnTo>
                <a:lnTo>
                  <a:pt x="1665242" y="455859"/>
                </a:lnTo>
                <a:lnTo>
                  <a:pt x="0" y="4558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MA" sz="135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CE768EB-3179-67BF-FB74-C4B4D1C18F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D31F5A2-CF11-8048-F56A-2BD733D42671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mimi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CF39203-E43D-BE52-975D-7C1FA2C34F72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3795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D72527-072B-B62F-CFCF-64D4B053A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6B9C6474-3C98-2E6B-6949-442F1C81D377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Ecoutez comment je fais : m/i  mi - m/i  mi. Mimi. 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0CABAB93-E9A1-8BBC-6125-878A1BE17661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96B053E-C39D-C0AD-76A6-901D7227750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F5735CD-111E-C547-14E3-83CA5505019F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mimi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14BC6C6-BAF4-FC33-5A1E-48259C46C57A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10C03E24-5780-B41A-0B0C-3DFEDEB466FA}"/>
              </a:ext>
            </a:extLst>
          </p:cNvPr>
          <p:cNvSpPr/>
          <p:nvPr/>
        </p:nvSpPr>
        <p:spPr>
          <a:xfrm rot="16200000">
            <a:off x="5223572" y="5220587"/>
            <a:ext cx="425642" cy="2728909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A9F4DFD6-6D58-E159-DD0C-A84417AC1FBD}"/>
              </a:ext>
            </a:extLst>
          </p:cNvPr>
          <p:cNvSpPr/>
          <p:nvPr/>
        </p:nvSpPr>
        <p:spPr>
          <a:xfrm rot="16200000">
            <a:off x="8166800" y="5220586"/>
            <a:ext cx="425639" cy="272891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5860640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44AF3-34E5-1F7C-34EE-6824D834D5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846D2AAC-6174-8ACC-E058-14034EF1410D}"/>
              </a:ext>
            </a:extLst>
          </p:cNvPr>
          <p:cNvSpPr txBox="1"/>
          <p:nvPr/>
        </p:nvSpPr>
        <p:spPr>
          <a:xfrm>
            <a:off x="1404569" y="732794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Relisons ensemble : mimi.</a:t>
            </a: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61EABC65-AE3B-3EC7-D6A6-176406351BFC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3614B49B-5980-7400-EBDB-4CB9A1EDEDA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774BBF4B-7781-7985-C0DF-2E45A8F1B05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2244" y="572419"/>
            <a:ext cx="1747521" cy="146699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42B919D7-6520-74BB-D807-77924F57EC60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mimi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B59E1A8C-336F-7720-A2F0-D594F814D230}"/>
              </a:ext>
            </a:extLst>
          </p:cNvPr>
          <p:cNvSpPr/>
          <p:nvPr/>
        </p:nvSpPr>
        <p:spPr>
          <a:xfrm rot="16200000">
            <a:off x="5223572" y="5220587"/>
            <a:ext cx="425642" cy="2728909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45E20540-45E9-5C17-776C-CFB0E207B561}"/>
              </a:ext>
            </a:extLst>
          </p:cNvPr>
          <p:cNvSpPr/>
          <p:nvPr/>
        </p:nvSpPr>
        <p:spPr>
          <a:xfrm rot="16200000">
            <a:off x="8166800" y="5220586"/>
            <a:ext cx="425639" cy="272891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25799708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981DA-8A4B-8B6A-F026-5DF781BDC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2CC39F69-82E7-91B6-D94D-183438CF6E66}"/>
              </a:ext>
            </a:extLst>
          </p:cNvPr>
          <p:cNvSpPr txBox="1"/>
          <p:nvPr/>
        </p:nvSpPr>
        <p:spPr>
          <a:xfrm>
            <a:off x="1228725" y="729587"/>
            <a:ext cx="10029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 – m/i  mi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. Ami.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D453853D-2C79-AA56-CADC-3060ADD6C9AE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E9F2C7D-4F19-B3BE-06B5-EB07294B543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47097" y="420140"/>
            <a:ext cx="1427019" cy="157546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2A8307E-34FF-D1D0-2115-88E051A81AF7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ami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14B3221F-C911-D0B7-2B66-D3D54F62AC94}"/>
              </a:ext>
            </a:extLst>
          </p:cNvPr>
          <p:cNvGraphicFramePr>
            <a:graphicFrameLocks noGrp="1"/>
          </p:cNvGraphicFramePr>
          <p:nvPr>
            <p:custDataLst>
              <p:tags r:id="rId2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C83313C0-02CC-6305-639B-89894FE70798}"/>
              </a:ext>
            </a:extLst>
          </p:cNvPr>
          <p:cNvSpPr/>
          <p:nvPr/>
        </p:nvSpPr>
        <p:spPr>
          <a:xfrm rot="16200000">
            <a:off x="5287870" y="5956387"/>
            <a:ext cx="425643" cy="125730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0B8AA5E7-20D5-9BDE-6808-EED7E5113D92}"/>
              </a:ext>
            </a:extLst>
          </p:cNvPr>
          <p:cNvSpPr/>
          <p:nvPr/>
        </p:nvSpPr>
        <p:spPr>
          <a:xfrm rot="16200000">
            <a:off x="7480999" y="5234869"/>
            <a:ext cx="425647" cy="2700339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4054779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08DC9-FF27-FE42-241A-2A8EC143B5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E3F5C2E1-D83D-B13A-95C0-65D15175B760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Relisons ensemble : ami.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B13491A1-BD90-3566-462C-7763B9A99909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59FBE6E-2878-EDD8-0779-02F62AC0DE2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97964877-3003-77BE-7CCB-AD3ED52C278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372244" y="572419"/>
            <a:ext cx="1747521" cy="146699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41D120B-F861-AF8C-9A80-7FA5A5076F2A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ami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10" name="Parenthèse ouvrante 9">
            <a:extLst>
              <a:ext uri="{FF2B5EF4-FFF2-40B4-BE49-F238E27FC236}">
                <a16:creationId xmlns:a16="http://schemas.microsoft.com/office/drawing/2014/main" id="{3C76F777-DC86-F30C-2D80-53CA92360401}"/>
              </a:ext>
            </a:extLst>
          </p:cNvPr>
          <p:cNvSpPr/>
          <p:nvPr/>
        </p:nvSpPr>
        <p:spPr>
          <a:xfrm rot="16200000">
            <a:off x="5287870" y="5956387"/>
            <a:ext cx="425643" cy="125730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1" name="Parenthèse ouvrante 10">
            <a:extLst>
              <a:ext uri="{FF2B5EF4-FFF2-40B4-BE49-F238E27FC236}">
                <a16:creationId xmlns:a16="http://schemas.microsoft.com/office/drawing/2014/main" id="{92F59DAC-BD90-AE4D-B024-FC979024C836}"/>
              </a:ext>
            </a:extLst>
          </p:cNvPr>
          <p:cNvSpPr/>
          <p:nvPr/>
        </p:nvSpPr>
        <p:spPr>
          <a:xfrm rot="16200000">
            <a:off x="7480999" y="5234869"/>
            <a:ext cx="425647" cy="2700339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34862723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F0EB9-9B4E-E90C-2870-A562F72B2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C462A685-7CFE-95EC-F073-0BCF886A6B08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lire ce mot ?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sp>
        <p:nvSpPr>
          <p:cNvPr id="2" name="Freeform 8">
            <a:extLst>
              <a:ext uri="{FF2B5EF4-FFF2-40B4-BE49-F238E27FC236}">
                <a16:creationId xmlns:a16="http://schemas.microsoft.com/office/drawing/2014/main" id="{159E7C18-7CD3-B434-1475-0F271DD92A0A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FBA8F9AE-33AC-F5A9-5410-0EA98C0E6BF9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10F78847-7360-68A6-9A24-A03CFE242C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95283" y="656546"/>
            <a:ext cx="1849217" cy="1142676"/>
          </a:xfrm>
          <a:prstGeom prst="roundRect">
            <a:avLst>
              <a:gd name="adj" fmla="val 31362"/>
            </a:avLst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5CE73B9-8B88-7397-6511-F63CCD62BC3F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 err="1">
                <a:solidFill>
                  <a:srgbClr val="106584"/>
                </a:solidFill>
                <a:latin typeface="KG Primary Penmanship Alt" panose="02000506000000020003" pitchFamily="2" charset="0"/>
              </a:rPr>
              <a:t>amal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sp>
        <p:nvSpPr>
          <p:cNvPr id="13" name="Parenthèse ouvrante 12">
            <a:extLst>
              <a:ext uri="{FF2B5EF4-FFF2-40B4-BE49-F238E27FC236}">
                <a16:creationId xmlns:a16="http://schemas.microsoft.com/office/drawing/2014/main" id="{E41777ED-885B-6C95-C7BB-EFAD1E71F1EE}"/>
              </a:ext>
            </a:extLst>
          </p:cNvPr>
          <p:cNvSpPr/>
          <p:nvPr/>
        </p:nvSpPr>
        <p:spPr>
          <a:xfrm rot="16200000">
            <a:off x="4444902" y="5956387"/>
            <a:ext cx="425643" cy="1257301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4" name="Parenthèse ouvrante 13">
            <a:extLst>
              <a:ext uri="{FF2B5EF4-FFF2-40B4-BE49-F238E27FC236}">
                <a16:creationId xmlns:a16="http://schemas.microsoft.com/office/drawing/2014/main" id="{652A712D-475D-C39E-900A-5CB1DE3E63B2}"/>
              </a:ext>
            </a:extLst>
          </p:cNvPr>
          <p:cNvSpPr/>
          <p:nvPr/>
        </p:nvSpPr>
        <p:spPr>
          <a:xfrm rot="16200000">
            <a:off x="7466710" y="4449055"/>
            <a:ext cx="425646" cy="427196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12414785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99E13-5AE2-0FC5-7D51-5517A7C26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15A8D828-79BE-86C5-7A9A-C7253EA30F69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F4BEF2E-A368-399D-43C0-7F14AF3B38A9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mali</a:t>
            </a:r>
            <a:endParaRPr lang="fr-MA" sz="28700" b="1" dirty="0">
              <a:solidFill>
                <a:srgbClr val="106584"/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979ADC8-EFF4-A4BC-C9E9-A4B169816014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CB88CF28-4C55-337A-AC69-9FF333FD8104}"/>
              </a:ext>
            </a:extLst>
          </p:cNvPr>
          <p:cNvSpPr/>
          <p:nvPr/>
        </p:nvSpPr>
        <p:spPr>
          <a:xfrm rot="16200000">
            <a:off x="6059388" y="4770522"/>
            <a:ext cx="425652" cy="3629022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722DCB71-D87D-7965-8E1C-819DBE6A15F3}"/>
              </a:ext>
            </a:extLst>
          </p:cNvPr>
          <p:cNvSpPr/>
          <p:nvPr/>
        </p:nvSpPr>
        <p:spPr>
          <a:xfrm rot="16200000">
            <a:off x="8666857" y="5949243"/>
            <a:ext cx="425650" cy="1271587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882829F-96D8-3A91-2160-93113747623B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lire ce mot ?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F56A97D-E69E-66F5-6563-E4A85C7D18B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95283" y="656546"/>
            <a:ext cx="1849217" cy="1142676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119208567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51E85-F3F1-879B-5E74-E62FA6702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84821E07-FEFA-BB83-B9A2-C95B6F57D61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382046F-F371-484D-E5E9-BADB03D10D2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3E2339D-FEF1-EA74-BCA2-706C59C05EB2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1716DB8-7530-15CE-C3DC-9D710A646D2D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B7F8579-4DF1-C9BE-8FEE-D8425F7EEC67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D906CDE3-D832-DE46-D2DC-95190A9461CF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C885320-532D-6BA0-F20D-FA9C41B0C27D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3" name="Freeform 8">
            <a:extLst>
              <a:ext uri="{FF2B5EF4-FFF2-40B4-BE49-F238E27FC236}">
                <a16:creationId xmlns:a16="http://schemas.microsoft.com/office/drawing/2014/main" id="{35159AF3-CE79-AA51-0D5D-0A6C8144BC6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10800000" flipH="1">
            <a:off x="803786" y="76456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5FEA46E-579E-F360-5BDE-256B723E4CA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351841" y="699962"/>
            <a:ext cx="80362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5430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mot « mamie ». Je ne prononce pas la lettre en gris. 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397D7FE-4DF6-D85D-A200-E1BDB54FF0D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0415" y="389629"/>
            <a:ext cx="1446339" cy="14426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F8E5E32C-5CE8-5289-2DD3-14E33DA8CB8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342900" y="3542606"/>
            <a:ext cx="13016058" cy="35548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2500" b="1" dirty="0">
                <a:solidFill>
                  <a:srgbClr val="106585"/>
                </a:solidFill>
                <a:latin typeface="Dosis" pitchFamily="2" charset="0"/>
              </a:rPr>
              <a:t>mami</a:t>
            </a:r>
            <a:r>
              <a:rPr kumimoji="0" lang="pt-BR" sz="225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</a:t>
            </a:r>
            <a:endParaRPr kumimoji="0" lang="fr-MA" sz="22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134E44C-DA83-9C4E-46B3-5BE2A058771E}"/>
              </a:ext>
            </a:extLst>
          </p:cNvPr>
          <p:cNvGraphicFramePr>
            <a:graphicFrameLocks noGrp="1"/>
          </p:cNvGraphicFramePr>
          <p:nvPr>
            <p:custDataLst>
              <p:tags r:id="rId6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6" name="Parenthèse ouvrante 5">
            <a:extLst>
              <a:ext uri="{FF2B5EF4-FFF2-40B4-BE49-F238E27FC236}">
                <a16:creationId xmlns:a16="http://schemas.microsoft.com/office/drawing/2014/main" id="{B629B391-79E9-316C-59B1-A22C34FDB2A4}"/>
              </a:ext>
            </a:extLst>
          </p:cNvPr>
          <p:cNvSpPr/>
          <p:nvPr/>
        </p:nvSpPr>
        <p:spPr>
          <a:xfrm rot="16200000">
            <a:off x="4423470" y="5144940"/>
            <a:ext cx="425652" cy="3443285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12" name="Parenthèse ouvrante 11">
            <a:extLst>
              <a:ext uri="{FF2B5EF4-FFF2-40B4-BE49-F238E27FC236}">
                <a16:creationId xmlns:a16="http://schemas.microsoft.com/office/drawing/2014/main" id="{A89B3DAC-F6F3-449A-331E-2D20D012527D}"/>
              </a:ext>
            </a:extLst>
          </p:cNvPr>
          <p:cNvSpPr/>
          <p:nvPr/>
        </p:nvSpPr>
        <p:spPr>
          <a:xfrm rot="16200000">
            <a:off x="7831660" y="5522940"/>
            <a:ext cx="425654" cy="2687290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</p:spTree>
    <p:extLst>
      <p:ext uri="{BB962C8B-B14F-4D97-AF65-F5344CB8AC3E}">
        <p14:creationId xmlns:p14="http://schemas.microsoft.com/office/powerpoint/2010/main" val="88200843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4C06E-7F32-AFF2-A4F1-2B138EC42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8">
            <a:extLst>
              <a:ext uri="{FF2B5EF4-FFF2-40B4-BE49-F238E27FC236}">
                <a16:creationId xmlns:a16="http://schemas.microsoft.com/office/drawing/2014/main" id="{DF2BFD56-A1F4-17F3-9BB5-0A216741D6DB}"/>
              </a:ext>
            </a:extLst>
          </p:cNvPr>
          <p:cNvSpPr/>
          <p:nvPr/>
        </p:nvSpPr>
        <p:spPr>
          <a:xfrm rot="10800000" flipH="1">
            <a:off x="639100" y="804163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47AF9D4-0C74-E680-669C-4C4957290796}"/>
              </a:ext>
            </a:extLst>
          </p:cNvPr>
          <p:cNvSpPr txBox="1"/>
          <p:nvPr/>
        </p:nvSpPr>
        <p:spPr>
          <a:xfrm>
            <a:off x="371475" y="2889036"/>
            <a:ext cx="12973049" cy="45089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  <a:defRPr/>
            </a:pPr>
            <a:r>
              <a:rPr lang="fr-FR" sz="28700" b="1" dirty="0">
                <a:solidFill>
                  <a:srgbClr val="106584"/>
                </a:solidFill>
                <a:latin typeface="KG Primary Penmanship Alt" panose="02000506000000020003" pitchFamily="2" charset="0"/>
              </a:rPr>
              <a:t>ami</a:t>
            </a:r>
            <a:r>
              <a:rPr lang="fr-FR" sz="28700" b="1" dirty="0">
                <a:solidFill>
                  <a:schemeClr val="bg1">
                    <a:lumMod val="65000"/>
                  </a:schemeClr>
                </a:solidFill>
                <a:latin typeface="KG Primary Penmanship Alt" panose="02000506000000020003" pitchFamily="2" charset="0"/>
              </a:rPr>
              <a:t>e</a:t>
            </a:r>
            <a:endParaRPr lang="fr-MA" sz="28700" b="1" dirty="0">
              <a:solidFill>
                <a:schemeClr val="bg1">
                  <a:lumMod val="65000"/>
                </a:schemeClr>
              </a:solidFill>
              <a:latin typeface="KG Primary Penmanship Alt" panose="02000506000000020003" pitchFamily="2" charset="0"/>
            </a:endParaRP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CFC3DD8A-3363-7FD2-B0A9-18E2B318BBE8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28576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Rituels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Parenthèse ouvrante 2">
            <a:extLst>
              <a:ext uri="{FF2B5EF4-FFF2-40B4-BE49-F238E27FC236}">
                <a16:creationId xmlns:a16="http://schemas.microsoft.com/office/drawing/2014/main" id="{DA5EB071-C2FF-479A-EE77-6D9A295298BD}"/>
              </a:ext>
            </a:extLst>
          </p:cNvPr>
          <p:cNvSpPr/>
          <p:nvPr/>
        </p:nvSpPr>
        <p:spPr>
          <a:xfrm rot="16200000">
            <a:off x="4516340" y="5984957"/>
            <a:ext cx="425647" cy="120015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9" name="Parenthèse ouvrante 8">
            <a:extLst>
              <a:ext uri="{FF2B5EF4-FFF2-40B4-BE49-F238E27FC236}">
                <a16:creationId xmlns:a16="http://schemas.microsoft.com/office/drawing/2014/main" id="{1F6774E0-59EA-B6C2-BDDC-6DC2BBA6E80A}"/>
              </a:ext>
            </a:extLst>
          </p:cNvPr>
          <p:cNvSpPr/>
          <p:nvPr/>
        </p:nvSpPr>
        <p:spPr>
          <a:xfrm rot="16200000">
            <a:off x="6723753" y="5192008"/>
            <a:ext cx="425650" cy="2786058"/>
          </a:xfrm>
          <a:prstGeom prst="leftBracket">
            <a:avLst>
              <a:gd name="adj" fmla="val 106746"/>
            </a:avLst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fr-MA" sz="135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9110ABC-5CE0-5A7E-0D20-AC9BB96A7833}"/>
              </a:ext>
            </a:extLst>
          </p:cNvPr>
          <p:cNvSpPr txBox="1"/>
          <p:nvPr/>
        </p:nvSpPr>
        <p:spPr>
          <a:xfrm>
            <a:off x="1228725" y="729587"/>
            <a:ext cx="123114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Qui veut passer au tableau pour lire ce mot ? </a:t>
            </a:r>
            <a:r>
              <a:rPr lang="fr-FR" sz="2400" b="1" dirty="0">
                <a:solidFill>
                  <a:srgbClr val="A6A6A6"/>
                </a:solidFill>
                <a:latin typeface="Calibri "/>
              </a:rPr>
              <a:t> 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Calibri "/>
              <a:ea typeface="+mn-ea"/>
              <a:cs typeface="+mn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E929550-F3E5-D2B9-070A-CFBC50F37E4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1295283" y="656546"/>
            <a:ext cx="1849217" cy="1142676"/>
          </a:xfrm>
          <a:prstGeom prst="roundRect">
            <a:avLst>
              <a:gd name="adj" fmla="val 31362"/>
            </a:avLst>
          </a:prstGeom>
        </p:spPr>
      </p:pic>
    </p:spTree>
    <p:extLst>
      <p:ext uri="{BB962C8B-B14F-4D97-AF65-F5344CB8AC3E}">
        <p14:creationId xmlns:p14="http://schemas.microsoft.com/office/powerpoint/2010/main" val="26818069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25EE3C-0552-3C9A-85D5-A5225BBA6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10287E18-69C6-3B4D-8BE6-A6CB0BC14EE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CA017BAA-6BDB-904D-1E89-7E185C81E86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46424" y="1092330"/>
            <a:ext cx="109459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 les élèves ne disposent pas de manuels, ils lisent, de l’écran projeté, les syllabes et les mots affichés. </a:t>
            </a:r>
            <a:endParaRPr kumimoji="0" lang="fr-FR" sz="1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FFFF8468-C116-9493-5F59-453A7E219759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705597" y="722301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6AC1C3B-B4BC-F4A8-4769-F9489EE47C5C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446424" y="634508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Prenez vos livrets et un crayon.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CEFC210-46FE-D869-3D1E-48869A0E7D3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99334" y="2571317"/>
            <a:ext cx="3999271" cy="5710896"/>
          </a:xfrm>
          <a:prstGeom prst="rect">
            <a:avLst/>
          </a:prstGeom>
        </p:spPr>
      </p:pic>
      <p:pic>
        <p:nvPicPr>
          <p:cNvPr id="4" name="Image 3" descr="Une image contenant dessin, croquis, briquet, illustration&#10;&#10;Description générée automatiquement">
            <a:extLst>
              <a:ext uri="{FF2B5EF4-FFF2-40B4-BE49-F238E27FC236}">
                <a16:creationId xmlns:a16="http://schemas.microsoft.com/office/drawing/2014/main" id="{FBD81DAC-D87E-86B9-1E52-43A3D9317D6C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5992" y="4190466"/>
            <a:ext cx="2010942" cy="247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64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CB165543-4DBF-48F7-57E1-EF9DF479B2E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F708FCD2-6BF9-00A9-A27E-4ABFC613E86D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CF0E36C0-C341-AACC-60EE-1249E2D9C505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6856C84E-5D28-B1BE-B422-DE634E79C01D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E467593A-A3AA-574E-C98C-D79D5650552D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EBF35789-EF5A-9231-2393-AA2D13C5F56A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04888450-80DC-3049-7195-02CD36824DB4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24">
                  <a:extLst>
                    <a:ext uri="{96DAC541-7B7A-43D3-8B79-37D633B846F1}">
                      <asvg:svgBlip xmlns:asvg="http://schemas.microsoft.com/office/drawing/2016/SVG/main" r:embed="rId2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9" name="TextBox 9"/>
          <p:cNvSpPr txBox="1"/>
          <p:nvPr>
            <p:custDataLst>
              <p:tags r:id="rId2"/>
            </p:custDataLst>
          </p:nvPr>
        </p:nvSpPr>
        <p:spPr>
          <a:xfrm>
            <a:off x="3097817" y="5585909"/>
            <a:ext cx="7520366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didactique</a:t>
            </a:r>
          </a:p>
        </p:txBody>
      </p:sp>
      <p:sp>
        <p:nvSpPr>
          <p:cNvPr id="2" name="TextBox 9">
            <a:extLst>
              <a:ext uri="{FF2B5EF4-FFF2-40B4-BE49-F238E27FC236}">
                <a16:creationId xmlns:a16="http://schemas.microsoft.com/office/drawing/2014/main" id="{EFB9B008-41AC-BDC5-4B91-5A497B148B44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800100" y="1407111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Matériel technique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915D381-18F3-43EC-F8E3-6D366476685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204900" y="2644612"/>
            <a:ext cx="1912502" cy="1668047"/>
          </a:xfrm>
          <a:prstGeom prst="rect">
            <a:avLst/>
          </a:prstGeom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79441BD0-3475-3561-9867-7AA9199CD64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811857" y="4394611"/>
            <a:ext cx="2504181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5AF469B-2419-1460-4D0E-2A3F112415EB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2394902" y="4393589"/>
            <a:ext cx="1425005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PC + PPT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03544874-45A9-6686-34C5-F066052CB44F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5612942" y="4407713"/>
            <a:ext cx="2269574" cy="538610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D40C-2D68-A73A-2381-029481DAF740}"/>
              </a:ext>
            </a:extLst>
          </p:cNvPr>
          <p:cNvSpPr txBox="1"/>
          <p:nvPr>
            <p:custDataLst>
              <p:tags r:id="rId8"/>
            </p:custDataLst>
          </p:nvPr>
        </p:nvSpPr>
        <p:spPr>
          <a:xfrm>
            <a:off x="6027753" y="4446212"/>
            <a:ext cx="134370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Pointeur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31C257C-687C-6F5D-9E7D-C97F5E15A1EC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7662" y="2170848"/>
            <a:ext cx="2232162" cy="2229782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CC74D983-3D6D-C529-D40A-5A387E869EC4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8683290" y="4374481"/>
            <a:ext cx="3254772" cy="549254"/>
          </a:xfrm>
          <a:prstGeom prst="roundRect">
            <a:avLst>
              <a:gd name="adj" fmla="val 32258"/>
            </a:avLst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fr-FR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CDA954E7-6A2C-C5AF-3AE0-19B26D8976ED}"/>
              </a:ext>
            </a:extLst>
          </p:cNvPr>
          <p:cNvSpPr txBox="1"/>
          <p:nvPr>
            <p:custDataLst>
              <p:tags r:id="rId11"/>
            </p:custDataLst>
          </p:nvPr>
        </p:nvSpPr>
        <p:spPr>
          <a:xfrm>
            <a:off x="8976816" y="4400630"/>
            <a:ext cx="2582566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fr-FR" sz="2250" b="1" dirty="0">
                <a:solidFill>
                  <a:srgbClr val="4BACC6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Projection ajustée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E53E6545-78B9-1C0F-4AE2-7DEF0DA141E8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8"/>
          <a:stretch>
            <a:fillRect/>
          </a:stretch>
        </p:blipFill>
        <p:spPr>
          <a:xfrm>
            <a:off x="8730084" y="2895119"/>
            <a:ext cx="3160415" cy="992903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9D132A3B-F0F2-35FE-99DC-A96843AFCA2E}"/>
              </a:ext>
            </a:extLst>
          </p:cNvPr>
          <p:cNvGrpSpPr/>
          <p:nvPr>
            <p:custDataLst>
              <p:tags r:id="rId13"/>
            </p:custDataLst>
          </p:nvPr>
        </p:nvGrpSpPr>
        <p:grpSpPr>
          <a:xfrm>
            <a:off x="4508617" y="8682834"/>
            <a:ext cx="1779566" cy="538610"/>
            <a:chOff x="5802255" y="5807067"/>
            <a:chExt cx="1186377" cy="359073"/>
          </a:xfrm>
        </p:grpSpPr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C804A669-72C6-3FA1-5791-E7CB5CA77B20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4BFB723B-1198-9769-D313-3CDD4CA76B05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Livret  </a:t>
              </a:r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id="{5753C2A9-3189-5FAE-322D-3B6DC0946D11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9"/>
          <a:stretch>
            <a:fillRect/>
          </a:stretch>
        </p:blipFill>
        <p:spPr>
          <a:xfrm>
            <a:off x="4781755" y="6506980"/>
            <a:ext cx="1360298" cy="1942484"/>
          </a:xfrm>
          <a:prstGeom prst="rect">
            <a:avLst/>
          </a:prstGeom>
        </p:spPr>
      </p:pic>
      <p:sp>
        <p:nvSpPr>
          <p:cNvPr id="36" name="ZoneTexte 35">
            <a:extLst>
              <a:ext uri="{FF2B5EF4-FFF2-40B4-BE49-F238E27FC236}">
                <a16:creationId xmlns:a16="http://schemas.microsoft.com/office/drawing/2014/main" id="{D3E0DBCB-E98C-6943-0AAE-117B0145F952}"/>
              </a:ext>
            </a:extLst>
          </p:cNvPr>
          <p:cNvSpPr txBox="1"/>
          <p:nvPr>
            <p:custDataLst>
              <p:tags r:id="rId1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256C08F-FE2D-887C-5E62-41F4AC8B3721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3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00030" y="6777206"/>
            <a:ext cx="1789002" cy="1383142"/>
          </a:xfrm>
          <a:prstGeom prst="rect">
            <a:avLst/>
          </a:prstGeom>
        </p:spPr>
      </p:pic>
      <p:grpSp>
        <p:nvGrpSpPr>
          <p:cNvPr id="20" name="Groupe 19">
            <a:extLst>
              <a:ext uri="{FF2B5EF4-FFF2-40B4-BE49-F238E27FC236}">
                <a16:creationId xmlns:a16="http://schemas.microsoft.com/office/drawing/2014/main" id="{7E9C0502-A7A0-8331-FC77-BD2C8A83A92A}"/>
              </a:ext>
            </a:extLst>
          </p:cNvPr>
          <p:cNvGrpSpPr/>
          <p:nvPr>
            <p:custDataLst>
              <p:tags r:id="rId17"/>
            </p:custDataLst>
          </p:nvPr>
        </p:nvGrpSpPr>
        <p:grpSpPr>
          <a:xfrm>
            <a:off x="7485754" y="8644972"/>
            <a:ext cx="1779566" cy="538610"/>
            <a:chOff x="5802255" y="5807067"/>
            <a:chExt cx="1186377" cy="359073"/>
          </a:xfrm>
        </p:grpSpPr>
        <p:sp>
          <p:nvSpPr>
            <p:cNvPr id="21" name="Rectangle : coins arrondis 20">
              <a:extLst>
                <a:ext uri="{FF2B5EF4-FFF2-40B4-BE49-F238E27FC236}">
                  <a16:creationId xmlns:a16="http://schemas.microsoft.com/office/drawing/2014/main" id="{C0574431-818E-FFD3-517F-8DDEF3199CC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>
            <a:xfrm>
              <a:off x="5802255" y="5807067"/>
              <a:ext cx="1186377" cy="359073"/>
            </a:xfrm>
            <a:prstGeom prst="roundRect">
              <a:avLst>
                <a:gd name="adj" fmla="val 32258"/>
              </a:avLst>
            </a:prstGeom>
            <a:solidFill>
              <a:schemeClr val="bg1">
                <a:lumMod val="9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fr-FR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D7CDBCFE-A308-E8B1-B716-E2FC5EEA178C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5936723" y="5815168"/>
              <a:ext cx="92606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800">
                <a:defRPr/>
              </a:pPr>
              <a:r>
                <a:rPr lang="fr-FR" sz="2250" b="1" dirty="0">
                  <a:solidFill>
                    <a:srgbClr val="4BACC6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Ardoise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439623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7058C-8E98-495E-88ED-9BBCBD96F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2FBEFB96-FB05-04C1-6C90-1C75C3BC6362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78313" y="-14288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</a:pPr>
                      <a:r>
                        <a:rPr lang="fr-FR" sz="18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sp>
        <p:nvSpPr>
          <p:cNvPr id="5" name="Freeform 8">
            <a:extLst>
              <a:ext uri="{FF2B5EF4-FFF2-40B4-BE49-F238E27FC236}">
                <a16:creationId xmlns:a16="http://schemas.microsoft.com/office/drawing/2014/main" id="{2CDE8A98-23DB-5BB4-E159-A36095AA01C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727368" y="765843"/>
            <a:ext cx="465218" cy="327295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EE6ABE2-07A0-C90F-A88D-835E1444A59F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402882" y="699821"/>
            <a:ext cx="12557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Allez à la page 28.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3590302-56A5-372A-B1CD-E85440DC93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7278" y="1674697"/>
            <a:ext cx="5701442" cy="80693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E39246C-B3F7-0A93-D3A6-5226BEF0194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007279" y="5857866"/>
            <a:ext cx="5701442" cy="275443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0566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C3E04-281C-266E-28DD-AAD462C88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F5F03F8E-BED3-FEB5-A31A-97A836498901}"/>
              </a:ext>
            </a:extLst>
          </p:cNvPr>
          <p:cNvSpPr/>
          <p:nvPr/>
        </p:nvSpPr>
        <p:spPr>
          <a:xfrm>
            <a:off x="728662" y="80198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25862F3-1BD0-BC76-44F3-179172B6C79E}"/>
              </a:ext>
            </a:extLst>
          </p:cNvPr>
          <p:cNvSpPr txBox="1"/>
          <p:nvPr/>
        </p:nvSpPr>
        <p:spPr>
          <a:xfrm>
            <a:off x="1411357" y="653362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4. Je vais former des syllabes. Répétez après moi.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50" b="1" dirty="0">
                <a:solidFill>
                  <a:prstClr val="white">
                    <a:lumMod val="65000"/>
                  </a:prstClr>
                </a:solidFill>
                <a:latin typeface="Calibri "/>
              </a:rPr>
              <a:t>m/a ma – m/o mo – m/u mu – …</a:t>
            </a: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 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837F63C-42D2-8D91-4AE0-406A85E6FB3B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CE5CB70E-92DD-D381-93CE-2014A46E71E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CF06D24-6231-668B-F67E-4DF5F608F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866" y="2823033"/>
            <a:ext cx="11852267" cy="56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94664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096E7-F47A-4738-A2F7-8CC03751F1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58D9DB80-58A8-F02A-7EE1-1EA4AC42ABAD}"/>
              </a:ext>
            </a:extLst>
          </p:cNvPr>
          <p:cNvSpPr/>
          <p:nvPr/>
        </p:nvSpPr>
        <p:spPr>
          <a:xfrm>
            <a:off x="728662" y="773411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543FD07F-E8D4-5755-DD07-E0DAAF271910}"/>
              </a:ext>
            </a:extLst>
          </p:cNvPr>
          <p:cNvSpPr txBox="1"/>
          <p:nvPr/>
        </p:nvSpPr>
        <p:spPr>
          <a:xfrm>
            <a:off x="1411357" y="610498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lisez les syllabes à votre voisin. Ensuite, échangez les rôles.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BB4BF82-7284-78D6-DB81-66CCDFFFFC47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6B3125EC-0EC8-CFE4-1128-AA0C68D9CD2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90F4719-A2E6-BA1D-0BFC-2DDB1B7308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1866" y="2823033"/>
            <a:ext cx="11852267" cy="56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017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6970B-275D-32BC-96DE-ABBEA83E0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B24A176D-DEDF-C6C8-BA3B-2D0C33CC0921}"/>
              </a:ext>
            </a:extLst>
          </p:cNvPr>
          <p:cNvSpPr/>
          <p:nvPr/>
        </p:nvSpPr>
        <p:spPr>
          <a:xfrm>
            <a:off x="728662" y="801987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AB6A69C-8F22-C351-2E33-9542A6D2CDF3}"/>
              </a:ext>
            </a:extLst>
          </p:cNvPr>
          <p:cNvSpPr txBox="1"/>
          <p:nvPr/>
        </p:nvSpPr>
        <p:spPr>
          <a:xfrm>
            <a:off x="1411357" y="710514"/>
            <a:ext cx="11947455" cy="469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Activité 5. Je vais lire des syllabes et des mots. Répétez après moi.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BF4F4FA8-789F-41C2-40DF-AD0B2287A39D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4" name="Image 3">
            <a:extLst>
              <a:ext uri="{FF2B5EF4-FFF2-40B4-BE49-F238E27FC236}">
                <a16:creationId xmlns:a16="http://schemas.microsoft.com/office/drawing/2014/main" id="{3CDA0A29-8686-AAB0-E7AF-0C13D9212EF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37987" y="647490"/>
            <a:ext cx="1492309" cy="125274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DAE2A0D-8F78-2BC2-AF8F-1CA3086568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95" y="4061686"/>
            <a:ext cx="12466210" cy="228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537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83575-7425-84E1-667E-91CD7F3FFC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8">
            <a:extLst>
              <a:ext uri="{FF2B5EF4-FFF2-40B4-BE49-F238E27FC236}">
                <a16:creationId xmlns:a16="http://schemas.microsoft.com/office/drawing/2014/main" id="{93947872-4278-3AEC-A5D4-8121D817B804}"/>
              </a:ext>
            </a:extLst>
          </p:cNvPr>
          <p:cNvSpPr/>
          <p:nvPr/>
        </p:nvSpPr>
        <p:spPr>
          <a:xfrm>
            <a:off x="728662" y="773411"/>
            <a:ext cx="415520" cy="286412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C497D8E4-272A-3499-2F2C-9DFFAF6AF3E5}"/>
              </a:ext>
            </a:extLst>
          </p:cNvPr>
          <p:cNvSpPr txBox="1"/>
          <p:nvPr/>
        </p:nvSpPr>
        <p:spPr>
          <a:xfrm>
            <a:off x="1411357" y="610498"/>
            <a:ext cx="11947455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Maintenant, lisez les mots à votre voisin. Ensuite, échangez les rôles. </a:t>
            </a:r>
          </a:p>
          <a:p>
            <a:pPr marL="0" marR="0" lvl="0" indent="0" algn="l" defTabSz="1028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5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 "/>
                <a:ea typeface="+mn-ea"/>
                <a:cs typeface="+mn-cs"/>
              </a:rPr>
              <a:t>Je vais circuler pour vous aider.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ABF10F07-8693-502C-EA9F-FAA93B3348A6}"/>
              </a:ext>
            </a:extLst>
          </p:cNvPr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685799" y="-22122"/>
          <a:ext cx="12359373" cy="41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9791">
                  <a:extLst>
                    <a:ext uri="{9D8B030D-6E8A-4147-A177-3AD203B41FA5}">
                      <a16:colId xmlns:a16="http://schemas.microsoft.com/office/drawing/2014/main" val="327897965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1026576551"/>
                    </a:ext>
                  </a:extLst>
                </a:gridCol>
                <a:gridCol w="4119791">
                  <a:extLst>
                    <a:ext uri="{9D8B030D-6E8A-4147-A177-3AD203B41FA5}">
                      <a16:colId xmlns:a16="http://schemas.microsoft.com/office/drawing/2014/main" val="4012923916"/>
                    </a:ext>
                  </a:extLst>
                </a:gridCol>
              </a:tblGrid>
              <a:tr h="389358">
                <a:tc>
                  <a:txBody>
                    <a:bodyPr/>
                    <a:lstStyle/>
                    <a:p>
                      <a:pPr marL="0" indent="0" algn="ctr" defTabSz="685783" rtl="0" eaLnBrk="1" latinLnBrk="0" hangingPunct="1">
                        <a:buFont typeface="+mj-lt"/>
                        <a:buNone/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1. Rituel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+mj-lt"/>
                        <a:buNone/>
                        <a:tabLst>
                          <a:tab pos="1695450" algn="l"/>
                        </a:tabLst>
                      </a:pPr>
                      <a:r>
                        <a:rPr lang="fr-FR" sz="1800" b="1" kern="1200" dirty="0">
                          <a:solidFill>
                            <a:schemeClr val="bg1">
                              <a:lumMod val="65000"/>
                            </a:schemeClr>
                          </a:solidFill>
                          <a:latin typeface="Dosis" pitchFamily="2" charset="0"/>
                          <a:ea typeface="+mn-ea"/>
                          <a:cs typeface="+mn-cs"/>
                        </a:rPr>
                        <a:t>2. Acte de parole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800" dirty="0">
                          <a:solidFill>
                            <a:schemeClr val="bg1"/>
                          </a:solidFill>
                          <a:latin typeface="Dosis" pitchFamily="2" charset="0"/>
                        </a:rPr>
                        <a:t>3. Lecture  </a:t>
                      </a:r>
                    </a:p>
                  </a:txBody>
                  <a:tcPr marL="137160" marR="137160" marT="68580" marB="6858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065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5557774"/>
                  </a:ext>
                </a:extLst>
              </a:tr>
            </a:tbl>
          </a:graphicData>
        </a:graphic>
      </p:graphicFrame>
      <p:pic>
        <p:nvPicPr>
          <p:cNvPr id="3" name="Image 2" descr="Une image contenant dessin, dessin humoristique, croquis, Dessin d’enfant&#10;&#10;Description générée automatiquement">
            <a:extLst>
              <a:ext uri="{FF2B5EF4-FFF2-40B4-BE49-F238E27FC236}">
                <a16:creationId xmlns:a16="http://schemas.microsoft.com/office/drawing/2014/main" id="{B02A7043-90A7-ED8D-2463-4821E9487FB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080" y="779977"/>
            <a:ext cx="1598255" cy="118001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93697121-FF67-5A3D-5BB3-CBCEF6B5EF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895" y="4061686"/>
            <a:ext cx="12466210" cy="228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214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0B2F8E-8E4B-B38D-6EC6-157DBEC6AB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E79DA564-4137-0B35-B63C-8F406A7ED7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949B5E2-9DAF-EBAC-1584-E8498FE5713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AD6A8CE-237D-E11D-FB38-6BE34B3E0835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E41AF00-29B6-0559-7392-CBB24DC9BCAE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7FD85179-174A-845C-7CFE-54051F108E84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12C9BBAC-CE86-4C53-77DA-E5814234D2AA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68EE3136-876C-FF1D-9374-917F6058570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EE779AC7-DF84-D22B-4141-20259CB8CD57}"/>
                    </a:ext>
                  </a:extLst>
                </p:cNvPr>
                <p:cNvSpPr/>
                <p:nvPr>
                  <p:custDataLst>
                    <p:tags r:id="rId10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867910BF-C541-2939-C8A2-4188E783FEA2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63011" y="67243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A48166C-A99A-AD99-DFDD-88B1259120E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224601" y="548413"/>
            <a:ext cx="12181673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C’est le moment de l’étoile. </a:t>
            </a:r>
          </a:p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 gagnant de l’étoile est : [nom de l’élève]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02DA9B2-0104-78F5-925E-F3EFC6122AD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646" y="3462101"/>
            <a:ext cx="8007737" cy="6005802"/>
          </a:xfrm>
          <a:prstGeom prst="rect">
            <a:avLst/>
          </a:prstGeom>
        </p:spPr>
      </p:pic>
      <p:pic>
        <p:nvPicPr>
          <p:cNvPr id="12" name="goodresult-82807">
            <a:hlinkClick r:id="" action="ppaction://media"/>
            <a:extLst>
              <a:ext uri="{FF2B5EF4-FFF2-40B4-BE49-F238E27FC236}">
                <a16:creationId xmlns:a16="http://schemas.microsoft.com/office/drawing/2014/main" id="{00BACA63-FA03-9C5C-8E5A-BE3B170E6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627789" y="676802"/>
            <a:ext cx="731045" cy="73104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ACF6A0C-1D26-EB93-1786-0291DD2083DC}"/>
              </a:ext>
            </a:extLst>
          </p:cNvPr>
          <p:cNvSpPr txBox="1"/>
          <p:nvPr/>
        </p:nvSpPr>
        <p:spPr>
          <a:xfrm>
            <a:off x="4401711" y="2584939"/>
            <a:ext cx="47820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Moment de l’étoile</a:t>
            </a:r>
          </a:p>
        </p:txBody>
      </p:sp>
    </p:spTree>
    <p:extLst>
      <p:ext uri="{BB962C8B-B14F-4D97-AF65-F5344CB8AC3E}">
        <p14:creationId xmlns:p14="http://schemas.microsoft.com/office/powerpoint/2010/main" val="269835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9B8FA-863E-0A82-E69A-F5094FF52D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55B0195-4F66-E8A5-F293-11C0A390DC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AE2A5C97-6BB8-D6D8-C67A-601C66316525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D6024E-998E-FB4A-9827-13921424A66F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3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B5626B3-8F11-1A4C-1C5A-C28AD40230C8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63E1DD92-4DB6-E0AA-412D-880EF865E549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3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MA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osis" pitchFamily="2" charset="0"/>
                  <a:ea typeface="+mn-ea"/>
                  <a:cs typeface="+mn-cs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524834BD-DE93-3723-5883-A79737C09FD1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128C95BA-718C-F15D-88E2-7F89511330A9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FR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9AAEA53E-4E9D-CE10-2E0C-E3F71C468384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35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fr-MA" sz="135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osis" pitchFamily="2" charset="0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4" name="Freeform 8">
            <a:extLst>
              <a:ext uri="{FF2B5EF4-FFF2-40B4-BE49-F238E27FC236}">
                <a16:creationId xmlns:a16="http://schemas.microsoft.com/office/drawing/2014/main" id="{4DB08214-4D5B-0B77-354D-1EB3C43212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679034" y="854380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35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C40AA9-C224-10BA-2578-435199DE8B52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191428" y="755605"/>
            <a:ext cx="12181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Qui peut me dire pourquoi [prénom] a obtenu l’étoile ? </a:t>
            </a:r>
          </a:p>
        </p:txBody>
      </p:sp>
      <p:pic>
        <p:nvPicPr>
          <p:cNvPr id="5" name="Image 4" descr="Une image contenant dessin humoristique, dessin, illustration, Dessin animé&#10;&#10;Description générée automatiquement">
            <a:extLst>
              <a:ext uri="{FF2B5EF4-FFF2-40B4-BE49-F238E27FC236}">
                <a16:creationId xmlns:a16="http://schemas.microsoft.com/office/drawing/2014/main" id="{2965A4B0-67DD-88DB-9DE5-8E7CA5AD68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r="50000" b="19885"/>
          <a:stretch/>
        </p:blipFill>
        <p:spPr>
          <a:xfrm>
            <a:off x="4954556" y="2048287"/>
            <a:ext cx="4387476" cy="3824222"/>
          </a:xfrm>
          <a:prstGeom prst="rect">
            <a:avLst/>
          </a:prstGeom>
        </p:spPr>
      </p:pic>
      <p:pic>
        <p:nvPicPr>
          <p:cNvPr id="6" name="Picture 2" descr="12,300+ Right Wrong Stock Illustrations, Royalty-Free Vector ...">
            <a:extLst>
              <a:ext uri="{FF2B5EF4-FFF2-40B4-BE49-F238E27FC236}">
                <a16:creationId xmlns:a16="http://schemas.microsoft.com/office/drawing/2014/main" id="{167A14FC-01BC-6364-3F1D-81A4B18CB16A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 bwMode="auto">
          <a:xfrm>
            <a:off x="10164560" y="3186112"/>
            <a:ext cx="1666068" cy="2063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56EF663-2508-E0E8-4B29-3BDE8F510E5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634" y="2674828"/>
            <a:ext cx="2390028" cy="271473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5D338E8-2E62-4CCD-ADCB-16E5C4451C5B}"/>
              </a:ext>
            </a:extLst>
          </p:cNvPr>
          <p:cNvPicPr>
            <a:picLocks noChangeAspect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73040"/>
          <a:stretch/>
        </p:blipFill>
        <p:spPr>
          <a:xfrm>
            <a:off x="907633" y="5208703"/>
            <a:ext cx="11641322" cy="8530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37556267-D5D0-9C5E-BFC6-0B9E11A120E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151195" y="6349561"/>
            <a:ext cx="3042222" cy="293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273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15A159-DB48-9BA9-C5B0-5E337AAB46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242C1FBB-1CD9-2106-0A0B-D4CE048292E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2901" y="1485902"/>
            <a:ext cx="13030202" cy="7179962"/>
          </a:xfrm>
          <a:prstGeom prst="roundRect">
            <a:avLst>
              <a:gd name="adj" fmla="val 9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5">
              <a:defRPr/>
            </a:pPr>
            <a:endParaRPr lang="fr-MA" sz="1350" dirty="0">
              <a:solidFill>
                <a:prstClr val="white"/>
              </a:solidFill>
              <a:latin typeface="Dosis" pitchFamily="2" charset="0"/>
            </a:endParaRP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56428922-DA23-7D63-9667-947520F87F7E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0" y="2"/>
            <a:ext cx="13716000" cy="10286999"/>
            <a:chOff x="0" y="1"/>
            <a:chExt cx="9144000" cy="68579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775BF59-3F8D-9B5C-D1ED-F735B20CA707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0" y="1"/>
              <a:ext cx="9144000" cy="6857999"/>
            </a:xfrm>
            <a:prstGeom prst="rect">
              <a:avLst/>
            </a:prstGeom>
            <a:solidFill>
              <a:srgbClr val="10658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35">
                <a:defRPr/>
              </a:pPr>
              <a:endParaRPr lang="fr-MA" sz="1350" dirty="0">
                <a:solidFill>
                  <a:prstClr val="white"/>
                </a:solidFill>
                <a:latin typeface="Dosis" pitchFamily="2" charset="0"/>
              </a:endParaRPr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F508E3EA-9EE0-5287-329A-9D0072439D0C}"/>
                </a:ext>
              </a:extLst>
            </p:cNvPr>
            <p:cNvGrpSpPr/>
            <p:nvPr/>
          </p:nvGrpSpPr>
          <p:grpSpPr>
            <a:xfrm>
              <a:off x="228600" y="259752"/>
              <a:ext cx="8692119" cy="6338496"/>
              <a:chOff x="183903" y="177800"/>
              <a:chExt cx="8781569" cy="6499909"/>
            </a:xfrm>
          </p:grpSpPr>
          <p:sp>
            <p:nvSpPr>
              <p:cNvPr id="8" name="Rectangle : coins arrondis 7">
                <a:extLst>
                  <a:ext uri="{FF2B5EF4-FFF2-40B4-BE49-F238E27FC236}">
                    <a16:creationId xmlns:a16="http://schemas.microsoft.com/office/drawing/2014/main" id="{F5E4F832-9B09-AF3F-2863-C16F1D533072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183903" y="177800"/>
                <a:ext cx="8776195" cy="6499909"/>
              </a:xfrm>
              <a:prstGeom prst="roundRect">
                <a:avLst>
                  <a:gd name="adj" fmla="val 2225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35">
                  <a:defRPr/>
                </a:pPr>
                <a:endParaRPr lang="fr-MA" sz="1350" dirty="0">
                  <a:solidFill>
                    <a:prstClr val="white"/>
                  </a:solidFill>
                  <a:latin typeface="Dosis" pitchFamily="2" charset="0"/>
                </a:endParaRPr>
              </a:p>
            </p:txBody>
          </p:sp>
          <p:grpSp>
            <p:nvGrpSpPr>
              <p:cNvPr id="2" name="Groupe 1">
                <a:extLst>
                  <a:ext uri="{FF2B5EF4-FFF2-40B4-BE49-F238E27FC236}">
                    <a16:creationId xmlns:a16="http://schemas.microsoft.com/office/drawing/2014/main" id="{E515C95D-8C64-C416-29AB-6970CCFB983E}"/>
                  </a:ext>
                </a:extLst>
              </p:cNvPr>
              <p:cNvGrpSpPr/>
              <p:nvPr/>
            </p:nvGrpSpPr>
            <p:grpSpPr>
              <a:xfrm>
                <a:off x="198802" y="180292"/>
                <a:ext cx="8766670" cy="810309"/>
                <a:chOff x="195880" y="180292"/>
                <a:chExt cx="8769597" cy="810309"/>
              </a:xfrm>
            </p:grpSpPr>
            <p:sp>
              <p:nvSpPr>
                <p:cNvPr id="23" name="Rectangle : coins arrondis 22">
                  <a:extLst>
                    <a:ext uri="{FF2B5EF4-FFF2-40B4-BE49-F238E27FC236}">
                      <a16:creationId xmlns:a16="http://schemas.microsoft.com/office/drawing/2014/main" id="{56F2E216-AD23-A509-095D-B8ACC75615E5}"/>
                    </a:ext>
                  </a:extLst>
                </p:cNvPr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95880" y="180292"/>
                  <a:ext cx="8769597" cy="597245"/>
                </a:xfrm>
                <a:prstGeom prst="roundRect">
                  <a:avLst>
                    <a:gd name="adj" fmla="val 14434"/>
                  </a:avLst>
                </a:prstGeom>
                <a:solidFill>
                  <a:schemeClr val="bg1">
                    <a:lumMod val="95000"/>
                  </a:schemeClr>
                </a:solidFill>
                <a:ln w="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FR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27134C-F818-8C64-86C7-D9873BFEFDF9}"/>
                    </a:ext>
                  </a:extLst>
                </p:cNvPr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96725" y="737687"/>
                  <a:ext cx="8718675" cy="252914"/>
                </a:xfrm>
                <a:prstGeom prst="rect">
                  <a:avLst/>
                </a:prstGeom>
                <a:solidFill>
                  <a:srgbClr val="F2F2F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685835">
                    <a:defRPr/>
                  </a:pPr>
                  <a:endParaRPr lang="fr-MA" sz="1350" dirty="0">
                    <a:solidFill>
                      <a:prstClr val="white"/>
                    </a:solidFill>
                    <a:latin typeface="Dosis" pitchFamily="2" charset="0"/>
                  </a:endParaRPr>
                </a:p>
              </p:txBody>
            </p:sp>
          </p:grpSp>
        </p:grpSp>
      </p:grpSp>
      <p:sp>
        <p:nvSpPr>
          <p:cNvPr id="19" name="Freeform 8">
            <a:extLst>
              <a:ext uri="{FF2B5EF4-FFF2-40B4-BE49-F238E27FC236}">
                <a16:creationId xmlns:a16="http://schemas.microsoft.com/office/drawing/2014/main" id="{6DC4A37A-0359-4A44-D3EE-8AF3AFFA9F2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10800000" flipH="1">
            <a:off x="712880" y="797224"/>
            <a:ext cx="457200" cy="318929"/>
          </a:xfrm>
          <a:custGeom>
            <a:avLst/>
            <a:gdLst/>
            <a:ahLst/>
            <a:cxnLst/>
            <a:rect l="l" t="t" r="r" b="b"/>
            <a:pathLst>
              <a:path w="771785" h="671453">
                <a:moveTo>
                  <a:pt x="0" y="0"/>
                </a:moveTo>
                <a:lnTo>
                  <a:pt x="771785" y="0"/>
                </a:lnTo>
                <a:lnTo>
                  <a:pt x="771785" y="671453"/>
                </a:lnTo>
                <a:lnTo>
                  <a:pt x="0" y="6714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b="1" dirty="0">
              <a:solidFill>
                <a:prstClr val="white">
                  <a:lumMod val="50000"/>
                </a:prstClr>
              </a:solidFill>
              <a:latin typeface="Dosis" pitchFamily="2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062D5AFA-9333-F74B-ECE0-BCDA41DD36DF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1328573" y="736196"/>
            <a:ext cx="92678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5">
              <a:spcAft>
                <a:spcPts val="600"/>
              </a:spcAft>
              <a:defRPr/>
            </a:pPr>
            <a:r>
              <a:rPr lang="fr-FR" sz="2400" b="1" dirty="0">
                <a:solidFill>
                  <a:prstClr val="white">
                    <a:lumMod val="65000"/>
                  </a:prstClr>
                </a:solidFill>
                <a:latin typeface="Calibri"/>
              </a:rPr>
              <a:t>La séance d’aujourd’hui est terminée. À demain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6F8A514-48C9-75D9-E3BC-64145D5D65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3059771" y="2695098"/>
            <a:ext cx="7596461" cy="6237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62600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">
          <a:extLst>
            <a:ext uri="{FF2B5EF4-FFF2-40B4-BE49-F238E27FC236}">
              <a16:creationId xmlns:a16="http://schemas.microsoft.com/office/drawing/2014/main" id="{4434A310-1ACB-7B37-A2E4-A787BD12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think-cell data - do not delete" hidden="1">
            <a:extLst>
              <a:ext uri="{FF2B5EF4-FFF2-40B4-BE49-F238E27FC236}">
                <a16:creationId xmlns:a16="http://schemas.microsoft.com/office/drawing/2014/main" id="{3F884051-55D2-3C83-2FA7-6431BA98E934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786" y="1287661"/>
          <a:ext cx="1787" cy="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95" imgH="394" progId="TCLayout.ActiveDocument.1">
                  <p:embed/>
                </p:oleObj>
              </mc:Choice>
              <mc:Fallback>
                <p:oleObj name="think-cell Slide" r:id="rId4" imgW="395" imgH="394" progId="TCLayout.ActiveDocument.1">
                  <p:embed/>
                  <p:pic>
                    <p:nvPicPr>
                      <p:cNvPr id="18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3F884051-55D2-3C83-2FA7-6431BA98E9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86" y="1287661"/>
                        <a:ext cx="1787" cy="1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" name="Google Shape;71;p16">
            <a:extLst>
              <a:ext uri="{FF2B5EF4-FFF2-40B4-BE49-F238E27FC236}">
                <a16:creationId xmlns:a16="http://schemas.microsoft.com/office/drawing/2014/main" id="{A378AFD9-7C33-AC53-B240-DF15D58DA6DE}"/>
              </a:ext>
            </a:extLst>
          </p:cNvPr>
          <p:cNvSpPr/>
          <p:nvPr/>
        </p:nvSpPr>
        <p:spPr>
          <a:xfrm>
            <a:off x="6813727" y="8681309"/>
            <a:ext cx="96490" cy="1110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02862" tIns="51413" rIns="102862" bIns="51413" anchor="ctr" anchorCtr="0">
            <a:noAutofit/>
          </a:bodyPr>
          <a:lstStyle/>
          <a:p>
            <a:pPr algn="ctr" defTabSz="1371566">
              <a:buClr>
                <a:srgbClr val="000000"/>
              </a:buClr>
              <a:buSzPts val="1800"/>
              <a:defRPr/>
            </a:pPr>
            <a:endParaRPr sz="3150" b="1" kern="0">
              <a:solidFill>
                <a:srgbClr val="000000"/>
              </a:solidFill>
              <a:latin typeface="Traditional Arabic" panose="02020603050405020304" pitchFamily="18" charset="-78"/>
              <a:ea typeface="Arial"/>
              <a:cs typeface="Traditional Arabic" panose="02020603050405020304" pitchFamily="18" charset="-78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5B0B7A3-933D-E89F-0AFB-610F9586A0A5}"/>
              </a:ext>
            </a:extLst>
          </p:cNvPr>
          <p:cNvSpPr/>
          <p:nvPr/>
        </p:nvSpPr>
        <p:spPr>
          <a:xfrm>
            <a:off x="136334" y="8529247"/>
            <a:ext cx="3148070" cy="415198"/>
          </a:xfrm>
          <a:prstGeom prst="rect">
            <a:avLst/>
          </a:prstGeom>
          <a:solidFill>
            <a:srgbClr val="FCFDF2"/>
          </a:solidFill>
          <a:ln>
            <a:solidFill>
              <a:srgbClr val="FCF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8700">
              <a:defRPr/>
            </a:pPr>
            <a:endParaRPr lang="fr-FR" sz="2250" b="1">
              <a:solidFill>
                <a:srgbClr val="FFFFFF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74FDD-9916-4F25-C9A7-7C414CF7576F}"/>
              </a:ext>
            </a:extLst>
          </p:cNvPr>
          <p:cNvSpPr txBox="1"/>
          <p:nvPr/>
        </p:nvSpPr>
        <p:spPr>
          <a:xfrm>
            <a:off x="136334" y="1342556"/>
            <a:ext cx="1262510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028700" rtl="1"/>
            <a:r>
              <a:rPr lang="ar-MA" sz="22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MA" sz="40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المرجو ملء الاستبيان حول الحصص الدراسية المقدمة في إطار التدريس الصريح</a:t>
            </a:r>
            <a:endParaRPr lang="en-GB" sz="405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 defTabSz="1028700" rtl="1"/>
            <a:r>
              <a:rPr lang="ar-MA" sz="40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(استمارة موجهة للأساتذة)</a:t>
            </a:r>
            <a:endParaRPr lang="fr-FR" sz="405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AACC59-15BA-D1C2-C94B-7EE31EA88D6F}"/>
              </a:ext>
            </a:extLst>
          </p:cNvPr>
          <p:cNvSpPr txBox="1"/>
          <p:nvPr/>
        </p:nvSpPr>
        <p:spPr>
          <a:xfrm>
            <a:off x="5409085" y="4814564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الولوج عبر 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  <a:hlinkClick r:id="rId6"/>
              </a:rPr>
              <a:t>الرابط أسفله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: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019654-2264-8A09-83FF-AEC6AFD5A871}"/>
              </a:ext>
            </a:extLst>
          </p:cNvPr>
          <p:cNvSpPr txBox="1"/>
          <p:nvPr/>
        </p:nvSpPr>
        <p:spPr>
          <a:xfrm>
            <a:off x="-912437" y="3179076"/>
            <a:ext cx="6905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225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مسح رمز الاستجابة السريعة </a:t>
            </a:r>
            <a:r>
              <a:rPr lang="en-GB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(</a:t>
            </a:r>
            <a:r>
              <a:rPr lang="en-GB" sz="3600" b="1" dirty="0" err="1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Qr</a:t>
            </a:r>
            <a:r>
              <a:rPr lang="en-GB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code)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84840F-AB6A-304A-DD8A-58BCB8681D23}"/>
              </a:ext>
            </a:extLst>
          </p:cNvPr>
          <p:cNvSpPr txBox="1"/>
          <p:nvPr/>
        </p:nvSpPr>
        <p:spPr>
          <a:xfrm>
            <a:off x="5808658" y="3248600"/>
            <a:ext cx="1514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1028700" rtl="1"/>
            <a:r>
              <a:rPr lang="ar-MA" sz="3600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أو</a:t>
            </a:r>
            <a:endParaRPr lang="fr-FR" sz="3600" b="1" dirty="0">
              <a:solidFill>
                <a:srgbClr val="00000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DC63DB-90E7-27C4-6516-CED8FFAC0E2C}"/>
              </a:ext>
            </a:extLst>
          </p:cNvPr>
          <p:cNvSpPr txBox="1"/>
          <p:nvPr/>
        </p:nvSpPr>
        <p:spPr>
          <a:xfrm>
            <a:off x="6672280" y="5930679"/>
            <a:ext cx="7339912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028700"/>
            <a:r>
              <a:rPr lang="fr-FR" b="1" dirty="0">
                <a:solidFill>
                  <a:srgbClr val="00000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https://forms.gle/MPZzCzLAsK9AdG8x7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419A47C-151D-1A28-EA5F-3EECEDF796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540" y="4244656"/>
            <a:ext cx="4547728" cy="454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280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D18098-65E3-31C9-CE7D-49857F747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41B91B76-2A60-DF51-1350-92E0875FBDC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0" y="0"/>
            <a:ext cx="13716000" cy="10287000"/>
            <a:chOff x="0" y="0"/>
            <a:chExt cx="13716000" cy="10287000"/>
          </a:xfrm>
        </p:grpSpPr>
        <p:sp>
          <p:nvSpPr>
            <p:cNvPr id="10" name="Freeform 2">
              <a:extLst>
                <a:ext uri="{FF2B5EF4-FFF2-40B4-BE49-F238E27FC236}">
                  <a16:creationId xmlns:a16="http://schemas.microsoft.com/office/drawing/2014/main" id="{C219C2DB-1D6E-A29D-F77C-09590E1A3393}"/>
                </a:ext>
              </a:extLst>
            </p:cNvPr>
            <p:cNvSpPr/>
            <p:nvPr/>
          </p:nvSpPr>
          <p:spPr>
            <a:xfrm>
              <a:off x="0" y="0"/>
              <a:ext cx="13716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t="-5555" b="-5555"/>
              </a:stretch>
            </a:blipFill>
          </p:spPr>
          <p:txBody>
            <a:bodyPr/>
            <a:lstStyle/>
            <a:p>
              <a:pPr defTabSz="91444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3D12F6-0094-868E-4887-AD45CB6FD089}"/>
                </a:ext>
              </a:extLst>
            </p:cNvPr>
            <p:cNvGrpSpPr/>
            <p:nvPr/>
          </p:nvGrpSpPr>
          <p:grpSpPr>
            <a:xfrm>
              <a:off x="800100" y="353997"/>
              <a:ext cx="12001500" cy="9132906"/>
              <a:chOff x="800100" y="353997"/>
              <a:chExt cx="12001500" cy="9132906"/>
            </a:xfrm>
          </p:grpSpPr>
          <p:grpSp>
            <p:nvGrpSpPr>
              <p:cNvPr id="12" name="Group 3">
                <a:extLst>
                  <a:ext uri="{FF2B5EF4-FFF2-40B4-BE49-F238E27FC236}">
                    <a16:creationId xmlns:a16="http://schemas.microsoft.com/office/drawing/2014/main" id="{7AC9F87B-A6FC-0F3F-8438-E3DE63D8BB21}"/>
                  </a:ext>
                </a:extLst>
              </p:cNvPr>
              <p:cNvGrpSpPr/>
              <p:nvPr/>
            </p:nvGrpSpPr>
            <p:grpSpPr>
              <a:xfrm>
                <a:off x="800100" y="876302"/>
                <a:ext cx="12001500" cy="8610601"/>
                <a:chOff x="0" y="-485141"/>
                <a:chExt cx="3895412" cy="3519867"/>
              </a:xfrm>
            </p:grpSpPr>
            <p:sp>
              <p:nvSpPr>
                <p:cNvPr id="14" name="Freeform 4">
                  <a:extLst>
                    <a:ext uri="{FF2B5EF4-FFF2-40B4-BE49-F238E27FC236}">
                      <a16:creationId xmlns:a16="http://schemas.microsoft.com/office/drawing/2014/main" id="{DC44881D-FFE1-709C-0B11-CCA9D335342A}"/>
                    </a:ext>
                  </a:extLst>
                </p:cNvPr>
                <p:cNvSpPr/>
                <p:nvPr/>
              </p:nvSpPr>
              <p:spPr>
                <a:xfrm>
                  <a:off x="0" y="-485141"/>
                  <a:ext cx="3895412" cy="35198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5412" h="2555175">
                      <a:moveTo>
                        <a:pt x="6703" y="0"/>
                      </a:moveTo>
                      <a:lnTo>
                        <a:pt x="3888710" y="0"/>
                      </a:lnTo>
                      <a:cubicBezTo>
                        <a:pt x="3892411" y="0"/>
                        <a:pt x="3895412" y="3001"/>
                        <a:pt x="3895412" y="6703"/>
                      </a:cubicBezTo>
                      <a:lnTo>
                        <a:pt x="3895412" y="2548473"/>
                      </a:lnTo>
                      <a:cubicBezTo>
                        <a:pt x="3895412" y="2550250"/>
                        <a:pt x="3894706" y="2551955"/>
                        <a:pt x="3893449" y="2553212"/>
                      </a:cubicBezTo>
                      <a:cubicBezTo>
                        <a:pt x="3892192" y="2554469"/>
                        <a:pt x="3890487" y="2555175"/>
                        <a:pt x="3888710" y="2555175"/>
                      </a:cubicBezTo>
                      <a:lnTo>
                        <a:pt x="6703" y="2555175"/>
                      </a:lnTo>
                      <a:cubicBezTo>
                        <a:pt x="4925" y="2555175"/>
                        <a:pt x="3220" y="2554469"/>
                        <a:pt x="1963" y="2553212"/>
                      </a:cubicBezTo>
                      <a:cubicBezTo>
                        <a:pt x="706" y="2551955"/>
                        <a:pt x="0" y="2550250"/>
                        <a:pt x="0" y="2548473"/>
                      </a:cubicBezTo>
                      <a:lnTo>
                        <a:pt x="0" y="6703"/>
                      </a:lnTo>
                      <a:cubicBezTo>
                        <a:pt x="0" y="4925"/>
                        <a:pt x="706" y="3220"/>
                        <a:pt x="1963" y="1963"/>
                      </a:cubicBezTo>
                      <a:cubicBezTo>
                        <a:pt x="3220" y="706"/>
                        <a:pt x="4925" y="0"/>
                        <a:pt x="670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9050">
                  <a:solidFill>
                    <a:srgbClr val="000000"/>
                  </a:solidFill>
                </a:ln>
              </p:spPr>
              <p:txBody>
                <a:bodyPr/>
                <a:lstStyle/>
                <a:p>
                  <a:pPr defTabSz="914445">
                    <a:defRPr/>
                  </a:pPr>
                  <a:endParaRPr lang="fr-MA"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  <p:sp>
              <p:nvSpPr>
                <p:cNvPr id="15" name="TextBox 5">
                  <a:extLst>
                    <a:ext uri="{FF2B5EF4-FFF2-40B4-BE49-F238E27FC236}">
                      <a16:creationId xmlns:a16="http://schemas.microsoft.com/office/drawing/2014/main" id="{6DEF2B2F-E576-DFFD-8399-E50C22FC7DF7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812800" cy="860425"/>
                </a:xfrm>
                <a:prstGeom prst="rect">
                  <a:avLst/>
                </a:prstGeom>
              </p:spPr>
              <p:txBody>
                <a:bodyPr lIns="38100" tIns="38100" rIns="38100" bIns="38100" rtlCol="0" anchor="ctr"/>
                <a:lstStyle/>
                <a:p>
                  <a:pPr algn="ctr" defTabSz="914445">
                    <a:lnSpc>
                      <a:spcPts val="2408"/>
                    </a:lnSpc>
                    <a:defRPr/>
                  </a:pPr>
                  <a:endParaRPr sz="1350" dirty="0">
                    <a:solidFill>
                      <a:prstClr val="black"/>
                    </a:solidFill>
                    <a:latin typeface="Dosis" pitchFamily="2" charset="0"/>
                  </a:endParaRPr>
                </a:p>
              </p:txBody>
            </p:sp>
          </p:grpSp>
          <p:sp>
            <p:nvSpPr>
              <p:cNvPr id="13" name="Freeform 7">
                <a:extLst>
                  <a:ext uri="{FF2B5EF4-FFF2-40B4-BE49-F238E27FC236}">
                    <a16:creationId xmlns:a16="http://schemas.microsoft.com/office/drawing/2014/main" id="{232A479E-7CF0-BB20-7403-63D5CD4EAC07}"/>
                  </a:ext>
                </a:extLst>
              </p:cNvPr>
              <p:cNvSpPr/>
              <p:nvPr/>
            </p:nvSpPr>
            <p:spPr>
              <a:xfrm>
                <a:off x="914402" y="353997"/>
                <a:ext cx="929375" cy="892200"/>
              </a:xfrm>
              <a:custGeom>
                <a:avLst/>
                <a:gdLst/>
                <a:ahLst/>
                <a:cxnLst/>
                <a:rect l="l" t="t" r="r" b="b"/>
                <a:pathLst>
                  <a:path w="1239167" h="1189600">
                    <a:moveTo>
                      <a:pt x="0" y="0"/>
                    </a:moveTo>
                    <a:lnTo>
                      <a:pt x="1239167" y="0"/>
                    </a:lnTo>
                    <a:lnTo>
                      <a:pt x="1239167" y="1189600"/>
                    </a:lnTo>
                    <a:lnTo>
                      <a:pt x="0" y="1189600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>
                  <a:extLs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defTabSz="914445">
                  <a:defRPr/>
                </a:pPr>
                <a:endParaRPr lang="fr-MA" sz="1350" dirty="0">
                  <a:solidFill>
                    <a:prstClr val="black"/>
                  </a:solidFill>
                  <a:latin typeface="Dosis" pitchFamily="2" charset="0"/>
                </a:endParaRPr>
              </a:p>
            </p:txBody>
          </p:sp>
        </p:grpSp>
      </p:grpSp>
      <p:sp>
        <p:nvSpPr>
          <p:cNvPr id="2" name="TextBox 9">
            <a:extLst>
              <a:ext uri="{FF2B5EF4-FFF2-40B4-BE49-F238E27FC236}">
                <a16:creationId xmlns:a16="http://schemas.microsoft.com/office/drawing/2014/main" id="{1C340341-1BB1-F6E8-6167-449AF8F84741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00100" y="1617969"/>
            <a:ext cx="12001500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69">
              <a:lnSpc>
                <a:spcPts val="4200"/>
              </a:lnSpc>
              <a:defRPr/>
            </a:pPr>
            <a:r>
              <a:rPr lang="en-US" sz="3600" b="1" dirty="0">
                <a:solidFill>
                  <a:srgbClr val="1F497D"/>
                </a:solidFill>
                <a:latin typeface="Dosis" pitchFamily="2" charset="0"/>
              </a:rPr>
              <a:t>Exemples de projections bien ajustées 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20E6E7F1-8C5D-A744-2451-2C3AAAA8DF2C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  <p:pic>
        <p:nvPicPr>
          <p:cNvPr id="26" name="Image 25">
            <a:extLst>
              <a:ext uri="{FF2B5EF4-FFF2-40B4-BE49-F238E27FC236}">
                <a16:creationId xmlns:a16="http://schemas.microsoft.com/office/drawing/2014/main" id="{683F1D80-5E5D-94B9-BC94-826AC18B6CA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rcRect t="8226" b="4216"/>
          <a:stretch/>
        </p:blipFill>
        <p:spPr>
          <a:xfrm>
            <a:off x="3404621" y="3061171"/>
            <a:ext cx="6601130" cy="2723317"/>
          </a:xfrm>
          <a:prstGeom prst="roundRect">
            <a:avLst>
              <a:gd name="adj" fmla="val 12597"/>
            </a:avLst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D9E8320-52FD-BC9F-E33E-E6E63E53978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rcRect t="3047"/>
          <a:stretch/>
        </p:blipFill>
        <p:spPr>
          <a:xfrm>
            <a:off x="3159371" y="6660789"/>
            <a:ext cx="7142603" cy="1917889"/>
          </a:xfrm>
          <a:prstGeom prst="roundRect">
            <a:avLst>
              <a:gd name="adj" fmla="val 13055"/>
            </a:avLst>
          </a:prstGeom>
        </p:spPr>
      </p:pic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A0A45337-F82C-CDA1-7832-70798E696A51}"/>
              </a:ext>
            </a:extLst>
          </p:cNvPr>
          <p:cNvCxnSpPr>
            <a:cxnSpLocks/>
          </p:cNvCxnSpPr>
          <p:nvPr>
            <p:custDataLst>
              <p:tags r:id="rId6"/>
            </p:custDataLst>
          </p:nvPr>
        </p:nvCxnSpPr>
        <p:spPr>
          <a:xfrm>
            <a:off x="4530436" y="6306793"/>
            <a:ext cx="831273" cy="872837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533E49BF-E1DF-DE67-87C6-6B4EA6B194BD}"/>
              </a:ext>
            </a:extLst>
          </p:cNvPr>
          <p:cNvCxnSpPr>
            <a:cxnSpLocks/>
          </p:cNvCxnSpPr>
          <p:nvPr>
            <p:custDataLst>
              <p:tags r:id="rId7"/>
            </p:custDataLst>
          </p:nvPr>
        </p:nvCxnSpPr>
        <p:spPr>
          <a:xfrm>
            <a:off x="4530436" y="2883526"/>
            <a:ext cx="1039091" cy="1050482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974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4D853-9A8B-A09C-2310-C37E1BAF10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extLst>
              <a:ext uri="{FF2B5EF4-FFF2-40B4-BE49-F238E27FC236}">
                <a16:creationId xmlns:a16="http://schemas.microsoft.com/office/drawing/2014/main" id="{1DE7BB3E-6390-1C50-18A4-BCDFD52D118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5555" b="-5555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71520CC2-BAA8-D301-162C-A465799DA8D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-1" y="4165441"/>
            <a:ext cx="13716001" cy="9853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445">
              <a:lnSpc>
                <a:spcPts val="8229"/>
              </a:lnSpc>
              <a:spcAft>
                <a:spcPts val="3000"/>
              </a:spcAft>
              <a:defRPr/>
            </a:pPr>
            <a:r>
              <a:rPr lang="fr-FR" sz="6000" b="1" dirty="0">
                <a:solidFill>
                  <a:srgbClr val="106585"/>
                </a:solidFill>
                <a:latin typeface="Dosis" pitchFamily="2" charset="0"/>
                <a:ea typeface="Calibri" panose="020F0502020204030204" pitchFamily="34" charset="0"/>
                <a:cs typeface="Calibri" panose="020F0502020204030204" pitchFamily="34" charset="0"/>
              </a:rPr>
              <a:t>Organisation pédagogique</a:t>
            </a:r>
            <a:endParaRPr lang="ar-MA" sz="6000" b="1" dirty="0">
              <a:solidFill>
                <a:srgbClr val="106585"/>
              </a:solidFill>
              <a:latin typeface="Dosis" pitchFamily="2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3B6A7112-7B25-F615-C8CD-747F1AABA08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7658100"/>
            <a:ext cx="1977638" cy="2625450"/>
          </a:xfrm>
          <a:custGeom>
            <a:avLst/>
            <a:gdLst/>
            <a:ahLst/>
            <a:cxnLst/>
            <a:rect l="l" t="t" r="r" b="b"/>
            <a:pathLst>
              <a:path w="2684349" h="3327606">
                <a:moveTo>
                  <a:pt x="0" y="0"/>
                </a:moveTo>
                <a:lnTo>
                  <a:pt x="2684349" y="0"/>
                </a:lnTo>
                <a:lnTo>
                  <a:pt x="2684349" y="3327606"/>
                </a:lnTo>
                <a:lnTo>
                  <a:pt x="0" y="33276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57570" t="-6438" b="-44673"/>
            </a:stretch>
          </a:blipFill>
          <a:ln>
            <a:noFill/>
          </a:ln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33373C81-CB0E-8516-83E4-138442C6741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1125200" y="7429500"/>
            <a:ext cx="2558670" cy="2854050"/>
          </a:xfrm>
          <a:custGeom>
            <a:avLst/>
            <a:gdLst/>
            <a:ahLst/>
            <a:cxnLst/>
            <a:rect l="l" t="t" r="r" b="b"/>
            <a:pathLst>
              <a:path w="3556432" h="3755858">
                <a:moveTo>
                  <a:pt x="0" y="0"/>
                </a:moveTo>
                <a:lnTo>
                  <a:pt x="3556432" y="0"/>
                </a:lnTo>
                <a:lnTo>
                  <a:pt x="3556432" y="3755858"/>
                </a:lnTo>
                <a:lnTo>
                  <a:pt x="0" y="375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4351" t="-332" r="-93446" b="-41558"/>
            </a:stretch>
          </a:blipFill>
        </p:spPr>
        <p:txBody>
          <a:bodyPr/>
          <a:lstStyle/>
          <a:p>
            <a:pPr defTabSz="914445">
              <a:defRPr/>
            </a:pPr>
            <a:endParaRPr lang="fr-MA" sz="642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D78C0463-A237-1630-B010-0DB99E1AECC8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9958395" y="357557"/>
            <a:ext cx="4648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</a:rPr>
              <a:t>Pour l’enseignant</a:t>
            </a:r>
          </a:p>
        </p:txBody>
      </p:sp>
    </p:spTree>
    <p:extLst>
      <p:ext uri="{BB962C8B-B14F-4D97-AF65-F5344CB8AC3E}">
        <p14:creationId xmlns:p14="http://schemas.microsoft.com/office/powerpoint/2010/main" val="1205267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A4F410-4BCC-4A6A-8C64-D566F24309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DAD7AECF-C1BF-8311-9244-8E3BB4CA5048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0" y="0"/>
            <a:ext cx="13716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5555" b="-5555"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BEFCFD14-1E82-0356-EC79-E7FFE0D2C156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381000" y="441300"/>
            <a:ext cx="12954000" cy="9057966"/>
            <a:chOff x="0" y="0"/>
            <a:chExt cx="3895412" cy="2555175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AA8565BE-8587-EE12-0FDD-11E6991B9488}"/>
                </a:ext>
              </a:extLst>
            </p:cNvPr>
            <p:cNvSpPr/>
            <p:nvPr/>
          </p:nvSpPr>
          <p:spPr>
            <a:xfrm>
              <a:off x="0" y="0"/>
              <a:ext cx="3895412" cy="2555175"/>
            </a:xfrm>
            <a:custGeom>
              <a:avLst/>
              <a:gdLst/>
              <a:ahLst/>
              <a:cxnLst/>
              <a:rect l="l" t="t" r="r" b="b"/>
              <a:pathLst>
                <a:path w="3895412" h="2555175">
                  <a:moveTo>
                    <a:pt x="6703" y="0"/>
                  </a:moveTo>
                  <a:lnTo>
                    <a:pt x="3888710" y="0"/>
                  </a:lnTo>
                  <a:cubicBezTo>
                    <a:pt x="3892411" y="0"/>
                    <a:pt x="3895412" y="3001"/>
                    <a:pt x="3895412" y="6703"/>
                  </a:cubicBezTo>
                  <a:lnTo>
                    <a:pt x="3895412" y="2548473"/>
                  </a:lnTo>
                  <a:cubicBezTo>
                    <a:pt x="3895412" y="2550250"/>
                    <a:pt x="3894706" y="2551955"/>
                    <a:pt x="3893449" y="2553212"/>
                  </a:cubicBezTo>
                  <a:cubicBezTo>
                    <a:pt x="3892192" y="2554469"/>
                    <a:pt x="3890487" y="2555175"/>
                    <a:pt x="3888710" y="2555175"/>
                  </a:cubicBezTo>
                  <a:lnTo>
                    <a:pt x="6703" y="2555175"/>
                  </a:lnTo>
                  <a:cubicBezTo>
                    <a:pt x="4925" y="2555175"/>
                    <a:pt x="3220" y="2554469"/>
                    <a:pt x="1963" y="2553212"/>
                  </a:cubicBezTo>
                  <a:cubicBezTo>
                    <a:pt x="706" y="2551955"/>
                    <a:pt x="0" y="2550250"/>
                    <a:pt x="0" y="2548473"/>
                  </a:cubicBezTo>
                  <a:lnTo>
                    <a:pt x="0" y="6703"/>
                  </a:lnTo>
                  <a:cubicBezTo>
                    <a:pt x="0" y="4925"/>
                    <a:pt x="706" y="3220"/>
                    <a:pt x="1963" y="1963"/>
                  </a:cubicBezTo>
                  <a:cubicBezTo>
                    <a:pt x="3220" y="706"/>
                    <a:pt x="4925" y="0"/>
                    <a:pt x="6703" y="0"/>
                  </a:cubicBez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0000"/>
              </a:solidFill>
            </a:ln>
          </p:spPr>
          <p:txBody>
            <a:bodyPr/>
            <a:lstStyle/>
            <a:p>
              <a:pPr algn="just" defTabSz="685835">
                <a:defRPr/>
              </a:pPr>
              <a:endParaRPr lang="fr-MA"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AA32D00-B2D8-2293-F056-5AE587E26A74}"/>
                </a:ext>
              </a:extLst>
            </p:cNvPr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38100" tIns="38100" rIns="38100" bIns="38100" rtlCol="0" anchor="ctr"/>
            <a:lstStyle/>
            <a:p>
              <a:pPr algn="just" defTabSz="685835">
                <a:lnSpc>
                  <a:spcPts val="2408"/>
                </a:lnSpc>
                <a:defRPr/>
              </a:pPr>
              <a:endParaRPr sz="1350" dirty="0">
                <a:solidFill>
                  <a:prstClr val="black"/>
                </a:solidFill>
                <a:latin typeface="Dosis" pitchFamily="2" charset="0"/>
              </a:endParaRPr>
            </a:p>
          </p:txBody>
        </p:sp>
      </p:grpSp>
      <p:sp>
        <p:nvSpPr>
          <p:cNvPr id="7" name="Freeform 7">
            <a:extLst>
              <a:ext uri="{FF2B5EF4-FFF2-40B4-BE49-F238E27FC236}">
                <a16:creationId xmlns:a16="http://schemas.microsoft.com/office/drawing/2014/main" id="{B34FD747-C30E-E0AB-6CD3-9EEE522E0C16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86384" y="31341"/>
            <a:ext cx="929375" cy="892200"/>
          </a:xfrm>
          <a:custGeom>
            <a:avLst/>
            <a:gdLst/>
            <a:ahLst/>
            <a:cxnLst/>
            <a:rect l="l" t="t" r="r" b="b"/>
            <a:pathLst>
              <a:path w="1239167" h="1189600">
                <a:moveTo>
                  <a:pt x="0" y="0"/>
                </a:moveTo>
                <a:lnTo>
                  <a:pt x="1239167" y="0"/>
                </a:lnTo>
                <a:lnTo>
                  <a:pt x="1239167" y="1189600"/>
                </a:lnTo>
                <a:lnTo>
                  <a:pt x="0" y="118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just" defTabSz="685835">
              <a:defRPr/>
            </a:pPr>
            <a:endParaRPr lang="fr-MA" sz="1350" dirty="0">
              <a:solidFill>
                <a:prstClr val="black"/>
              </a:solidFill>
              <a:latin typeface="Dosis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B319638-CFCF-BEE0-C1A3-DB5071C1CBF4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3211267" y="831689"/>
            <a:ext cx="7238546" cy="4962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85835">
              <a:lnSpc>
                <a:spcPts val="4199"/>
              </a:lnSpc>
              <a:defRPr/>
            </a:pPr>
            <a:r>
              <a:rPr lang="fr-FR" sz="3200" b="1" dirty="0">
                <a:solidFill>
                  <a:srgbClr val="106585"/>
                </a:solidFill>
                <a:latin typeface="Dosis" pitchFamily="2" charset="0"/>
              </a:rPr>
              <a:t>Organisation pédagogique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94B8504D-C843-3262-D2C0-142A1F25F35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35183" y="1586276"/>
            <a:ext cx="12192000" cy="4747350"/>
          </a:xfrm>
          <a:prstGeom prst="roundRect">
            <a:avLst>
              <a:gd name="adj" fmla="val 8353"/>
            </a:avLst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5">
              <a:defRPr/>
            </a:pPr>
            <a:endParaRPr lang="fr-FR" sz="18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1DD44DDA-8376-1144-5CA4-E9AC843407BA}"/>
              </a:ext>
            </a:extLst>
          </p:cNvPr>
          <p:cNvSpPr txBox="1"/>
          <p:nvPr>
            <p:custDataLst>
              <p:tags r:id="rId6"/>
            </p:custDataLst>
          </p:nvPr>
        </p:nvSpPr>
        <p:spPr>
          <a:xfrm>
            <a:off x="831414" y="1809095"/>
            <a:ext cx="11963400" cy="4311819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L’objectif de l’enseignement du français en 1</a:t>
            </a:r>
            <a:r>
              <a:rPr lang="fr-FR" sz="2400" baseline="30000" noProof="1">
                <a:solidFill>
                  <a:srgbClr val="106585"/>
                </a:solidFill>
                <a:latin typeface="Dosis" pitchFamily="2" charset="0"/>
              </a:rPr>
              <a:t>ère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année est d’atteindre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palier 2 en lecture</a:t>
            </a:r>
            <a:r>
              <a:rPr lang="fr-FR" sz="2400" b="1" noProof="1">
                <a:solidFill>
                  <a:srgbClr val="106585"/>
                </a:solidFill>
                <a:latin typeface="Dosis" pitchFamily="2" charset="0"/>
              </a:rPr>
              <a:t>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(lire des mots avec des syllabes simples) ainsi que le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niveau A1.1  à l’oral et à l’écrit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(capacités élémentaires en compréhension et en production).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L’année est organisée en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5 périodes </a:t>
            </a:r>
            <a:r>
              <a:rPr lang="fr-FR" sz="2400" noProof="1">
                <a:solidFill>
                  <a:srgbClr val="215968"/>
                </a:solidFill>
                <a:latin typeface="Dosis" pitchFamily="2" charset="0"/>
              </a:rPr>
              <a:t>de 6 semaines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chacune. Les 5 premières semaines de la période sont consacrées à l’étude d’un thème, tandis que la sixième semaine est réservée au rebrassage et à l’évaluation des apprentissages de la période. 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semaine comprend une liste de mots de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vocabulaire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dialogue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, la découverte d’un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graphème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 et des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points de langue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(structures syntaxiques, conjugaison etc.).</a:t>
            </a:r>
          </a:p>
          <a:p>
            <a:pPr marL="342917" indent="-342917" algn="just" defTabSz="685835">
              <a:lnSpc>
                <a:spcPts val="3026"/>
              </a:lnSpc>
              <a:spcAft>
                <a:spcPts val="1200"/>
              </a:spcAft>
              <a:buFont typeface="Arial" panose="020B0604020202020204" pitchFamily="34" charset="0"/>
              <a:buChar char="•"/>
              <a:defRPr/>
            </a:pP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Chaque séance comprend </a:t>
            </a:r>
            <a:r>
              <a:rPr lang="fr-FR" sz="2400" b="1" noProof="1">
                <a:solidFill>
                  <a:srgbClr val="F79646">
                    <a:lumMod val="75000"/>
                  </a:srgbClr>
                </a:solidFill>
                <a:latin typeface="Dosis" pitchFamily="2" charset="0"/>
              </a:rPr>
              <a:t>2 activités principales </a:t>
            </a:r>
            <a:r>
              <a:rPr lang="fr-FR" sz="2400" noProof="1">
                <a:solidFill>
                  <a:srgbClr val="106585"/>
                </a:solidFill>
                <a:latin typeface="Dosis" pitchFamily="2" charset="0"/>
              </a:rPr>
              <a:t>et s’ouvre par des rituels. </a:t>
            </a:r>
            <a:endParaRPr lang="fr-FR" sz="2100" noProof="1">
              <a:solidFill>
                <a:prstClr val="black">
                  <a:lumMod val="85000"/>
                  <a:lumOff val="15000"/>
                </a:prstClr>
              </a:solidFill>
              <a:latin typeface="Dosis" pitchFamily="2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437462-F7F5-AE53-D834-01EDCFD32DC3}"/>
              </a:ext>
            </a:extLst>
          </p:cNvPr>
          <p:cNvSpPr txBox="1"/>
          <p:nvPr>
            <p:custDataLst>
              <p:tags r:id="rId7"/>
            </p:custDataLst>
          </p:nvPr>
        </p:nvSpPr>
        <p:spPr>
          <a:xfrm>
            <a:off x="8831317" y="4821"/>
            <a:ext cx="6643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5">
              <a:defRPr/>
            </a:pPr>
            <a:r>
              <a:rPr lang="fr-MA" sz="2000" i="1" dirty="0">
                <a:solidFill>
                  <a:prstClr val="black">
                    <a:lumMod val="50000"/>
                    <a:lumOff val="50000"/>
                  </a:prstClr>
                </a:solidFill>
                <a:latin typeface="Calibri"/>
              </a:rPr>
              <a:t>Pour l’enseignant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5FB32DC9-3DD7-DDE8-5057-C00C962270D0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686382" y="6703496"/>
            <a:ext cx="12256725" cy="2071133"/>
            <a:chOff x="457588" y="4537445"/>
            <a:chExt cx="8171150" cy="1380755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6449314D-753C-6389-7F12-91793FC4DFA6}"/>
                </a:ext>
              </a:extLst>
            </p:cNvPr>
            <p:cNvSpPr/>
            <p:nvPr/>
          </p:nvSpPr>
          <p:spPr>
            <a:xfrm>
              <a:off x="457588" y="4537445"/>
              <a:ext cx="8160533" cy="1380755"/>
            </a:xfrm>
            <a:prstGeom prst="roundRect">
              <a:avLst/>
            </a:prstGeom>
            <a:solidFill>
              <a:srgbClr val="FFFFCC"/>
            </a:solidFill>
            <a:ln>
              <a:solidFill>
                <a:schemeClr val="bg1">
                  <a:lumMod val="65000"/>
                </a:scheme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5">
                <a:defRPr/>
              </a:pPr>
              <a:endParaRPr lang="fr-FR" sz="18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10">
              <a:extLst>
                <a:ext uri="{FF2B5EF4-FFF2-40B4-BE49-F238E27FC236}">
                  <a16:creationId xmlns:a16="http://schemas.microsoft.com/office/drawing/2014/main" id="{B20CFC84-9C14-5078-FD01-23AF13E02E32}"/>
                </a:ext>
              </a:extLst>
            </p:cNvPr>
            <p:cNvSpPr txBox="1"/>
            <p:nvPr/>
          </p:nvSpPr>
          <p:spPr>
            <a:xfrm>
              <a:off x="537925" y="4699000"/>
              <a:ext cx="4034075" cy="1058446"/>
            </a:xfrm>
            <a:prstGeom prst="round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1 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Je me présente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2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classe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3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famille et ma maison</a:t>
              </a:r>
              <a:endParaRPr lang="fr-FR" sz="2100" b="1" dirty="0">
                <a:solidFill>
                  <a:srgbClr val="106585"/>
                </a:solidFill>
                <a:latin typeface="Dosis" pitchFamily="2" charset="0"/>
              </a:endParaRPr>
            </a:p>
          </p:txBody>
        </p:sp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47CEF19C-EABA-3900-4506-32DB619CEF11}"/>
                </a:ext>
              </a:extLst>
            </p:cNvPr>
            <p:cNvSpPr txBox="1"/>
            <p:nvPr/>
          </p:nvSpPr>
          <p:spPr>
            <a:xfrm>
              <a:off x="4340662" y="4710249"/>
              <a:ext cx="4288076" cy="6591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4 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Mon corps et mon alimentation</a:t>
              </a:r>
            </a:p>
            <a:p>
              <a:pPr marL="531840" indent="-342917" algn="just" defTabSz="685835">
                <a:lnSpc>
                  <a:spcPts val="3026"/>
                </a:lnSpc>
                <a:spcAft>
                  <a:spcPts val="1200"/>
                </a:spcAft>
                <a:buFont typeface="Arial" panose="020B0604020202020204" pitchFamily="34" charset="0"/>
                <a:buChar char="•"/>
                <a:defRPr/>
              </a:pPr>
              <a:r>
                <a:rPr lang="fr-FR" sz="2400" b="1" dirty="0">
                  <a:solidFill>
                    <a:srgbClr val="F79646">
                      <a:lumMod val="75000"/>
                    </a:srgbClr>
                  </a:solidFill>
                  <a:latin typeface="Dosis" pitchFamily="2" charset="0"/>
                </a:rPr>
                <a:t>Période  5 :  </a:t>
              </a:r>
              <a:r>
                <a:rPr lang="fr-FR" sz="2400" b="1" dirty="0">
                  <a:solidFill>
                    <a:srgbClr val="106585"/>
                  </a:solidFill>
                  <a:latin typeface="Dosis" pitchFamily="2" charset="0"/>
                </a:rPr>
                <a:t>Ma journée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714966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3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4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5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6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7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8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9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2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7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5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C00000"/>
        </a:solidFill>
        <a:ln>
          <a:solidFill>
            <a:srgbClr val="C00000"/>
          </a:solidFill>
        </a:ln>
      </a:spPr>
      <a:bodyPr rtlCol="0" anchor="ctr"/>
      <a:lstStyle>
        <a:defPPr algn="ctr">
          <a:defRPr b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11078</TotalTime>
  <Words>2005</Words>
  <PresentationFormat>Personnalisé</PresentationFormat>
  <Paragraphs>373</Paragraphs>
  <Slides>68</Slides>
  <Notes>1</Notes>
  <HiddenSlides>0</HiddenSlides>
  <MMClips>3</MMClips>
  <ScaleCrop>false</ScaleCrop>
  <HeadingPairs>
    <vt:vector size="8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4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68</vt:i4>
      </vt:variant>
    </vt:vector>
  </HeadingPairs>
  <TitlesOfParts>
    <vt:vector size="85" baseType="lpstr">
      <vt:lpstr>Carelia</vt:lpstr>
      <vt:lpstr>Montserrat</vt:lpstr>
      <vt:lpstr>Dosis</vt:lpstr>
      <vt:lpstr>Helvetica Neue Light</vt:lpstr>
      <vt:lpstr>Calibri</vt:lpstr>
      <vt:lpstr>Traditional Arabic</vt:lpstr>
      <vt:lpstr>Calibri </vt:lpstr>
      <vt:lpstr>Dosis Bold</vt:lpstr>
      <vt:lpstr>Arial</vt:lpstr>
      <vt:lpstr>KG Primary Penmanship 2</vt:lpstr>
      <vt:lpstr>Cambria</vt:lpstr>
      <vt:lpstr>KG Primary Penmanship Alt</vt:lpstr>
      <vt:lpstr>1_Office Theme</vt:lpstr>
      <vt:lpstr>Office Theme</vt:lpstr>
      <vt:lpstr>2_Office Theme</vt:lpstr>
      <vt:lpstr>2_Simple Light</vt:lpstr>
      <vt:lpstr>think-cell Slide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2023-09-22T04:26:48Z</dcterms:created>
  <dcterms:modified xsi:type="dcterms:W3CDTF">2025-07-13T12:38:10Z</dcterms:modified>
</cp:coreProperties>
</file>