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73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47482341" r:id="rId16"/>
    <p:sldId id="2134808273" r:id="rId17"/>
    <p:sldId id="2134808905" r:id="rId18"/>
    <p:sldId id="2147482342" r:id="rId19"/>
    <p:sldId id="2134808870" r:id="rId20"/>
    <p:sldId id="2134808951" r:id="rId21"/>
    <p:sldId id="2134808846" r:id="rId22"/>
    <p:sldId id="2134808852" r:id="rId23"/>
    <p:sldId id="2134808851" r:id="rId24"/>
    <p:sldId id="2134808949" r:id="rId25"/>
    <p:sldId id="2134806216" r:id="rId26"/>
    <p:sldId id="2134808933" r:id="rId27"/>
    <p:sldId id="2134808839" r:id="rId28"/>
    <p:sldId id="2134808935" r:id="rId29"/>
    <p:sldId id="2147482350" r:id="rId30"/>
    <p:sldId id="2134808862" r:id="rId31"/>
    <p:sldId id="2134808617" r:id="rId32"/>
    <p:sldId id="2147482363" r:id="rId33"/>
    <p:sldId id="2147482365" r:id="rId34"/>
    <p:sldId id="2147482367" r:id="rId35"/>
    <p:sldId id="2147482362" r:id="rId36"/>
    <p:sldId id="2147482355" r:id="rId37"/>
    <p:sldId id="2147482356" r:id="rId38"/>
    <p:sldId id="2147482368" r:id="rId39"/>
    <p:sldId id="2134808857" r:id="rId40"/>
    <p:sldId id="2134808858" r:id="rId41"/>
    <p:sldId id="2134806998" r:id="rId42"/>
    <p:sldId id="2134806247" r:id="rId43"/>
    <p:sldId id="2134808958" r:id="rId44"/>
    <p:sldId id="2134808960" r:id="rId45"/>
    <p:sldId id="2134808962" r:id="rId46"/>
    <p:sldId id="2134808964" r:id="rId47"/>
    <p:sldId id="2134808966" r:id="rId48"/>
    <p:sldId id="2134808967" r:id="rId49"/>
    <p:sldId id="2134808968" r:id="rId50"/>
    <p:sldId id="2134808969" r:id="rId51"/>
    <p:sldId id="2134808970" r:id="rId52"/>
    <p:sldId id="2134808984" r:id="rId53"/>
    <p:sldId id="2134806255" r:id="rId54"/>
    <p:sldId id="2134808971" r:id="rId55"/>
    <p:sldId id="2134808972" r:id="rId56"/>
    <p:sldId id="2134808973" r:id="rId57"/>
    <p:sldId id="2134808974" r:id="rId58"/>
    <p:sldId id="2134808975" r:id="rId59"/>
    <p:sldId id="2134808976" r:id="rId60"/>
    <p:sldId id="2134808844" r:id="rId61"/>
    <p:sldId id="2134808977" r:id="rId62"/>
    <p:sldId id="2134806115" r:id="rId63"/>
    <p:sldId id="2134808299" r:id="rId64"/>
    <p:sldId id="2134808929" r:id="rId65"/>
    <p:sldId id="2134808978" r:id="rId66"/>
    <p:sldId id="2134808979" r:id="rId67"/>
    <p:sldId id="2134808980" r:id="rId68"/>
    <p:sldId id="2134808805" r:id="rId69"/>
    <p:sldId id="2134808775" r:id="rId70"/>
    <p:sldId id="2134808474" r:id="rId71"/>
    <p:sldId id="2147482339" r:id="rId72"/>
  </p:sldIdLst>
  <p:sldSz cx="13716000" cy="10287000"/>
  <p:notesSz cx="6858000" cy="9144000"/>
  <p:embeddedFontLst>
    <p:embeddedFont>
      <p:font typeface="Cambria" panose="02040503050406030204" pitchFamily="18" charset="0"/>
      <p:regular r:id="rId74"/>
      <p:bold r:id="rId75"/>
      <p:italic r:id="rId76"/>
      <p:boldItalic r:id="rId77"/>
    </p:embeddedFont>
    <p:embeddedFont>
      <p:font typeface="Carelia" panose="020B0604020202020204" charset="0"/>
      <p:regular r:id="rId78"/>
    </p:embeddedFont>
    <p:embeddedFont>
      <p:font typeface="Dosis" pitchFamily="2" charset="0"/>
      <p:regular r:id="rId79"/>
      <p:bold r:id="rId80"/>
    </p:embeddedFont>
    <p:embeddedFont>
      <p:font typeface="Dosis Bold" charset="0"/>
      <p:regular r:id="rId81"/>
      <p:bold r:id="rId82"/>
    </p:embeddedFont>
    <p:embeddedFont>
      <p:font typeface="KG Primary Penmanship 2" panose="020B0604020202020204" charset="0"/>
      <p:regular r:id="rId83"/>
    </p:embeddedFont>
    <p:embeddedFont>
      <p:font typeface="KG Primary Penmanship Alt" panose="020B0604020202020204" charset="0"/>
      <p:regular r:id="rId84"/>
    </p:embeddedFont>
    <p:embeddedFont>
      <p:font typeface="Montserrat" panose="00000500000000000000" pitchFamily="2" charset="0"/>
      <p:regular r:id="rId85"/>
      <p:bold r:id="rId86"/>
      <p:italic r:id="rId87"/>
      <p:boldItalic r:id="rId88"/>
    </p:embeddedFont>
    <p:embeddedFont>
      <p:font typeface="Traditional Arabic" panose="02020603050405020304" pitchFamily="18" charset="-78"/>
      <p:regular r:id="rId89"/>
      <p:bold r:id="rId9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00"/>
    <a:srgbClr val="7DBE00"/>
    <a:srgbClr val="67803F"/>
    <a:srgbClr val="F2F2F2"/>
    <a:srgbClr val="7F7F7F"/>
    <a:srgbClr val="106584"/>
    <a:srgbClr val="FDEADA"/>
    <a:srgbClr val="FFFFFF"/>
    <a:srgbClr val="F7F1BD"/>
    <a:srgbClr val="106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1.fntdata"/><Relationship Id="rId89" Type="http://schemas.openxmlformats.org/officeDocument/2006/relationships/font" Target="fonts/font16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1.xml"/><Relationship Id="rId90" Type="http://schemas.openxmlformats.org/officeDocument/2006/relationships/font" Target="fonts/font17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font" Target="fonts/font7.fntdata"/><Relationship Id="rId85" Type="http://schemas.openxmlformats.org/officeDocument/2006/relationships/font" Target="fonts/font12.fntdata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88" Type="http://schemas.openxmlformats.org/officeDocument/2006/relationships/font" Target="fonts/font15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font" Target="fonts/font13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3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4.fntdata"/><Relationship Id="rId61" Type="http://schemas.openxmlformats.org/officeDocument/2006/relationships/slide" Target="slides/slide57.xml"/><Relationship Id="rId82" Type="http://schemas.openxmlformats.org/officeDocument/2006/relationships/font" Target="fonts/font9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69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57066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36.png"/><Relationship Id="rId5" Type="http://schemas.openxmlformats.org/officeDocument/2006/relationships/tags" Target="../tags/tag112.xml"/><Relationship Id="rId10" Type="http://schemas.openxmlformats.org/officeDocument/2006/relationships/image" Target="../media/image16.svg"/><Relationship Id="rId4" Type="http://schemas.openxmlformats.org/officeDocument/2006/relationships/tags" Target="../tags/tag11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6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5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5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5.xml"/><Relationship Id="rId7" Type="http://schemas.openxmlformats.org/officeDocument/2006/relationships/image" Target="../media/image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7.xml"/><Relationship Id="rId10" Type="http://schemas.openxmlformats.org/officeDocument/2006/relationships/image" Target="../media/image8.png"/><Relationship Id="rId4" Type="http://schemas.openxmlformats.org/officeDocument/2006/relationships/tags" Target="../tags/tag126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29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5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5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59.xml"/><Relationship Id="rId7" Type="http://schemas.openxmlformats.org/officeDocument/2006/relationships/image" Target="../media/image5.jpeg"/><Relationship Id="rId12" Type="http://schemas.openxmlformats.org/officeDocument/2006/relationships/image" Target="../media/image39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8.png"/><Relationship Id="rId5" Type="http://schemas.openxmlformats.org/officeDocument/2006/relationships/tags" Target="../tags/tag161.xml"/><Relationship Id="rId10" Type="http://schemas.openxmlformats.org/officeDocument/2006/relationships/image" Target="../media/image37.png"/><Relationship Id="rId4" Type="http://schemas.openxmlformats.org/officeDocument/2006/relationships/tags" Target="../tags/tag160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8.png"/><Relationship Id="rId5" Type="http://schemas.openxmlformats.org/officeDocument/2006/relationships/tags" Target="../tags/tag166.xml"/><Relationship Id="rId10" Type="http://schemas.openxmlformats.org/officeDocument/2006/relationships/image" Target="../media/image7.svg"/><Relationship Id="rId4" Type="http://schemas.openxmlformats.org/officeDocument/2006/relationships/tags" Target="../tags/tag165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9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5.png"/><Relationship Id="rId2" Type="http://schemas.openxmlformats.org/officeDocument/2006/relationships/tags" Target="../tags/tag169.xml"/><Relationship Id="rId16" Type="http://schemas.openxmlformats.org/officeDocument/2006/relationships/image" Target="../media/image42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5.jpeg"/><Relationship Id="rId5" Type="http://schemas.openxmlformats.org/officeDocument/2006/relationships/tags" Target="../tags/tag172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3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9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8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3.xml"/><Relationship Id="rId13" Type="http://schemas.openxmlformats.org/officeDocument/2006/relationships/image" Target="../media/image19.svg"/><Relationship Id="rId3" Type="http://schemas.openxmlformats.org/officeDocument/2006/relationships/tags" Target="../tags/tag188.xml"/><Relationship Id="rId7" Type="http://schemas.openxmlformats.org/officeDocument/2006/relationships/tags" Target="../tags/tag192.xml"/><Relationship Id="rId12" Type="http://schemas.openxmlformats.org/officeDocument/2006/relationships/image" Target="../media/image18.png"/><Relationship Id="rId2" Type="http://schemas.openxmlformats.org/officeDocument/2006/relationships/tags" Target="../tags/tag187.xml"/><Relationship Id="rId16" Type="http://schemas.openxmlformats.org/officeDocument/2006/relationships/image" Target="../media/image45.pn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15" Type="http://schemas.openxmlformats.org/officeDocument/2006/relationships/image" Target="../media/image44.png"/><Relationship Id="rId10" Type="http://schemas.openxmlformats.org/officeDocument/2006/relationships/tags" Target="../tags/tag195.xml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44.png"/><Relationship Id="rId5" Type="http://schemas.openxmlformats.org/officeDocument/2006/relationships/tags" Target="../tags/tag200.xml"/><Relationship Id="rId10" Type="http://schemas.openxmlformats.org/officeDocument/2006/relationships/image" Target="../media/image23.png"/><Relationship Id="rId4" Type="http://schemas.openxmlformats.org/officeDocument/2006/relationships/tags" Target="../tags/tag199.xml"/><Relationship Id="rId9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0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image" Target="../media/image8.png"/><Relationship Id="rId5" Type="http://schemas.openxmlformats.org/officeDocument/2006/relationships/tags" Target="../tags/tag206.xml"/><Relationship Id="rId10" Type="http://schemas.openxmlformats.org/officeDocument/2006/relationships/image" Target="../media/image7.svg"/><Relationship Id="rId4" Type="http://schemas.openxmlformats.org/officeDocument/2006/relationships/tags" Target="../tags/tag205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image" Target="../media/image40.png"/><Relationship Id="rId2" Type="http://schemas.openxmlformats.org/officeDocument/2006/relationships/tags" Target="../tags/tag209.xml"/><Relationship Id="rId16" Type="http://schemas.openxmlformats.org/officeDocument/2006/relationships/image" Target="../media/image29.sv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image" Target="../media/image15.png"/><Relationship Id="rId10" Type="http://schemas.openxmlformats.org/officeDocument/2006/relationships/tags" Target="../tags/tag217.xml"/><Relationship Id="rId19" Type="http://schemas.openxmlformats.org/officeDocument/2006/relationships/image" Target="../media/image42.png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image" Target="../media/image18.png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8.png"/><Relationship Id="rId2" Type="http://schemas.openxmlformats.org/officeDocument/2006/relationships/tags" Target="../tags/tag221.xml"/><Relationship Id="rId16" Type="http://schemas.openxmlformats.org/officeDocument/2006/relationships/image" Target="../media/image47.PNG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tags" Target="../tags/tag230.xml"/><Relationship Id="rId5" Type="http://schemas.openxmlformats.org/officeDocument/2006/relationships/tags" Target="../tags/tag224.xml"/><Relationship Id="rId15" Type="http://schemas.openxmlformats.org/officeDocument/2006/relationships/image" Target="../media/image46.png"/><Relationship Id="rId10" Type="http://schemas.openxmlformats.org/officeDocument/2006/relationships/tags" Target="../tags/tag229.xml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41.xml"/><Relationship Id="rId18" Type="http://schemas.openxmlformats.org/officeDocument/2006/relationships/image" Target="../media/image48.pn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tags" Target="../tags/tag240.xml"/><Relationship Id="rId17" Type="http://schemas.openxmlformats.org/officeDocument/2006/relationships/image" Target="../media/image47.PNG"/><Relationship Id="rId2" Type="http://schemas.openxmlformats.org/officeDocument/2006/relationships/tags" Target="../tags/tag232.xml"/><Relationship Id="rId16" Type="http://schemas.openxmlformats.org/officeDocument/2006/relationships/image" Target="../media/image46.png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39.xml"/><Relationship Id="rId5" Type="http://schemas.openxmlformats.org/officeDocument/2006/relationships/tags" Target="../tags/tag23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38.xml"/><Relationship Id="rId19" Type="http://schemas.openxmlformats.org/officeDocument/2006/relationships/image" Target="../media/image49.png"/><Relationship Id="rId4" Type="http://schemas.openxmlformats.org/officeDocument/2006/relationships/tags" Target="../tags/tag234.xml"/><Relationship Id="rId9" Type="http://schemas.openxmlformats.org/officeDocument/2006/relationships/audio" Target="../media/media1.wav"/><Relationship Id="rId14" Type="http://schemas.openxmlformats.org/officeDocument/2006/relationships/tags" Target="../tags/tag24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tags" Target="../tags/tag245.xml"/><Relationship Id="rId7" Type="http://schemas.openxmlformats.org/officeDocument/2006/relationships/image" Target="../media/image19.sv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57.xml"/><Relationship Id="rId18" Type="http://schemas.openxmlformats.org/officeDocument/2006/relationships/image" Target="../media/image48.png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tags" Target="../tags/tag256.xml"/><Relationship Id="rId17" Type="http://schemas.openxmlformats.org/officeDocument/2006/relationships/image" Target="../media/image47.PNG"/><Relationship Id="rId2" Type="http://schemas.openxmlformats.org/officeDocument/2006/relationships/tags" Target="../tags/tag248.xml"/><Relationship Id="rId16" Type="http://schemas.openxmlformats.org/officeDocument/2006/relationships/image" Target="../media/image46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5.xml"/><Relationship Id="rId5" Type="http://schemas.openxmlformats.org/officeDocument/2006/relationships/tags" Target="../tags/tag25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54.xml"/><Relationship Id="rId19" Type="http://schemas.openxmlformats.org/officeDocument/2006/relationships/image" Target="../media/image49.png"/><Relationship Id="rId4" Type="http://schemas.openxmlformats.org/officeDocument/2006/relationships/tags" Target="../tags/tag250.xml"/><Relationship Id="rId9" Type="http://schemas.openxmlformats.org/officeDocument/2006/relationships/audio" Target="../media/media1.wav"/><Relationship Id="rId14" Type="http://schemas.openxmlformats.org/officeDocument/2006/relationships/tags" Target="../tags/tag25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tags" Target="../tags/tag271.xml"/><Relationship Id="rId18" Type="http://schemas.openxmlformats.org/officeDocument/2006/relationships/image" Target="../media/image47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tags" Target="../tags/tag270.xml"/><Relationship Id="rId17" Type="http://schemas.openxmlformats.org/officeDocument/2006/relationships/image" Target="../media/image46.png"/><Relationship Id="rId2" Type="http://schemas.openxmlformats.org/officeDocument/2006/relationships/tags" Target="../tags/tag260.xml"/><Relationship Id="rId16" Type="http://schemas.openxmlformats.org/officeDocument/2006/relationships/image" Target="../media/image19.svg"/><Relationship Id="rId20" Type="http://schemas.openxmlformats.org/officeDocument/2006/relationships/image" Target="../media/image52.png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tags" Target="../tags/tag269.xml"/><Relationship Id="rId5" Type="http://schemas.openxmlformats.org/officeDocument/2006/relationships/tags" Target="../tags/tag263.xml"/><Relationship Id="rId15" Type="http://schemas.openxmlformats.org/officeDocument/2006/relationships/image" Target="../media/image18.png"/><Relationship Id="rId10" Type="http://schemas.openxmlformats.org/officeDocument/2006/relationships/tags" Target="../tags/tag268.xml"/><Relationship Id="rId19" Type="http://schemas.openxmlformats.org/officeDocument/2006/relationships/image" Target="../media/image51.png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3.jpe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48.png"/><Relationship Id="rId2" Type="http://schemas.openxmlformats.org/officeDocument/2006/relationships/tags" Target="../tags/tag273.xml"/><Relationship Id="rId16" Type="http://schemas.openxmlformats.org/officeDocument/2006/relationships/image" Target="../media/image46.png"/><Relationship Id="rId20" Type="http://schemas.openxmlformats.org/officeDocument/2006/relationships/image" Target="../media/image51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19.svg"/><Relationship Id="rId10" Type="http://schemas.openxmlformats.org/officeDocument/2006/relationships/tags" Target="../tags/tag281.xml"/><Relationship Id="rId19" Type="http://schemas.openxmlformats.org/officeDocument/2006/relationships/image" Target="../media/image54.jpe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2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47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46.png"/><Relationship Id="rId5" Type="http://schemas.openxmlformats.org/officeDocument/2006/relationships/tags" Target="../tags/tag288.xml"/><Relationship Id="rId10" Type="http://schemas.openxmlformats.org/officeDocument/2006/relationships/image" Target="../media/image19.svg"/><Relationship Id="rId4" Type="http://schemas.openxmlformats.org/officeDocument/2006/relationships/tags" Target="../tags/tag287.xml"/><Relationship Id="rId9" Type="http://schemas.openxmlformats.org/officeDocument/2006/relationships/image" Target="../media/image18.png"/><Relationship Id="rId1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5.png"/><Relationship Id="rId3" Type="http://schemas.openxmlformats.org/officeDocument/2006/relationships/tags" Target="../tags/tag293.xml"/><Relationship Id="rId7" Type="http://schemas.openxmlformats.org/officeDocument/2006/relationships/image" Target="../media/image18.png"/><Relationship Id="rId12" Type="http://schemas.openxmlformats.org/officeDocument/2006/relationships/image" Target="../media/image54.jpe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3.jpeg"/><Relationship Id="rId5" Type="http://schemas.openxmlformats.org/officeDocument/2006/relationships/tags" Target="../tags/tag295.xml"/><Relationship Id="rId10" Type="http://schemas.openxmlformats.org/officeDocument/2006/relationships/image" Target="../media/image48.png"/><Relationship Id="rId4" Type="http://schemas.openxmlformats.org/officeDocument/2006/relationships/tags" Target="../tags/tag294.xml"/><Relationship Id="rId9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image" Target="../media/image46.png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image" Target="../media/image19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18.png"/><Relationship Id="rId5" Type="http://schemas.openxmlformats.org/officeDocument/2006/relationships/tags" Target="../tags/tag30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307.xml"/><Relationship Id="rId7" Type="http://schemas.openxmlformats.org/officeDocument/2006/relationships/image" Target="../media/image56.pn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310.xml"/><Relationship Id="rId7" Type="http://schemas.openxmlformats.org/officeDocument/2006/relationships/image" Target="../media/image19.sv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1.xml"/><Relationship Id="rId9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314.xml"/><Relationship Id="rId7" Type="http://schemas.openxmlformats.org/officeDocument/2006/relationships/image" Target="../media/image19.svg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5.xml"/><Relationship Id="rId9" Type="http://schemas.openxmlformats.org/officeDocument/2006/relationships/image" Target="../media/image57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318.xml"/><Relationship Id="rId7" Type="http://schemas.openxmlformats.org/officeDocument/2006/relationships/image" Target="../media/image19.sv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9.xml"/><Relationship Id="rId9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2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image" Target="../media/image8.png"/><Relationship Id="rId5" Type="http://schemas.openxmlformats.org/officeDocument/2006/relationships/tags" Target="../tags/tag324.xml"/><Relationship Id="rId10" Type="http://schemas.openxmlformats.org/officeDocument/2006/relationships/image" Target="../media/image7.svg"/><Relationship Id="rId4" Type="http://schemas.openxmlformats.org/officeDocument/2006/relationships/tags" Target="../tags/tag323.xml"/><Relationship Id="rId9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image" Target="../media/image40.png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image" Target="../media/image29.sv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image" Target="../media/image15.png"/><Relationship Id="rId5" Type="http://schemas.openxmlformats.org/officeDocument/2006/relationships/tags" Target="../tags/tag330.xml"/><Relationship Id="rId15" Type="http://schemas.openxmlformats.org/officeDocument/2006/relationships/image" Target="../media/image42.png"/><Relationship Id="rId10" Type="http://schemas.openxmlformats.org/officeDocument/2006/relationships/image" Target="../media/image5.jpeg"/><Relationship Id="rId4" Type="http://schemas.openxmlformats.org/officeDocument/2006/relationships/tags" Target="../tags/tag32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1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336.xml"/><Relationship Id="rId7" Type="http://schemas.openxmlformats.org/officeDocument/2006/relationships/image" Target="../media/image19.sv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sv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image" Target="../media/image59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image" Target="../media/image4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image" Target="../media/image2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image" Target="../media/image2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13" Type="http://schemas.openxmlformats.org/officeDocument/2006/relationships/image" Target="../media/image19.svg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12" Type="http://schemas.openxmlformats.org/officeDocument/2006/relationships/image" Target="../media/image18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8.xml"/><Relationship Id="rId10" Type="http://schemas.openxmlformats.org/officeDocument/2006/relationships/tags" Target="../tags/tag383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4" Type="http://schemas.openxmlformats.org/officeDocument/2006/relationships/image" Target="../media/image6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image" Target="../media/image2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8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image" Target="../media/image62.png"/><Relationship Id="rId5" Type="http://schemas.openxmlformats.org/officeDocument/2006/relationships/tags" Target="../tags/tag390.xml"/><Relationship Id="rId10" Type="http://schemas.openxmlformats.org/officeDocument/2006/relationships/image" Target="../media/image32.png"/><Relationship Id="rId4" Type="http://schemas.openxmlformats.org/officeDocument/2006/relationships/tags" Target="../tags/tag389.xml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394.xml"/><Relationship Id="rId7" Type="http://schemas.openxmlformats.org/officeDocument/2006/relationships/image" Target="../media/image19.sv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image" Target="../media/image19.svg"/><Relationship Id="rId3" Type="http://schemas.openxmlformats.org/officeDocument/2006/relationships/tags" Target="../tags/tag406.xml"/><Relationship Id="rId7" Type="http://schemas.openxmlformats.org/officeDocument/2006/relationships/tags" Target="../tags/tag408.xml"/><Relationship Id="rId12" Type="http://schemas.openxmlformats.org/officeDocument/2006/relationships/image" Target="../media/image18.pn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29.xml"/><Relationship Id="rId5" Type="http://schemas.microsoft.com/office/2007/relationships/media" Target="../media/media2.mp3"/><Relationship Id="rId15" Type="http://schemas.openxmlformats.org/officeDocument/2006/relationships/image" Target="../media/image49.png"/><Relationship Id="rId10" Type="http://schemas.openxmlformats.org/officeDocument/2006/relationships/tags" Target="../tags/tag411.xml"/><Relationship Id="rId4" Type="http://schemas.openxmlformats.org/officeDocument/2006/relationships/tags" Target="../tags/tag407.xml"/><Relationship Id="rId9" Type="http://schemas.openxmlformats.org/officeDocument/2006/relationships/tags" Target="../tags/tag410.xml"/><Relationship Id="rId14" Type="http://schemas.openxmlformats.org/officeDocument/2006/relationships/image" Target="../media/image66.gi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image" Target="../media/image67.jpg"/><Relationship Id="rId18" Type="http://schemas.openxmlformats.org/officeDocument/2006/relationships/image" Target="../media/image70.pn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image" Target="../media/image19.svg"/><Relationship Id="rId17" Type="http://schemas.microsoft.com/office/2007/relationships/hdphoto" Target="../media/hdphoto1.wdp"/><Relationship Id="rId2" Type="http://schemas.openxmlformats.org/officeDocument/2006/relationships/tags" Target="../tags/tag413.xml"/><Relationship Id="rId16" Type="http://schemas.openxmlformats.org/officeDocument/2006/relationships/image" Target="../media/image69.png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image" Target="../media/image18.png"/><Relationship Id="rId5" Type="http://schemas.openxmlformats.org/officeDocument/2006/relationships/tags" Target="../tags/tag416.xml"/><Relationship Id="rId15" Type="http://schemas.openxmlformats.org/officeDocument/2006/relationships/image" Target="../media/image68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image" Target="../media/image54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43.pn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19.sv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18.png"/><Relationship Id="rId5" Type="http://schemas.openxmlformats.org/officeDocument/2006/relationships/tags" Target="../tags/tag42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4.xml"/><Relationship Id="rId9" Type="http://schemas.openxmlformats.org/officeDocument/2006/relationships/tags" Target="../tags/tag42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430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26608" y="8574280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4787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08482B-FEA8-B81D-619C-DFF9DE4FE4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46315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22854-5225-0363-6EBE-0C8F99FCD4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54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7CCC88-1E96-530A-8FA6-51E87B3C3B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5488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78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F7227F-C166-49B7-5CCF-50E4DE3560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CE850F-80D8-5170-9991-58101636DEB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31E4BB-B415-AA4F-5653-F0B4155B739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64976E0-2EF2-771C-6762-9495354083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49BDC0-AFB0-B471-0AAE-348E3970C23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23DBB1A-2755-4FD1-EFEC-FC5B4A1B68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BFE824E-4733-1045-6D7D-F85D4520FF1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D2253FE-BF29-BD45-C945-40D8264E33F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3EEA1E-4678-456A-0F13-C38D1EDF036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8524" y="3785248"/>
            <a:ext cx="1249946" cy="21894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8D6837-1B52-267F-DAF2-F24EF292E1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5290" y="4167316"/>
            <a:ext cx="1828309" cy="176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094711" y="6500578"/>
            <a:ext cx="312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glace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378021" y="6500578"/>
            <a:ext cx="3672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tomate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5A4ADF-7D4C-E161-9E33-C27D91B7C1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8524" y="3785248"/>
            <a:ext cx="1249946" cy="21894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4788E4-161A-011E-56BB-851AAD1418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5290" y="4167316"/>
            <a:ext cx="1828309" cy="176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as…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108966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j’ai … / Non, je n’ai pas … .</a:t>
            </a:r>
          </a:p>
          <a:p>
            <a:pPr defTabSz="914490">
              <a:defRPr/>
            </a:pPr>
            <a:endParaRPr lang="fr-FR" sz="3200" b="1" kern="100" dirty="0">
              <a:solidFill>
                <a:srgbClr val="106585"/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B0F165-B078-A537-C410-7264F247214E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2D0A5E-3274-BBE5-F4F8-FE549AD7113D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7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des ciseaux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ciseaux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2266A54-ADA3-B791-C7DC-9AB158BFF09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834" y="5761589"/>
            <a:ext cx="1547241" cy="19024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B1F600-5E96-415C-3BD9-568A07AEEEA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64291" y="4505201"/>
            <a:ext cx="2861233" cy="428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Oui, j’ai des ciseaux.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50752" y="1912466"/>
            <a:ext cx="3749993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ciseaux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6580813-7F2D-D5C1-30AF-1468B529BD83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21546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9C8D00D-10B8-60E0-C166-2D7720198F3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38" y="6384747"/>
            <a:ext cx="1547241" cy="190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une gomme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gomme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9004602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48E017C-B456-6837-BBAC-6050F4D2C07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64291" y="4505201"/>
            <a:ext cx="2861233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6806509-88DF-BB69-7E22-69A25E1FDD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78440" y="6600587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6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Non, je n’ai pas de gomme ?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607839" y="1908384"/>
            <a:ext cx="4535786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je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gomme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933537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77A5E2AC-6421-A888-0F02-FDDA8BAA47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494242" y="4984649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8F4B9-828F-5D98-AD6D-4732681F53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2358" y="6743291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97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3F3F4-1E77-400E-55BC-D68ABE12D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8EDB6720-304A-46F9-E901-FD7443C75A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EF682F-71A0-F6D9-027A-850B5A8591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retenir ! Oui, j’ai / Non, je n’ai pas.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3B3500-2948-6786-2ECD-07DC222217B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5D79077-4FE7-DC26-0CDA-2984C61175A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7D1914-2567-050E-8264-314555A556D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614917" y="3973541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Non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, je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’ai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pas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C7F24C-0289-4F66-8E18-4F4FFA1712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04816" y="3953664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7BB800"/>
                </a:solidFill>
                <a:latin typeface="Dosis" pitchFamily="2" charset="0"/>
              </a:rPr>
              <a:t>Oui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, j’ai</a:t>
            </a:r>
            <a:r>
              <a:rPr lang="fr-FR" sz="5400" b="1" dirty="0">
                <a:solidFill>
                  <a:srgbClr val="7BB800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5977805-AAE7-E72B-D485-E0CCF5277AB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11641" y="5071807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AC23B63-EB36-07C2-74A8-DA911ABB0BA2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062386" y="5388144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09E694B-636C-46EB-AC87-D4CD16557B4F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433210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670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8324" y="729950"/>
            <a:ext cx="1147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Répondez par « oui, j’ai … » ou « Non, je n’ai pas … »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0" y="80131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E8DB4B6-1EFC-DCDC-3508-5DB4E736F39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066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DF1A8-8D9F-411A-B8FB-957CA84E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6A6DB88-7E50-A6B6-855F-F0DA387A87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E180AEA-334F-A507-17F1-5A51FD00378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gomme ? Montre-la-moi !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8087DE-60BC-F6F1-9784-1B9D2859245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B6784A-668F-FC23-627E-56128942A67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3203226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996BC06-F9E5-ADFB-7858-2B2FD70561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6118" y="5166841"/>
            <a:ext cx="3183763" cy="1806174"/>
          </a:xfrm>
          <a:prstGeom prst="rect">
            <a:avLst/>
          </a:prstGeom>
        </p:spPr>
      </p:pic>
      <p:sp>
        <p:nvSpPr>
          <p:cNvPr id="7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/>
        </p:nvSpPr>
        <p:spPr>
          <a:xfrm>
            <a:off x="2039934" y="2562198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une gomme ?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87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1FE2A-88CA-7D9C-39C6-3242DBB85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95E5BF9-86B5-61D2-D07E-4D50B18D9E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8D63194-220F-D1AB-2F94-6954CF9700B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des crayons de couleur ? Montre-les-moi !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F60DF1-09E0-9579-3746-379DAE981B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C5B431-BC40-42FF-89C6-129C18C43CF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015679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5">
            <a:extLst>
              <a:ext uri="{FF2B5EF4-FFF2-40B4-BE49-F238E27FC236}">
                <a16:creationId xmlns:a16="http://schemas.microsoft.com/office/drawing/2014/main" id="{29360673-0285-4856-4AB0-7F730B9C682A}"/>
              </a:ext>
            </a:extLst>
          </p:cNvPr>
          <p:cNvSpPr txBox="1"/>
          <p:nvPr/>
        </p:nvSpPr>
        <p:spPr>
          <a:xfrm>
            <a:off x="2039934" y="2562198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des crayons de couleur ?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BDD85B8E-5D2C-3EF2-CE2A-02DBDE99DD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556" y="4757736"/>
            <a:ext cx="2450887" cy="26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08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49410-FE2D-5996-EFC7-4FAB1378D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12E94-174D-716D-FB09-36D50C6530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11B6002-8D85-D93B-88D2-8E88E0CCA6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des ciseaux ? Montre-les-moi !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7D3D52-0B44-FA6A-D05E-8773F7FD31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7FF7A0-114D-2819-F65E-3C949C592AC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5094219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5">
            <a:extLst>
              <a:ext uri="{FF2B5EF4-FFF2-40B4-BE49-F238E27FC236}">
                <a16:creationId xmlns:a16="http://schemas.microsoft.com/office/drawing/2014/main" id="{4C916E47-5D23-9B63-CD6D-75524CCE130D}"/>
              </a:ext>
            </a:extLst>
          </p:cNvPr>
          <p:cNvSpPr txBox="1"/>
          <p:nvPr/>
        </p:nvSpPr>
        <p:spPr>
          <a:xfrm>
            <a:off x="2039934" y="2562198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des ciseaux ?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43165F-09C6-CEF0-27B4-92143D31FE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125" y="4702820"/>
            <a:ext cx="2457750" cy="302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540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contenants la lettre m.  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m. Elle fait le son « m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1161138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B2EFC9C-8BB3-ACA7-EAF6-50CA67AFE312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m</a:t>
            </a:r>
            <a:endParaRPr lang="fr-MA" sz="287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m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 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m est à côté de la lettre a, ça fait le son « ma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m – a – ma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FFF624-5088-834A-7FDD-65A13C353E3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31F2-312E-0B7C-A63D-214D349A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0BAFFF-DB9F-30AC-8F8F-2B2E74A1AD4C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m est à côté de la lettre i, ça fait le son « mi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m – i – mi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C9999DE-3B49-4739-1DF6-C886E19628D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81EE34-6128-DD4E-EB97-B180852753C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35BFBE-792D-5706-510F-40450AF1D7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5392252-E6C6-0F74-75D6-88436E23BC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04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609D-BD75-F04D-2CD6-4C9502BF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D775EA-1ACD-3C11-4D89-E2AF5F29C184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o, ça fait le son « mo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m – o – mo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EA222B6-9E27-49EB-88CE-BE830510B32B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C8581C-444F-D367-C766-6F1D1E6B497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405340-3E11-43B6-4AE2-9B8771D420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A0A27E4-7366-E581-01F5-023E4E1D29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0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B2D5-0543-3D68-57D0-57D650FD5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128F67-E820-4166-49AD-997420CDB76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u, ça fait le son « mu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u – mu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4D10AAB-500C-FED9-3646-F581A7CA3A8A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234B25-C65A-1BA5-10AB-04A6BE0BD36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1F4657-9905-DDDC-0BCC-94DCC2B204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36CC27-DDB2-2526-4E8B-D61448154E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154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BD868-14AD-ECCC-FF4A-83BD2F6D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EE7C4A-36E2-96AA-BE21-CBC39B2FB629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m est à côté de la lettre e, ça fait le son « me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m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me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33C281A-8D2B-2742-B016-37390705B80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6848DE-8BF8-43C4-77BC-B1F9DA832548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me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FF2E882-2C42-DF0D-0605-8A77B132F2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590A61A-FD94-9FE0-3FC9-EFCA425FAA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92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la lettre m.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 m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la lettre m, ça fait le son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m –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am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la lettre m,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m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70C2B9-F6BA-066F-3041-3BE0D6A744C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im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B430-A020-6A14-84DC-AFF50A4F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3DC1F8-59FC-148D-9B78-DA1FA2146978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o est à côté de la lettre m, ça fait le son « om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 – om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C9368AC-EDA1-6BA1-B805-25ADB03FE726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1A1713-6B7A-1A82-A2D6-5B2E84E7DDBB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om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C080A72-9B00-8506-1931-EECED22CAF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3700C5D-CA06-B87B-2B79-91484CD9A4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58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me  mu  ma  mi  mo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om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im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am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um</a:t>
            </a:r>
            <a:endParaRPr lang="fr-MA" sz="125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mimi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m/i  mi - m/i  mi. Mimi.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mimi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5223572" y="5220587"/>
            <a:ext cx="425642" cy="27289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A9F4DFD6-6D58-E159-DD0C-A84417AC1FBD}"/>
              </a:ext>
            </a:extLst>
          </p:cNvPr>
          <p:cNvSpPr/>
          <p:nvPr/>
        </p:nvSpPr>
        <p:spPr>
          <a:xfrm rot="16200000">
            <a:off x="8166800" y="5220586"/>
            <a:ext cx="425639" cy="27289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mimi.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2B919D7-6520-74BB-D807-77924F57EC60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mimi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59E1A8C-336F-7720-A2F0-D594F814D230}"/>
              </a:ext>
            </a:extLst>
          </p:cNvPr>
          <p:cNvSpPr/>
          <p:nvPr/>
        </p:nvSpPr>
        <p:spPr>
          <a:xfrm rot="16200000">
            <a:off x="5223572" y="5220587"/>
            <a:ext cx="425642" cy="27289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45E20540-45E9-5C17-776C-CFB0E207B561}"/>
              </a:ext>
            </a:extLst>
          </p:cNvPr>
          <p:cNvSpPr/>
          <p:nvPr/>
        </p:nvSpPr>
        <p:spPr>
          <a:xfrm rot="16200000">
            <a:off x="8166800" y="5220586"/>
            <a:ext cx="425639" cy="27289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 – m/i  mi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. Ami.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A8307E-34FF-D1D0-2115-88E051A81AF7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83313C0-02CC-6305-639B-89894FE70798}"/>
              </a:ext>
            </a:extLst>
          </p:cNvPr>
          <p:cNvSpPr/>
          <p:nvPr/>
        </p:nvSpPr>
        <p:spPr>
          <a:xfrm rot="16200000">
            <a:off x="5287870" y="5956387"/>
            <a:ext cx="425643" cy="12573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0B8AA5E7-20D5-9BDE-6808-EED7E5113D92}"/>
              </a:ext>
            </a:extLst>
          </p:cNvPr>
          <p:cNvSpPr/>
          <p:nvPr/>
        </p:nvSpPr>
        <p:spPr>
          <a:xfrm rot="16200000">
            <a:off x="7480999" y="5234869"/>
            <a:ext cx="425647" cy="27003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08DC9-FF27-FE42-241A-2A8EC14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3F5C2E1-D83D-B13A-95C0-65D15175B760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ami.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13491A1-BD90-3566-462C-7763B9A9990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9FBE6E-2878-EDD8-0779-02F62AC0DE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7964877-3003-77BE-7CCB-AD3ED52C27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41D120B-F861-AF8C-9A80-7FA5A5076F2A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3C76F777-DC86-F30C-2D80-53CA92360401}"/>
              </a:ext>
            </a:extLst>
          </p:cNvPr>
          <p:cNvSpPr/>
          <p:nvPr/>
        </p:nvSpPr>
        <p:spPr>
          <a:xfrm rot="16200000">
            <a:off x="5287870" y="5956387"/>
            <a:ext cx="425643" cy="12573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92F59DAC-BD90-AE4D-B024-FC979024C836}"/>
              </a:ext>
            </a:extLst>
          </p:cNvPr>
          <p:cNvSpPr/>
          <p:nvPr/>
        </p:nvSpPr>
        <p:spPr>
          <a:xfrm rot="16200000">
            <a:off x="7480999" y="5234869"/>
            <a:ext cx="425647" cy="27003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4862723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5CE73B9-8B88-7397-6511-F63CCD62BC3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amal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E41777ED-885B-6C95-C7BB-EFAD1E71F1EE}"/>
              </a:ext>
            </a:extLst>
          </p:cNvPr>
          <p:cNvSpPr/>
          <p:nvPr/>
        </p:nvSpPr>
        <p:spPr>
          <a:xfrm rot="16200000">
            <a:off x="4444902" y="5956387"/>
            <a:ext cx="425643" cy="12573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652A712D-475D-C39E-900A-5CB1DE3E63B2}"/>
              </a:ext>
            </a:extLst>
          </p:cNvPr>
          <p:cNvSpPr/>
          <p:nvPr/>
        </p:nvSpPr>
        <p:spPr>
          <a:xfrm rot="16200000">
            <a:off x="7466710" y="4449055"/>
            <a:ext cx="425646" cy="427196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99E13-5AE2-0FC5-7D51-5517A7C26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15A8D828-79BE-86C5-7A9A-C7253EA30F6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4BEF2E-A368-399D-43C0-7F14AF3B38A9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mali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979ADC8-EFF4-A4BC-C9E9-A4B1698160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B88CF28-4C55-337A-AC69-9FF333FD8104}"/>
              </a:ext>
            </a:extLst>
          </p:cNvPr>
          <p:cNvSpPr/>
          <p:nvPr/>
        </p:nvSpPr>
        <p:spPr>
          <a:xfrm rot="16200000">
            <a:off x="6059388" y="4770522"/>
            <a:ext cx="425652" cy="3629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722DCB71-D87D-7965-8E1C-819DBE6A15F3}"/>
              </a:ext>
            </a:extLst>
          </p:cNvPr>
          <p:cNvSpPr/>
          <p:nvPr/>
        </p:nvSpPr>
        <p:spPr>
          <a:xfrm rot="16200000">
            <a:off x="8666857" y="5949243"/>
            <a:ext cx="425650" cy="12715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82829F-96D8-3A91-2160-93113747623B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56A97D-E69E-66F5-6563-E4A85C7D18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1920856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821E07-FEFA-BB83-B9A2-C95B6F57D61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82046F-F371-484D-E5E9-BADB03D10D2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3E2339D-FEF1-EA74-BCA2-706C59C05EB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1716DB8-7530-15CE-C3DC-9D710A646D2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7F8579-4DF1-C9BE-8FEE-D8425F7EEC6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06CDE3-D832-DE46-D2DC-95190A9461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85320-532D-6BA0-F20D-FA9C41B0C27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mamie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5E32C-5CE8-5289-2DD3-14E33DA8CB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mami</a:t>
            </a:r>
            <a:r>
              <a:rPr kumimoji="0" lang="pt-BR" sz="2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B629B391-79E9-316C-59B1-A22C34FDB2A4}"/>
              </a:ext>
            </a:extLst>
          </p:cNvPr>
          <p:cNvSpPr/>
          <p:nvPr/>
        </p:nvSpPr>
        <p:spPr>
          <a:xfrm rot="16200000">
            <a:off x="4423470" y="5144940"/>
            <a:ext cx="425652" cy="344328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89B3DAC-F6F3-449A-331E-2D20D012527D}"/>
              </a:ext>
            </a:extLst>
          </p:cNvPr>
          <p:cNvSpPr/>
          <p:nvPr/>
        </p:nvSpPr>
        <p:spPr>
          <a:xfrm rot="16200000">
            <a:off x="7831660" y="5522940"/>
            <a:ext cx="425654" cy="268729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ami</a:t>
            </a:r>
            <a:r>
              <a:rPr lang="fr-FR" sz="287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endParaRPr lang="fr-MA" sz="287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4516340" y="5984957"/>
            <a:ext cx="425647" cy="12001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F6774E0-59EA-B6C2-BDDC-6DC2BBA6E80A}"/>
              </a:ext>
            </a:extLst>
          </p:cNvPr>
          <p:cNvSpPr/>
          <p:nvPr/>
        </p:nvSpPr>
        <p:spPr>
          <a:xfrm rot="16200000">
            <a:off x="6723753" y="5192008"/>
            <a:ext cx="425650" cy="27860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28.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90302-56A5-372A-B1CD-E85440DC93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7278" y="1674697"/>
            <a:ext cx="5701442" cy="80693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07279" y="5857866"/>
            <a:ext cx="5701442" cy="2754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53362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m/a ma – m/o mo – m/u mu –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F06D24-6231-668B-F67E-4DF5F608FF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866" y="2823033"/>
            <a:ext cx="11852267" cy="562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0F4719-A2E6-BA1D-0BFC-2DDB1B7308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866" y="2823033"/>
            <a:ext cx="11852267" cy="562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AE2A0D-8F78-2BC2-AF8F-1CA3086568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95" y="4061686"/>
            <a:ext cx="12466210" cy="228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3697121-FF67-5A3D-5BB3-CBCEF6B5E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95" y="4061686"/>
            <a:ext cx="12466210" cy="228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11078</TotalTime>
  <Words>2005</Words>
  <PresentationFormat>Personnalisé</PresentationFormat>
  <Paragraphs>373</Paragraphs>
  <Slides>68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85" baseType="lpstr">
      <vt:lpstr>Carelia</vt:lpstr>
      <vt:lpstr>Montserrat</vt:lpstr>
      <vt:lpstr>Dosis</vt:lpstr>
      <vt:lpstr>Helvetica Neue Light</vt:lpstr>
      <vt:lpstr>Calibri</vt:lpstr>
      <vt:lpstr>Traditional Arabic</vt:lpstr>
      <vt:lpstr>Calibri </vt:lpstr>
      <vt:lpstr>Dosis Bold</vt:lpstr>
      <vt:lpstr>Arial</vt:lpstr>
      <vt:lpstr>KG Primary Penmanship 2</vt:lpstr>
      <vt:lpstr>Cambria</vt:lpstr>
      <vt:lpstr>KG Primary Penmanship Alt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2025-07-13T12:38:10Z</dcterms:modified>
</cp:coreProperties>
</file>