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9CCA570-AD3D-419D-A879-C4B429EC0FD9}">
  <a:tblStyle styleId="{39CCA570-AD3D-419D-A879-C4B429EC0FD9}"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chemeClr val="accent1"/>
          </a:solidFill>
        </a:fill>
      </a:tcStyle>
    </a:wholeTbl>
    <a:band1H>
      <a:tcTxStyle/>
      <a:tcStyle>
        <a:fill>
          <a:solidFill>
            <a:schemeClr val="accent1"/>
          </a:solidFill>
        </a:fill>
      </a:tcStyle>
    </a:band1H>
    <a:band2H>
      <a:tcTxStyle/>
    </a:band2H>
    <a:band1V>
      <a:tcTxStyle/>
      <a:tcStyle>
        <a:fill>
          <a:solidFill>
            <a:schemeClr val="accent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bin"/>
                <a:ea typeface="Cabin"/>
                <a:cs typeface="Cabin"/>
                <a:sym typeface="Cabin"/>
              </a:defRPr>
            </a:lvl1pPr>
            <a:lvl2pPr indent="-228600" lvl="1" marL="914400" marR="0" rtl="0" algn="l">
              <a:spcBef>
                <a:spcPts val="0"/>
              </a:spcBef>
              <a:spcAft>
                <a:spcPts val="0"/>
              </a:spcAft>
              <a:buSzPts val="1400"/>
              <a:buNone/>
              <a:defRPr b="0" i="0" sz="1200" u="none" cap="none" strike="noStrike">
                <a:solidFill>
                  <a:schemeClr val="dk1"/>
                </a:solidFill>
                <a:latin typeface="Cabin"/>
                <a:ea typeface="Cabin"/>
                <a:cs typeface="Cabin"/>
                <a:sym typeface="Cabin"/>
              </a:defRPr>
            </a:lvl2pPr>
            <a:lvl3pPr indent="-228600" lvl="2" marL="1371600" marR="0" rtl="0" algn="l">
              <a:spcBef>
                <a:spcPts val="0"/>
              </a:spcBef>
              <a:spcAft>
                <a:spcPts val="0"/>
              </a:spcAft>
              <a:buSzPts val="1400"/>
              <a:buNone/>
              <a:defRPr b="0" i="0" sz="1200" u="none" cap="none" strike="noStrike">
                <a:solidFill>
                  <a:schemeClr val="dk1"/>
                </a:solidFill>
                <a:latin typeface="Cabin"/>
                <a:ea typeface="Cabin"/>
                <a:cs typeface="Cabin"/>
                <a:sym typeface="Cabin"/>
              </a:defRPr>
            </a:lvl3pPr>
            <a:lvl4pPr indent="-228600" lvl="3" marL="1828800" marR="0" rtl="0" algn="l">
              <a:spcBef>
                <a:spcPts val="0"/>
              </a:spcBef>
              <a:spcAft>
                <a:spcPts val="0"/>
              </a:spcAft>
              <a:buSzPts val="1400"/>
              <a:buNone/>
              <a:defRPr b="0" i="0" sz="1200" u="none" cap="none" strike="noStrike">
                <a:solidFill>
                  <a:schemeClr val="dk1"/>
                </a:solidFill>
                <a:latin typeface="Cabin"/>
                <a:ea typeface="Cabin"/>
                <a:cs typeface="Cabin"/>
                <a:sym typeface="Cabin"/>
              </a:defRPr>
            </a:lvl4pPr>
            <a:lvl5pPr indent="-228600" lvl="4" marL="2286000" marR="0" rtl="0" algn="l">
              <a:spcBef>
                <a:spcPts val="0"/>
              </a:spcBef>
              <a:spcAft>
                <a:spcPts val="0"/>
              </a:spcAft>
              <a:buSzPts val="1400"/>
              <a:buNone/>
              <a:defRPr b="0" i="0" sz="1200" u="none" cap="none" strike="noStrike">
                <a:solidFill>
                  <a:schemeClr val="dk1"/>
                </a:solidFill>
                <a:latin typeface="Cabin"/>
                <a:ea typeface="Cabin"/>
                <a:cs typeface="Cabin"/>
                <a:sym typeface="Cabi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 name="Google Shape;18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This is specially frustrating when we see so many pockets of excellence, . a robust and growing knowledge base of effective practice, but despite this progress these practices are not taken to scale.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8" name="Google Shape;248;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Discovery learning and Direct Instruction – Policy makers looking for quick fixes accountability, class size, firing bad teachers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5" name="Google Shape;255;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Clear distinction between the belief systems 1. </a:t>
            </a:r>
            <a:r>
              <a:rPr b="1" i="0" lang="en-US" sz="1200" u="none" cap="none" strike="noStrike">
                <a:solidFill>
                  <a:schemeClr val="dk1"/>
                </a:solidFill>
                <a:latin typeface="Cabin"/>
                <a:ea typeface="Cabin"/>
                <a:cs typeface="Cabin"/>
                <a:sym typeface="Cabin"/>
              </a:rPr>
              <a:t>Systematic vs random </a:t>
            </a:r>
            <a:r>
              <a:rPr b="0" i="0" lang="en-US" sz="1200" u="none" cap="none" strike="noStrike">
                <a:solidFill>
                  <a:schemeClr val="dk1"/>
                </a:solidFill>
                <a:latin typeface="Cabin"/>
                <a:ea typeface="Cabin"/>
                <a:cs typeface="Cabin"/>
                <a:sym typeface="Cabin"/>
              </a:rPr>
              <a:t>acts of exploration 2. The world is </a:t>
            </a:r>
            <a:r>
              <a:rPr b="1" i="0" lang="en-US" sz="1200" u="none" cap="none" strike="noStrike">
                <a:solidFill>
                  <a:schemeClr val="dk1"/>
                </a:solidFill>
                <a:latin typeface="Cabin"/>
                <a:ea typeface="Cabin"/>
                <a:cs typeface="Cabin"/>
                <a:sym typeface="Cabin"/>
              </a:rPr>
              <a:t>objective vs. subjective 3</a:t>
            </a:r>
            <a:r>
              <a:rPr b="0" i="0" lang="en-US" sz="1200" u="none" cap="none" strike="noStrike">
                <a:solidFill>
                  <a:schemeClr val="dk1"/>
                </a:solidFill>
                <a:latin typeface="Cabin"/>
                <a:ea typeface="Cabin"/>
                <a:cs typeface="Cabin"/>
                <a:sym typeface="Cabin"/>
              </a:rPr>
              <a:t>. Skills need to be </a:t>
            </a:r>
            <a:r>
              <a:rPr b="1" i="0" lang="en-US" sz="1200" u="none" cap="none" strike="noStrike">
                <a:solidFill>
                  <a:schemeClr val="dk1"/>
                </a:solidFill>
                <a:latin typeface="Cabin"/>
                <a:ea typeface="Cabin"/>
                <a:cs typeface="Cabin"/>
                <a:sym typeface="Cabin"/>
              </a:rPr>
              <a:t>taught vs. knowledge</a:t>
            </a:r>
            <a:r>
              <a:rPr b="0" i="0" lang="en-US" sz="1200" u="none" cap="none" strike="noStrike">
                <a:solidFill>
                  <a:schemeClr val="dk1"/>
                </a:solidFill>
                <a:latin typeface="Cabin"/>
                <a:ea typeface="Cabin"/>
                <a:cs typeface="Cabin"/>
                <a:sym typeface="Cabin"/>
              </a:rPr>
              <a:t> is already within us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62" name="Google Shape;262;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Despite constructivist appeal the research supports explicit model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1" name="Google Shape;271;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Practices associated with constructivism do not hold up under scrutiny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8" name="Google Shape;278;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Organization for Economic Co‑operation and Development – Teaching and Learning International Survey (TALIS) </a:t>
            </a:r>
            <a:endParaRPr/>
          </a:p>
          <a:p>
            <a:pPr indent="0" lvl="0" marL="0" marR="0" rtl="0" algn="l">
              <a:spcBef>
                <a:spcPts val="0"/>
              </a:spcBef>
              <a:spcAft>
                <a:spcPts val="0"/>
              </a:spcAft>
              <a:buNone/>
            </a:pPr>
            <a:r>
              <a:t/>
            </a:r>
            <a:endParaRPr b="0" i="0" sz="1200" u="none" cap="none" strike="noStrike">
              <a:solidFill>
                <a:schemeClr val="dk1"/>
              </a:solidFill>
              <a:latin typeface="Cabin"/>
              <a:ea typeface="Cabin"/>
              <a:cs typeface="Cabin"/>
              <a:sym typeface="Cabi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4" name="Google Shape;284;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The constructivist descriptors are warm, inviting, appealing to many of our human values. Explicit descriptors come off sounding cold and mechanistic</a:t>
            </a:r>
            <a:endParaRPr/>
          </a:p>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What does this suggest: Contructivists are doing very good job of selling their message and it appears that explicit practitioners are spending little effort in winning over converts</a:t>
            </a:r>
            <a:endParaRPr/>
          </a:p>
          <a:p>
            <a:pPr indent="0" lvl="0" marL="0" marR="0" rtl="0" algn="l">
              <a:spcBef>
                <a:spcPts val="0"/>
              </a:spcBef>
              <a:spcAft>
                <a:spcPts val="0"/>
              </a:spcAft>
              <a:buNone/>
            </a:pPr>
            <a:r>
              <a:t/>
            </a:r>
            <a:endParaRPr b="0" i="0" sz="1200" u="none" cap="none" strike="noStrike">
              <a:solidFill>
                <a:schemeClr val="dk1"/>
              </a:solidFill>
              <a:latin typeface="Cabin"/>
              <a:ea typeface="Cabin"/>
              <a:cs typeface="Cabin"/>
              <a:sym typeface="Cabi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2" name="Google Shape;292;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the National Science Foundation - 90 % of Americans think scientists are "helping to solve challenging problems" </a:t>
            </a:r>
            <a:endParaRPr/>
          </a:p>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26% of respondents said the sun revolves around the earth (44% for EU) and only 48% percent knew that human beings developed from earlier species of animals.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0" name="Google Shape;300;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Companies = 86%  --- Politics = 78%  ----- journalist 0ver 80% --------- what science reports = 51%  #2  </a:t>
            </a:r>
            <a:r>
              <a:rPr b="1" i="0" lang="en-US" sz="1200" u="none" cap="none" strike="noStrike">
                <a:solidFill>
                  <a:schemeClr val="dk1"/>
                </a:solidFill>
                <a:latin typeface="Cabin"/>
                <a:ea typeface="Cabin"/>
                <a:cs typeface="Cabin"/>
                <a:sym typeface="Cabin"/>
              </a:rPr>
              <a:t>The American public is ill informed regarding science and are skeptical about what science is reporting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2" name="Google Shape;312;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Steiner, 2004  - 16 mostly well-regarded colleges of education all emphasized constructivism </a:t>
            </a:r>
            <a:endParaRPr/>
          </a:p>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National Reading Panel</a:t>
            </a:r>
            <a:endParaRPr/>
          </a:p>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#3 Constructivism predominates Teacher preparation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4" name="Google Shape;324;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example: How many of you can repair the wiring in your own home? Why? Dangerous, Destroy the circuitry, it would take you weeks of trial and error to accomplish the job, despite great motivation on my part. Reading and mathematics are no different. Trial and error can be just as frustrating as drill and kill and using trial and error some children will never succeed without the teachers input. The key is to use the correct strategy when appropriate. Students need the fundamentals, before they can use these skills and lessons creatively but they need to be challenged with interesting lessons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91" name="Google Shape;191;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 What we know is Teachers and how they teach are the #1 factor in improving student achievement.  We understand that there are four important skills areas that define effective teaching.</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3" name="Google Shape;333;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Art vs. Science – it is more akin to being a craftsperson or an engineer. A scientist goal is to describe the world. Art is beyond analysis and it attempts to interpret the world through creative means. Education we are trying to change the world. We use science in a creative ways to change the world.</a:t>
            </a:r>
            <a:endParaRPr/>
          </a:p>
          <a:p>
            <a:pPr indent="0" lvl="0" marL="0" marR="0" rtl="0" algn="l">
              <a:spcBef>
                <a:spcPts val="0"/>
              </a:spcBef>
              <a:spcAft>
                <a:spcPts val="0"/>
              </a:spcAft>
              <a:buNone/>
            </a:pPr>
            <a:r>
              <a:t/>
            </a:r>
            <a:endParaRPr b="0" i="0" sz="1200" u="none" cap="none" strike="noStrike">
              <a:solidFill>
                <a:schemeClr val="dk1"/>
              </a:solidFill>
              <a:latin typeface="Cabin"/>
              <a:ea typeface="Cabin"/>
              <a:cs typeface="Cabin"/>
              <a:sym typeface="Cabin"/>
            </a:endParaRPr>
          </a:p>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 Classroom teacher will make more than 800 - 1,500 educational decisions every school day. </a:t>
            </a:r>
            <a:endParaRPr/>
          </a:p>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 Explicit model teachers must master a set a skills – Trained and coached: This takes time, effort, and money.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0" name="Google Shape;340;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Take Away is Being right is not enough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97" name="Google Shape;19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05" name="Google Shape;205;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8" name="Google Shape;218;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Ability to show empathy, warmth, encourage student learning, be adaptable to novel situations, exhibit cultural sensitivity and show respect for students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5" name="Google Shape;22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Verdana"/>
                <a:ea typeface="Verdana"/>
                <a:cs typeface="Verdana"/>
                <a:sym typeface="Verdana"/>
              </a:rPr>
              <a:t>No cohort of US students performs at or above the 38% of proficiency, the US PISA ranking is stagnant at around 15</a:t>
            </a:r>
            <a:r>
              <a:rPr b="1" baseline="30000" i="0" lang="en-US" sz="1200" u="none" cap="none" strike="noStrike">
                <a:solidFill>
                  <a:schemeClr val="dk1"/>
                </a:solidFill>
                <a:latin typeface="Verdana"/>
                <a:ea typeface="Verdana"/>
                <a:cs typeface="Verdana"/>
                <a:sym typeface="Verdana"/>
              </a:rPr>
              <a:t>th</a:t>
            </a:r>
            <a:r>
              <a:rPr b="1" i="0" lang="en-US" sz="1200" u="none" cap="none" strike="noStrike">
                <a:solidFill>
                  <a:schemeClr val="dk1"/>
                </a:solidFill>
                <a:latin typeface="Verdana"/>
                <a:ea typeface="Verdana"/>
                <a:cs typeface="Verdana"/>
                <a:sym typeface="Verdana"/>
              </a:rPr>
              <a:t>, and this continues into adulthood,  Despite deep knowledge base explicit practices are not being adopted or sustained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1:notes"/>
          <p:cNvSpPr txBox="1"/>
          <p:nvPr>
            <p:ph idx="12" type="sldNum"/>
          </p:nvPr>
        </p:nvSpPr>
        <p:spPr>
          <a:xfrm>
            <a:off x="3886200" y="8686800"/>
            <a:ext cx="29718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4200">
                <a:solidFill>
                  <a:srgbClr val="000000"/>
                </a:solidFill>
                <a:latin typeface="Arial"/>
                <a:ea typeface="Arial"/>
                <a:cs typeface="Arial"/>
                <a:sym typeface="Arial"/>
              </a:rPr>
              <a:t>‹#›</a:t>
            </a:fld>
            <a:endParaRPr sz="4200">
              <a:solidFill>
                <a:srgbClr val="000000"/>
              </a:solidFill>
              <a:latin typeface="Arial"/>
              <a:ea typeface="Arial"/>
              <a:cs typeface="Arial"/>
              <a:sym typeface="Arial"/>
            </a:endParaRPr>
          </a:p>
        </p:txBody>
      </p:sp>
      <p:sp>
        <p:nvSpPr>
          <p:cNvPr id="233" name="Google Shape;23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34" name="Google Shape;234;p21: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1" name="Google Shape;241;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“Being Right is Not Enough” - There are a number of reasons for this, but we believe Culture is a very powerful variable that is often overlook</a:t>
            </a:r>
            <a:endParaRPr/>
          </a:p>
          <a:p>
            <a:pPr indent="0" lvl="0" marL="0" marR="0" rtl="0" algn="l">
              <a:spcBef>
                <a:spcPts val="0"/>
              </a:spcBef>
              <a:spcAft>
                <a:spcPts val="0"/>
              </a:spcAft>
              <a:buNone/>
            </a:pPr>
            <a:r>
              <a:rPr b="1" i="0" lang="en-US" sz="1200" u="none" cap="none" strike="noStrike">
                <a:solidFill>
                  <a:schemeClr val="dk1"/>
                </a:solidFill>
                <a:latin typeface="Cabin"/>
                <a:ea typeface="Cabin"/>
                <a:cs typeface="Cabin"/>
                <a:sym typeface="Cabin"/>
              </a:rPr>
              <a:t>5 minutes  </a:t>
            </a:r>
            <a:endParaRPr/>
          </a:p>
          <a:p>
            <a:pPr indent="0" lvl="0" marL="0" marR="0" rtl="0" algn="l">
              <a:spcBef>
                <a:spcPts val="0"/>
              </a:spcBef>
              <a:spcAft>
                <a:spcPts val="0"/>
              </a:spcAft>
              <a:buNone/>
            </a:pPr>
            <a:r>
              <a:t/>
            </a:r>
            <a:endParaRPr b="0" i="0" sz="1200" u="none" cap="none" strike="noStrike">
              <a:solidFill>
                <a:schemeClr val="dk1"/>
              </a:solidFill>
              <a:latin typeface="Cabin"/>
              <a:ea typeface="Cabin"/>
              <a:cs typeface="Cabin"/>
              <a:sym typeface="Cabi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 name="Shape 9"/>
        <p:cNvGrpSpPr/>
        <p:nvPr/>
      </p:nvGrpSpPr>
      <p:grpSpPr>
        <a:xfrm>
          <a:off x="0" y="0"/>
          <a:ext cx="0" cy="0"/>
          <a:chOff x="0" y="0"/>
          <a:chExt cx="0" cy="0"/>
        </a:xfrm>
      </p:grpSpPr>
      <p:sp>
        <p:nvSpPr>
          <p:cNvPr id="10" name="Google Shape;10;p2"/>
          <p:cNvSpPr txBox="1"/>
          <p:nvPr>
            <p:ph type="title"/>
          </p:nvPr>
        </p:nvSpPr>
        <p:spPr>
          <a:xfrm>
            <a:off x="685800" y="1844675"/>
            <a:ext cx="7772400" cy="20415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11" name="Google Shape;11;p2"/>
          <p:cNvSpPr txBox="1"/>
          <p:nvPr>
            <p:ph idx="1" type="body"/>
          </p:nvPr>
        </p:nvSpPr>
        <p:spPr>
          <a:xfrm>
            <a:off x="1371600" y="3886200"/>
            <a:ext cx="6400800" cy="29718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SzPts val="1400"/>
              <a:buNone/>
              <a:defRPr b="0" i="0" sz="24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SzPts val="1400"/>
              <a:buNone/>
              <a:defRPr b="0" i="0" sz="18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9pPr>
          </a:lstStyle>
          <a:p/>
        </p:txBody>
      </p:sp>
      <p:sp>
        <p:nvSpPr>
          <p:cNvPr id="12" name="Google Shape;12;p2"/>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8" name="Shape 48"/>
        <p:cNvGrpSpPr/>
        <p:nvPr/>
      </p:nvGrpSpPr>
      <p:grpSpPr>
        <a:xfrm>
          <a:off x="0" y="0"/>
          <a:ext cx="0" cy="0"/>
          <a:chOff x="0" y="0"/>
          <a:chExt cx="0" cy="0"/>
        </a:xfrm>
      </p:grpSpPr>
      <p:sp>
        <p:nvSpPr>
          <p:cNvPr id="49" name="Google Shape;49;p11"/>
          <p:cNvSpPr txBox="1"/>
          <p:nvPr>
            <p:ph type="title"/>
          </p:nvPr>
        </p:nvSpPr>
        <p:spPr>
          <a:xfrm>
            <a:off x="685800" y="1844675"/>
            <a:ext cx="7772400" cy="20415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50" name="Google Shape;50;p11"/>
          <p:cNvSpPr txBox="1"/>
          <p:nvPr>
            <p:ph idx="1" type="body"/>
          </p:nvPr>
        </p:nvSpPr>
        <p:spPr>
          <a:xfrm rot="5400000">
            <a:off x="3086100" y="2171700"/>
            <a:ext cx="2971800" cy="64008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SzPts val="1400"/>
              <a:buNone/>
              <a:defRPr b="0" i="0" sz="24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SzPts val="1400"/>
              <a:buNone/>
              <a:defRPr b="0" i="0" sz="18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9pPr>
          </a:lstStyle>
          <a:p/>
        </p:txBody>
      </p:sp>
      <p:sp>
        <p:nvSpPr>
          <p:cNvPr id="51" name="Google Shape;51;p11"/>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2" name="Shape 52"/>
        <p:cNvGrpSpPr/>
        <p:nvPr/>
      </p:nvGrpSpPr>
      <p:grpSpPr>
        <a:xfrm>
          <a:off x="0" y="0"/>
          <a:ext cx="0" cy="0"/>
          <a:chOff x="0" y="0"/>
          <a:chExt cx="0" cy="0"/>
        </a:xfrm>
      </p:grpSpPr>
      <p:sp>
        <p:nvSpPr>
          <p:cNvPr id="53" name="Google Shape;53;p12"/>
          <p:cNvSpPr txBox="1"/>
          <p:nvPr>
            <p:ph type="title"/>
          </p:nvPr>
        </p:nvSpPr>
        <p:spPr>
          <a:xfrm rot="5400000">
            <a:off x="4979987" y="3379788"/>
            <a:ext cx="5013325" cy="1943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54" name="Google Shape;54;p12"/>
          <p:cNvSpPr txBox="1"/>
          <p:nvPr>
            <p:ph idx="1" type="body"/>
          </p:nvPr>
        </p:nvSpPr>
        <p:spPr>
          <a:xfrm rot="5400000">
            <a:off x="1017587" y="1512888"/>
            <a:ext cx="5013325" cy="56769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SzPts val="1400"/>
              <a:buNone/>
              <a:defRPr b="0" i="0" sz="24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SzPts val="1400"/>
              <a:buNone/>
              <a:defRPr b="0" i="0" sz="18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9pPr>
          </a:lstStyle>
          <a:p/>
        </p:txBody>
      </p:sp>
      <p:sp>
        <p:nvSpPr>
          <p:cNvPr id="55" name="Google Shape;55;p12"/>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4"/>
          <p:cNvSpPr txBox="1"/>
          <p:nvPr>
            <p:ph type="title"/>
          </p:nvPr>
        </p:nvSpPr>
        <p:spPr>
          <a:xfrm>
            <a:off x="685800" y="381000"/>
            <a:ext cx="7772400" cy="16002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62" name="Google Shape;62;p14"/>
          <p:cNvSpPr txBox="1"/>
          <p:nvPr>
            <p:ph idx="1" type="body"/>
          </p:nvPr>
        </p:nvSpPr>
        <p:spPr>
          <a:xfrm>
            <a:off x="685800" y="1981200"/>
            <a:ext cx="7772400" cy="4876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6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1pPr>
            <a:lvl2pPr indent="-355600" lvl="1" marL="914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2pPr>
            <a:lvl3pPr indent="-342900" lvl="2" marL="1371600" marR="0" rtl="0" algn="l">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3pPr>
            <a:lvl4pPr indent="-355600" lvl="3" marL="18288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4pPr>
            <a:lvl5pPr indent="-355600" lvl="4" marL="22860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5pPr>
            <a:lvl6pPr indent="-355600" lvl="5" marL="27432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6pPr>
            <a:lvl7pPr indent="-355600" lvl="6" marL="3200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7pPr>
            <a:lvl8pPr indent="-355600" lvl="7" marL="36576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8pPr>
            <a:lvl9pPr indent="-355600" lvl="8" marL="41148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9pPr>
          </a:lstStyle>
          <a:p/>
        </p:txBody>
      </p:sp>
      <p:sp>
        <p:nvSpPr>
          <p:cNvPr id="63" name="Google Shape;63;p14"/>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15"/>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66" name="Google Shape;66;p15"/>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0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0" lvl="1" marL="457200" marR="0" rtl="0" algn="ctr">
              <a:spcBef>
                <a:spcPts val="5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2pPr>
            <a:lvl3pPr indent="0" lvl="2" marL="914400" marR="0" rtl="0" algn="ctr">
              <a:spcBef>
                <a:spcPts val="40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3pPr>
            <a:lvl4pPr indent="0" lvl="3" marL="1371600" marR="0" rtl="0" algn="ctr">
              <a:spcBef>
                <a:spcPts val="5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4pPr>
            <a:lvl5pPr indent="0" lvl="4" marL="1828800" marR="0" rtl="0" algn="ctr">
              <a:spcBef>
                <a:spcPts val="5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5pPr>
            <a:lvl6pPr indent="0" lvl="5" marL="2286000" marR="0" rtl="0" algn="ctr">
              <a:spcBef>
                <a:spcPts val="5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6pPr>
            <a:lvl7pPr indent="0" lvl="6" marL="2743200" marR="0" rtl="0" algn="ctr">
              <a:spcBef>
                <a:spcPts val="5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7pPr>
            <a:lvl8pPr indent="0" lvl="7" marL="3200400" marR="0" rtl="0" algn="ctr">
              <a:spcBef>
                <a:spcPts val="5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8pPr>
            <a:lvl9pPr indent="0" lvl="8" marL="3657600" marR="0" rtl="0" algn="ctr">
              <a:spcBef>
                <a:spcPts val="5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9pPr>
          </a:lstStyle>
          <a:p/>
        </p:txBody>
      </p:sp>
      <p:sp>
        <p:nvSpPr>
          <p:cNvPr id="67" name="Google Shape;67;p15"/>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70" name="Google Shape;70;p16"/>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600"/>
              </a:spcBef>
              <a:spcAft>
                <a:spcPts val="0"/>
              </a:spcAft>
              <a:buClr>
                <a:srgbClr val="FFFFFF"/>
              </a:buClr>
              <a:buSzPts val="2400"/>
              <a:buFont typeface="Arial"/>
              <a:buNone/>
              <a:defRPr b="0" i="0" sz="2000" u="none" cap="none" strike="noStrike">
                <a:solidFill>
                  <a:srgbClr val="FFFFFF"/>
                </a:solidFill>
                <a:latin typeface="Arial"/>
                <a:ea typeface="Arial"/>
                <a:cs typeface="Arial"/>
                <a:sym typeface="Arial"/>
              </a:defRPr>
            </a:lvl1pPr>
            <a:lvl2pPr indent="-228600" lvl="1" marL="914400" marR="0" rtl="0" algn="l">
              <a:spcBef>
                <a:spcPts val="500"/>
              </a:spcBef>
              <a:spcAft>
                <a:spcPts val="0"/>
              </a:spcAft>
              <a:buClr>
                <a:srgbClr val="FFFFFF"/>
              </a:buClr>
              <a:buSzPts val="2000"/>
              <a:buFont typeface="Arial"/>
              <a:buNone/>
              <a:defRPr b="0" i="0" sz="1800" u="none" cap="none" strike="noStrike">
                <a:solidFill>
                  <a:srgbClr val="FFFFFF"/>
                </a:solidFill>
                <a:latin typeface="Arial"/>
                <a:ea typeface="Arial"/>
                <a:cs typeface="Arial"/>
                <a:sym typeface="Arial"/>
              </a:defRPr>
            </a:lvl2pPr>
            <a:lvl3pPr indent="-228600" lvl="2" marL="1371600" marR="0" rtl="0" algn="l">
              <a:spcBef>
                <a:spcPts val="400"/>
              </a:spcBef>
              <a:spcAft>
                <a:spcPts val="0"/>
              </a:spcAft>
              <a:buClr>
                <a:srgbClr val="FFFFFF"/>
              </a:buClr>
              <a:buSzPts val="1800"/>
              <a:buFont typeface="Arial"/>
              <a:buNone/>
              <a:defRPr b="0" i="0" sz="1600" u="none" cap="none" strike="noStrike">
                <a:solidFill>
                  <a:srgbClr val="FFFFFF"/>
                </a:solidFill>
                <a:latin typeface="Arial"/>
                <a:ea typeface="Arial"/>
                <a:cs typeface="Arial"/>
                <a:sym typeface="Arial"/>
              </a:defRPr>
            </a:lvl3pPr>
            <a:lvl4pPr indent="-228600" lvl="3" marL="1828800" marR="0" rtl="0" algn="l">
              <a:spcBef>
                <a:spcPts val="500"/>
              </a:spcBef>
              <a:spcAft>
                <a:spcPts val="0"/>
              </a:spcAft>
              <a:buClr>
                <a:srgbClr val="FFFFFF"/>
              </a:buClr>
              <a:buSzPts val="2000"/>
              <a:buFont typeface="Arial"/>
              <a:buNone/>
              <a:defRPr b="0" i="0" sz="1400" u="none" cap="none" strike="noStrike">
                <a:solidFill>
                  <a:srgbClr val="FFFFFF"/>
                </a:solidFill>
                <a:latin typeface="Arial"/>
                <a:ea typeface="Arial"/>
                <a:cs typeface="Arial"/>
                <a:sym typeface="Arial"/>
              </a:defRPr>
            </a:lvl4pPr>
            <a:lvl5pPr indent="-228600" lvl="4" marL="2286000" marR="0" rtl="0" algn="l">
              <a:spcBef>
                <a:spcPts val="500"/>
              </a:spcBef>
              <a:spcAft>
                <a:spcPts val="0"/>
              </a:spcAft>
              <a:buClr>
                <a:srgbClr val="FFFFFF"/>
              </a:buClr>
              <a:buSzPts val="2000"/>
              <a:buFont typeface="Arial"/>
              <a:buNone/>
              <a:defRPr b="0" i="0" sz="1400" u="none" cap="none" strike="noStrike">
                <a:solidFill>
                  <a:srgbClr val="FFFFFF"/>
                </a:solidFill>
                <a:latin typeface="Arial"/>
                <a:ea typeface="Arial"/>
                <a:cs typeface="Arial"/>
                <a:sym typeface="Arial"/>
              </a:defRPr>
            </a:lvl5pPr>
            <a:lvl6pPr indent="-228600" lvl="5" marL="2743200" marR="0" rtl="0" algn="l">
              <a:spcBef>
                <a:spcPts val="500"/>
              </a:spcBef>
              <a:spcAft>
                <a:spcPts val="0"/>
              </a:spcAft>
              <a:buClr>
                <a:srgbClr val="FFFFFF"/>
              </a:buClr>
              <a:buSzPts val="2000"/>
              <a:buFont typeface="Arial"/>
              <a:buNone/>
              <a:defRPr b="0" i="0" sz="1400" u="none" cap="none" strike="noStrike">
                <a:solidFill>
                  <a:srgbClr val="FFFFFF"/>
                </a:solidFill>
                <a:latin typeface="Arial"/>
                <a:ea typeface="Arial"/>
                <a:cs typeface="Arial"/>
                <a:sym typeface="Arial"/>
              </a:defRPr>
            </a:lvl6pPr>
            <a:lvl7pPr indent="-228600" lvl="6" marL="3200400" marR="0" rtl="0" algn="l">
              <a:spcBef>
                <a:spcPts val="500"/>
              </a:spcBef>
              <a:spcAft>
                <a:spcPts val="0"/>
              </a:spcAft>
              <a:buClr>
                <a:srgbClr val="FFFFFF"/>
              </a:buClr>
              <a:buSzPts val="2000"/>
              <a:buFont typeface="Arial"/>
              <a:buNone/>
              <a:defRPr b="0" i="0" sz="1400" u="none" cap="none" strike="noStrike">
                <a:solidFill>
                  <a:srgbClr val="FFFFFF"/>
                </a:solidFill>
                <a:latin typeface="Arial"/>
                <a:ea typeface="Arial"/>
                <a:cs typeface="Arial"/>
                <a:sym typeface="Arial"/>
              </a:defRPr>
            </a:lvl7pPr>
            <a:lvl8pPr indent="-228600" lvl="7" marL="3657600" marR="0" rtl="0" algn="l">
              <a:spcBef>
                <a:spcPts val="500"/>
              </a:spcBef>
              <a:spcAft>
                <a:spcPts val="0"/>
              </a:spcAft>
              <a:buClr>
                <a:srgbClr val="FFFFFF"/>
              </a:buClr>
              <a:buSzPts val="2000"/>
              <a:buFont typeface="Arial"/>
              <a:buNone/>
              <a:defRPr b="0" i="0" sz="1400" u="none" cap="none" strike="noStrike">
                <a:solidFill>
                  <a:srgbClr val="FFFFFF"/>
                </a:solidFill>
                <a:latin typeface="Arial"/>
                <a:ea typeface="Arial"/>
                <a:cs typeface="Arial"/>
                <a:sym typeface="Arial"/>
              </a:defRPr>
            </a:lvl8pPr>
            <a:lvl9pPr indent="-228600" lvl="8" marL="4114800" marR="0" rtl="0" algn="l">
              <a:spcBef>
                <a:spcPts val="500"/>
              </a:spcBef>
              <a:spcAft>
                <a:spcPts val="0"/>
              </a:spcAft>
              <a:buClr>
                <a:srgbClr val="FFFFFF"/>
              </a:buClr>
              <a:buSzPts val="2000"/>
              <a:buFont typeface="Arial"/>
              <a:buNone/>
              <a:defRPr b="0" i="0" sz="1400" u="none" cap="none" strike="noStrike">
                <a:solidFill>
                  <a:srgbClr val="FFFFFF"/>
                </a:solidFill>
                <a:latin typeface="Arial"/>
                <a:ea typeface="Arial"/>
                <a:cs typeface="Arial"/>
                <a:sym typeface="Arial"/>
              </a:defRPr>
            </a:lvl9pPr>
          </a:lstStyle>
          <a:p/>
        </p:txBody>
      </p:sp>
      <p:sp>
        <p:nvSpPr>
          <p:cNvPr id="71" name="Google Shape;71;p16"/>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 name="Shape 72"/>
        <p:cNvGrpSpPr/>
        <p:nvPr/>
      </p:nvGrpSpPr>
      <p:grpSpPr>
        <a:xfrm>
          <a:off x="0" y="0"/>
          <a:ext cx="0" cy="0"/>
          <a:chOff x="0" y="0"/>
          <a:chExt cx="0" cy="0"/>
        </a:xfrm>
      </p:grpSpPr>
      <p:sp>
        <p:nvSpPr>
          <p:cNvPr id="73" name="Google Shape;73;p17"/>
          <p:cNvSpPr txBox="1"/>
          <p:nvPr>
            <p:ph type="title"/>
          </p:nvPr>
        </p:nvSpPr>
        <p:spPr>
          <a:xfrm>
            <a:off x="685800" y="381000"/>
            <a:ext cx="7772400" cy="16002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74" name="Google Shape;74;p17"/>
          <p:cNvSpPr txBox="1"/>
          <p:nvPr>
            <p:ph idx="1" type="body"/>
          </p:nvPr>
        </p:nvSpPr>
        <p:spPr>
          <a:xfrm>
            <a:off x="685800" y="1981200"/>
            <a:ext cx="3810000" cy="4876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600"/>
              </a:spcBef>
              <a:spcAft>
                <a:spcPts val="0"/>
              </a:spcAft>
              <a:buClr>
                <a:srgbClr val="FFFFFF"/>
              </a:buClr>
              <a:buSzPts val="2800"/>
              <a:buFont typeface="Arial"/>
              <a:buChar char="•"/>
              <a:defRPr b="0" i="0" sz="2800" u="none" cap="none" strike="noStrike">
                <a:solidFill>
                  <a:srgbClr val="FFFFFF"/>
                </a:solidFill>
                <a:latin typeface="Arial"/>
                <a:ea typeface="Arial"/>
                <a:cs typeface="Arial"/>
                <a:sym typeface="Arial"/>
              </a:defRPr>
            </a:lvl1pPr>
            <a:lvl2pPr indent="-381000" lvl="1" marL="914400" marR="0" rtl="0" algn="l">
              <a:spcBef>
                <a:spcPts val="5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2pPr>
            <a:lvl3pPr indent="-355600" lvl="2" marL="1371600" marR="0" rtl="0" algn="l">
              <a:spcBef>
                <a:spcPts val="4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3pPr>
            <a:lvl4pPr indent="-342900" lvl="3" marL="18288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4pPr>
            <a:lvl5pPr indent="-342900" lvl="4" marL="22860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5pPr>
            <a:lvl6pPr indent="-342900" lvl="5" marL="27432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6pPr>
            <a:lvl7pPr indent="-342900" lvl="6" marL="32004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7pPr>
            <a:lvl8pPr indent="-342900" lvl="7" marL="36576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8pPr>
            <a:lvl9pPr indent="-342900" lvl="8" marL="41148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9pPr>
          </a:lstStyle>
          <a:p/>
        </p:txBody>
      </p:sp>
      <p:sp>
        <p:nvSpPr>
          <p:cNvPr id="75" name="Google Shape;75;p17"/>
          <p:cNvSpPr txBox="1"/>
          <p:nvPr>
            <p:ph idx="2" type="body"/>
          </p:nvPr>
        </p:nvSpPr>
        <p:spPr>
          <a:xfrm>
            <a:off x="4648200" y="1981200"/>
            <a:ext cx="3810000" cy="4876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600"/>
              </a:spcBef>
              <a:spcAft>
                <a:spcPts val="0"/>
              </a:spcAft>
              <a:buClr>
                <a:srgbClr val="FFFFFF"/>
              </a:buClr>
              <a:buSzPts val="2800"/>
              <a:buFont typeface="Arial"/>
              <a:buChar char="•"/>
              <a:defRPr b="0" i="0" sz="2800" u="none" cap="none" strike="noStrike">
                <a:solidFill>
                  <a:srgbClr val="FFFFFF"/>
                </a:solidFill>
                <a:latin typeface="Arial"/>
                <a:ea typeface="Arial"/>
                <a:cs typeface="Arial"/>
                <a:sym typeface="Arial"/>
              </a:defRPr>
            </a:lvl1pPr>
            <a:lvl2pPr indent="-381000" lvl="1" marL="914400" marR="0" rtl="0" algn="l">
              <a:spcBef>
                <a:spcPts val="5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2pPr>
            <a:lvl3pPr indent="-355600" lvl="2" marL="1371600" marR="0" rtl="0" algn="l">
              <a:spcBef>
                <a:spcPts val="4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3pPr>
            <a:lvl4pPr indent="-342900" lvl="3" marL="18288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4pPr>
            <a:lvl5pPr indent="-342900" lvl="4" marL="22860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5pPr>
            <a:lvl6pPr indent="-342900" lvl="5" marL="27432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6pPr>
            <a:lvl7pPr indent="-342900" lvl="6" marL="32004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7pPr>
            <a:lvl8pPr indent="-342900" lvl="7" marL="36576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8pPr>
            <a:lvl9pPr indent="-342900" lvl="8" marL="41148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9pPr>
          </a:lstStyle>
          <a:p/>
        </p:txBody>
      </p:sp>
      <p:sp>
        <p:nvSpPr>
          <p:cNvPr id="76" name="Google Shape;76;p17"/>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7" name="Shape 77"/>
        <p:cNvGrpSpPr/>
        <p:nvPr/>
      </p:nvGrpSpPr>
      <p:grpSpPr>
        <a:xfrm>
          <a:off x="0" y="0"/>
          <a:ext cx="0" cy="0"/>
          <a:chOff x="0" y="0"/>
          <a:chExt cx="0" cy="0"/>
        </a:xfrm>
      </p:grpSpPr>
      <p:sp>
        <p:nvSpPr>
          <p:cNvPr id="78" name="Google Shape;78;p1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79" name="Google Shape;79;p18"/>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60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spcBef>
                <a:spcPts val="500"/>
              </a:spcBef>
              <a:spcAft>
                <a:spcPts val="0"/>
              </a:spcAft>
              <a:buClr>
                <a:srgbClr val="FFFFFF"/>
              </a:buClr>
              <a:buSzPts val="2000"/>
              <a:buFont typeface="Arial"/>
              <a:buNone/>
              <a:defRPr b="1" i="0" sz="2000" u="none" cap="none" strike="noStrike">
                <a:solidFill>
                  <a:srgbClr val="FFFFFF"/>
                </a:solidFill>
                <a:latin typeface="Arial"/>
                <a:ea typeface="Arial"/>
                <a:cs typeface="Arial"/>
                <a:sym typeface="Arial"/>
              </a:defRPr>
            </a:lvl2pPr>
            <a:lvl3pPr indent="-228600" lvl="2" marL="1371600" marR="0" rtl="0" algn="l">
              <a:spcBef>
                <a:spcPts val="400"/>
              </a:spcBef>
              <a:spcAft>
                <a:spcPts val="0"/>
              </a:spcAft>
              <a:buClr>
                <a:srgbClr val="FFFFFF"/>
              </a:buClr>
              <a:buSzPts val="1800"/>
              <a:buFont typeface="Arial"/>
              <a:buNone/>
              <a:defRPr b="1" i="0" sz="1800" u="none" cap="none" strike="noStrike">
                <a:solidFill>
                  <a:srgbClr val="FFFFFF"/>
                </a:solidFill>
                <a:latin typeface="Arial"/>
                <a:ea typeface="Arial"/>
                <a:cs typeface="Arial"/>
                <a:sym typeface="Arial"/>
              </a:defRPr>
            </a:lvl3pPr>
            <a:lvl4pPr indent="-228600" lvl="3" marL="18288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4pPr>
            <a:lvl5pPr indent="-228600" lvl="4" marL="22860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5pPr>
            <a:lvl6pPr indent="-228600" lvl="5" marL="27432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6pPr>
            <a:lvl7pPr indent="-228600" lvl="6" marL="32004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7pPr>
            <a:lvl8pPr indent="-228600" lvl="7" marL="36576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8pPr>
            <a:lvl9pPr indent="-228600" lvl="8" marL="41148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9pPr>
          </a:lstStyle>
          <a:p/>
        </p:txBody>
      </p:sp>
      <p:sp>
        <p:nvSpPr>
          <p:cNvPr id="80" name="Google Shape;80;p18"/>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6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1pPr>
            <a:lvl2pPr indent="-355600" lvl="1" marL="914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2pPr>
            <a:lvl3pPr indent="-342900" lvl="2" marL="1371600" marR="0" rtl="0" algn="l">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3pPr>
            <a:lvl4pPr indent="-330200" lvl="3" marL="18288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4pPr>
            <a:lvl5pPr indent="-330200" lvl="4" marL="22860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5pPr>
            <a:lvl6pPr indent="-330200" lvl="5" marL="27432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6pPr>
            <a:lvl7pPr indent="-330200" lvl="6" marL="32004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7pPr>
            <a:lvl8pPr indent="-330200" lvl="7" marL="36576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8pPr>
            <a:lvl9pPr indent="-330200" lvl="8" marL="41148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9pPr>
          </a:lstStyle>
          <a:p/>
        </p:txBody>
      </p:sp>
      <p:sp>
        <p:nvSpPr>
          <p:cNvPr id="81" name="Google Shape;81;p18"/>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60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spcBef>
                <a:spcPts val="500"/>
              </a:spcBef>
              <a:spcAft>
                <a:spcPts val="0"/>
              </a:spcAft>
              <a:buClr>
                <a:srgbClr val="FFFFFF"/>
              </a:buClr>
              <a:buSzPts val="2000"/>
              <a:buFont typeface="Arial"/>
              <a:buNone/>
              <a:defRPr b="1" i="0" sz="2000" u="none" cap="none" strike="noStrike">
                <a:solidFill>
                  <a:srgbClr val="FFFFFF"/>
                </a:solidFill>
                <a:latin typeface="Arial"/>
                <a:ea typeface="Arial"/>
                <a:cs typeface="Arial"/>
                <a:sym typeface="Arial"/>
              </a:defRPr>
            </a:lvl2pPr>
            <a:lvl3pPr indent="-228600" lvl="2" marL="1371600" marR="0" rtl="0" algn="l">
              <a:spcBef>
                <a:spcPts val="400"/>
              </a:spcBef>
              <a:spcAft>
                <a:spcPts val="0"/>
              </a:spcAft>
              <a:buClr>
                <a:srgbClr val="FFFFFF"/>
              </a:buClr>
              <a:buSzPts val="1800"/>
              <a:buFont typeface="Arial"/>
              <a:buNone/>
              <a:defRPr b="1" i="0" sz="1800" u="none" cap="none" strike="noStrike">
                <a:solidFill>
                  <a:srgbClr val="FFFFFF"/>
                </a:solidFill>
                <a:latin typeface="Arial"/>
                <a:ea typeface="Arial"/>
                <a:cs typeface="Arial"/>
                <a:sym typeface="Arial"/>
              </a:defRPr>
            </a:lvl3pPr>
            <a:lvl4pPr indent="-228600" lvl="3" marL="18288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4pPr>
            <a:lvl5pPr indent="-228600" lvl="4" marL="22860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5pPr>
            <a:lvl6pPr indent="-228600" lvl="5" marL="27432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6pPr>
            <a:lvl7pPr indent="-228600" lvl="6" marL="32004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7pPr>
            <a:lvl8pPr indent="-228600" lvl="7" marL="36576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8pPr>
            <a:lvl9pPr indent="-228600" lvl="8" marL="41148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9pPr>
          </a:lstStyle>
          <a:p/>
        </p:txBody>
      </p:sp>
      <p:sp>
        <p:nvSpPr>
          <p:cNvPr id="82" name="Google Shape;82;p18"/>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6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1pPr>
            <a:lvl2pPr indent="-355600" lvl="1" marL="914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2pPr>
            <a:lvl3pPr indent="-342900" lvl="2" marL="1371600" marR="0" rtl="0" algn="l">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3pPr>
            <a:lvl4pPr indent="-330200" lvl="3" marL="18288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4pPr>
            <a:lvl5pPr indent="-330200" lvl="4" marL="22860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5pPr>
            <a:lvl6pPr indent="-330200" lvl="5" marL="27432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6pPr>
            <a:lvl7pPr indent="-330200" lvl="6" marL="32004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7pPr>
            <a:lvl8pPr indent="-330200" lvl="7" marL="36576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8pPr>
            <a:lvl9pPr indent="-330200" lvl="8" marL="41148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9pPr>
          </a:lstStyle>
          <a:p/>
        </p:txBody>
      </p:sp>
      <p:sp>
        <p:nvSpPr>
          <p:cNvPr id="83" name="Google Shape;83;p18"/>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 name="Shape 84"/>
        <p:cNvGrpSpPr/>
        <p:nvPr/>
      </p:nvGrpSpPr>
      <p:grpSpPr>
        <a:xfrm>
          <a:off x="0" y="0"/>
          <a:ext cx="0" cy="0"/>
          <a:chOff x="0" y="0"/>
          <a:chExt cx="0" cy="0"/>
        </a:xfrm>
      </p:grpSpPr>
      <p:sp>
        <p:nvSpPr>
          <p:cNvPr id="85" name="Google Shape;85;p19"/>
          <p:cNvSpPr txBox="1"/>
          <p:nvPr>
            <p:ph type="title"/>
          </p:nvPr>
        </p:nvSpPr>
        <p:spPr>
          <a:xfrm>
            <a:off x="685800" y="381000"/>
            <a:ext cx="7772400" cy="16002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86" name="Google Shape;86;p19"/>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7" name="Shape 87"/>
        <p:cNvGrpSpPr/>
        <p:nvPr/>
      </p:nvGrpSpPr>
      <p:grpSpPr>
        <a:xfrm>
          <a:off x="0" y="0"/>
          <a:ext cx="0" cy="0"/>
          <a:chOff x="0" y="0"/>
          <a:chExt cx="0" cy="0"/>
        </a:xfrm>
      </p:grpSpPr>
      <p:sp>
        <p:nvSpPr>
          <p:cNvPr id="88" name="Google Shape;88;p20"/>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9" name="Shape 89"/>
        <p:cNvGrpSpPr/>
        <p:nvPr/>
      </p:nvGrpSpPr>
      <p:grpSpPr>
        <a:xfrm>
          <a:off x="0" y="0"/>
          <a:ext cx="0" cy="0"/>
          <a:chOff x="0" y="0"/>
          <a:chExt cx="0" cy="0"/>
        </a:xfrm>
      </p:grpSpPr>
      <p:sp>
        <p:nvSpPr>
          <p:cNvPr id="90" name="Google Shape;90;p21"/>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91" name="Google Shape;91;p21"/>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00"/>
              </a:spcBef>
              <a:spcAft>
                <a:spcPts val="0"/>
              </a:spcAft>
              <a:buClr>
                <a:srgbClr val="FFFFFF"/>
              </a:buClr>
              <a:buSzPts val="3200"/>
              <a:buFont typeface="Arial"/>
              <a:buChar char="•"/>
              <a:defRPr b="0" i="0" sz="3200" u="none" cap="none" strike="noStrike">
                <a:solidFill>
                  <a:srgbClr val="FFFFFF"/>
                </a:solidFill>
                <a:latin typeface="Arial"/>
                <a:ea typeface="Arial"/>
                <a:cs typeface="Arial"/>
                <a:sym typeface="Arial"/>
              </a:defRPr>
            </a:lvl1pPr>
            <a:lvl2pPr indent="-406400" lvl="1" marL="914400" marR="0" rtl="0" algn="l">
              <a:spcBef>
                <a:spcPts val="500"/>
              </a:spcBef>
              <a:spcAft>
                <a:spcPts val="0"/>
              </a:spcAft>
              <a:buClr>
                <a:srgbClr val="FFFFFF"/>
              </a:buClr>
              <a:buSzPts val="2800"/>
              <a:buFont typeface="Arial"/>
              <a:buChar char="●"/>
              <a:defRPr b="0" i="0" sz="2800" u="none" cap="none" strike="noStrike">
                <a:solidFill>
                  <a:srgbClr val="FFFFFF"/>
                </a:solidFill>
                <a:latin typeface="Arial"/>
                <a:ea typeface="Arial"/>
                <a:cs typeface="Arial"/>
                <a:sym typeface="Arial"/>
              </a:defRPr>
            </a:lvl2pPr>
            <a:lvl3pPr indent="-381000" lvl="2" marL="1371600" marR="0" rtl="0" algn="l">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3pPr>
            <a:lvl4pPr indent="-355600" lvl="3" marL="18288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4pPr>
            <a:lvl5pPr indent="-355600" lvl="4" marL="22860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5pPr>
            <a:lvl6pPr indent="-355600" lvl="5" marL="27432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6pPr>
            <a:lvl7pPr indent="-355600" lvl="6" marL="3200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7pPr>
            <a:lvl8pPr indent="-355600" lvl="7" marL="36576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8pPr>
            <a:lvl9pPr indent="-355600" lvl="8" marL="41148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9pPr>
          </a:lstStyle>
          <a:p/>
        </p:txBody>
      </p:sp>
      <p:sp>
        <p:nvSpPr>
          <p:cNvPr id="92" name="Google Shape;92;p21"/>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600"/>
              </a:spcBef>
              <a:spcAft>
                <a:spcPts val="0"/>
              </a:spcAft>
              <a:buClr>
                <a:srgbClr val="FFFFFF"/>
              </a:buClr>
              <a:buSzPts val="2400"/>
              <a:buFont typeface="Arial"/>
              <a:buNone/>
              <a:defRPr b="0" i="0" sz="1400" u="none" cap="none" strike="noStrike">
                <a:solidFill>
                  <a:srgbClr val="FFFFFF"/>
                </a:solidFill>
                <a:latin typeface="Arial"/>
                <a:ea typeface="Arial"/>
                <a:cs typeface="Arial"/>
                <a:sym typeface="Arial"/>
              </a:defRPr>
            </a:lvl1pPr>
            <a:lvl2pPr indent="-228600" lvl="1" marL="914400" marR="0" rtl="0" algn="l">
              <a:spcBef>
                <a:spcPts val="500"/>
              </a:spcBef>
              <a:spcAft>
                <a:spcPts val="0"/>
              </a:spcAft>
              <a:buClr>
                <a:srgbClr val="FFFFFF"/>
              </a:buClr>
              <a:buSzPts val="2000"/>
              <a:buFont typeface="Arial"/>
              <a:buNone/>
              <a:defRPr b="0" i="0" sz="1200" u="none" cap="none" strike="noStrike">
                <a:solidFill>
                  <a:srgbClr val="FFFFFF"/>
                </a:solidFill>
                <a:latin typeface="Arial"/>
                <a:ea typeface="Arial"/>
                <a:cs typeface="Arial"/>
                <a:sym typeface="Arial"/>
              </a:defRPr>
            </a:lvl2pPr>
            <a:lvl3pPr indent="-228600" lvl="2" marL="1371600" marR="0" rtl="0" algn="l">
              <a:spcBef>
                <a:spcPts val="400"/>
              </a:spcBef>
              <a:spcAft>
                <a:spcPts val="0"/>
              </a:spcAft>
              <a:buClr>
                <a:srgbClr val="FFFFFF"/>
              </a:buClr>
              <a:buSzPts val="1800"/>
              <a:buFont typeface="Arial"/>
              <a:buNone/>
              <a:defRPr b="0" i="0" sz="1000" u="none" cap="none" strike="noStrike">
                <a:solidFill>
                  <a:srgbClr val="FFFFFF"/>
                </a:solidFill>
                <a:latin typeface="Arial"/>
                <a:ea typeface="Arial"/>
                <a:cs typeface="Arial"/>
                <a:sym typeface="Arial"/>
              </a:defRPr>
            </a:lvl3pPr>
            <a:lvl4pPr indent="-228600" lvl="3" marL="18288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4pPr>
            <a:lvl5pPr indent="-228600" lvl="4" marL="22860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5pPr>
            <a:lvl6pPr indent="-228600" lvl="5" marL="27432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6pPr>
            <a:lvl7pPr indent="-228600" lvl="6" marL="32004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7pPr>
            <a:lvl8pPr indent="-228600" lvl="7" marL="36576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8pPr>
            <a:lvl9pPr indent="-228600" lvl="8" marL="41148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9pPr>
          </a:lstStyle>
          <a:p/>
        </p:txBody>
      </p:sp>
      <p:sp>
        <p:nvSpPr>
          <p:cNvPr id="93" name="Google Shape;93;p21"/>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15" name="Google Shape;15;p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00"/>
              </a:spcBef>
              <a:spcAft>
                <a:spcPts val="0"/>
              </a:spcAft>
              <a:buClr>
                <a:srgbClr val="FFFFFF"/>
              </a:buClr>
              <a:buSzPts val="1400"/>
              <a:buFont typeface="Arial"/>
              <a:buNone/>
              <a:defRPr b="0" i="0" sz="2400" u="none" cap="none" strike="noStrike">
                <a:solidFill>
                  <a:srgbClr val="FFFFFF"/>
                </a:solidFill>
                <a:latin typeface="Arial"/>
                <a:ea typeface="Arial"/>
                <a:cs typeface="Arial"/>
                <a:sym typeface="Arial"/>
              </a:defRPr>
            </a:lvl1pPr>
            <a:lvl2pPr indent="0" lvl="1" marL="4572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2pPr>
            <a:lvl3pPr indent="0" lvl="2" marL="914400" marR="0" rtl="0" algn="ctr">
              <a:spcBef>
                <a:spcPts val="400"/>
              </a:spcBef>
              <a:spcAft>
                <a:spcPts val="0"/>
              </a:spcAft>
              <a:buClr>
                <a:srgbClr val="FFFFFF"/>
              </a:buClr>
              <a:buSzPts val="1400"/>
              <a:buFont typeface="Arial"/>
              <a:buNone/>
              <a:defRPr b="0" i="0" sz="1800" u="none" cap="none" strike="noStrike">
                <a:solidFill>
                  <a:srgbClr val="FFFFFF"/>
                </a:solidFill>
                <a:latin typeface="Arial"/>
                <a:ea typeface="Arial"/>
                <a:cs typeface="Arial"/>
                <a:sym typeface="Arial"/>
              </a:defRPr>
            </a:lvl3pPr>
            <a:lvl4pPr indent="0" lvl="3" marL="13716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4pPr>
            <a:lvl5pPr indent="0" lvl="4" marL="18288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5pPr>
            <a:lvl6pPr indent="0" lvl="5" marL="22860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6pPr>
            <a:lvl7pPr indent="0" lvl="6" marL="27432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7pPr>
            <a:lvl8pPr indent="0" lvl="7" marL="32004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8pPr>
            <a:lvl9pPr indent="0" lvl="8" marL="36576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9pPr>
          </a:lstStyle>
          <a:p/>
        </p:txBody>
      </p:sp>
      <p:sp>
        <p:nvSpPr>
          <p:cNvPr id="16" name="Google Shape;16;p3"/>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4" name="Shape 94"/>
        <p:cNvGrpSpPr/>
        <p:nvPr/>
      </p:nvGrpSpPr>
      <p:grpSpPr>
        <a:xfrm>
          <a:off x="0" y="0"/>
          <a:ext cx="0" cy="0"/>
          <a:chOff x="0" y="0"/>
          <a:chExt cx="0" cy="0"/>
        </a:xfrm>
      </p:grpSpPr>
      <p:sp>
        <p:nvSpPr>
          <p:cNvPr id="95" name="Google Shape;95;p22"/>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96" name="Google Shape;96;p22"/>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00"/>
              </a:spcBef>
              <a:spcAft>
                <a:spcPts val="0"/>
              </a:spcAft>
              <a:buClr>
                <a:srgbClr val="FFFFFF"/>
              </a:buClr>
              <a:buSzPts val="1400"/>
              <a:buFont typeface="Arial"/>
              <a:buNone/>
              <a:defRPr b="0" i="0" sz="3200" u="none" cap="none" strike="noStrike">
                <a:solidFill>
                  <a:srgbClr val="FFFFFF"/>
                </a:solidFill>
                <a:latin typeface="Arial"/>
                <a:ea typeface="Arial"/>
                <a:cs typeface="Arial"/>
                <a:sym typeface="Arial"/>
              </a:defRPr>
            </a:lvl1pPr>
            <a:lvl2pPr indent="0" lvl="1" marL="457200" marR="0" rtl="0" algn="l">
              <a:spcBef>
                <a:spcPts val="500"/>
              </a:spcBef>
              <a:spcAft>
                <a:spcPts val="0"/>
              </a:spcAft>
              <a:buClr>
                <a:srgbClr val="FFFFFF"/>
              </a:buClr>
              <a:buSzPts val="1400"/>
              <a:buFont typeface="Arial"/>
              <a:buNone/>
              <a:defRPr b="0" i="0" sz="2800" u="none" cap="none" strike="noStrike">
                <a:solidFill>
                  <a:srgbClr val="FFFFFF"/>
                </a:solidFill>
                <a:latin typeface="Arial"/>
                <a:ea typeface="Arial"/>
                <a:cs typeface="Arial"/>
                <a:sym typeface="Arial"/>
              </a:defRPr>
            </a:lvl2pPr>
            <a:lvl3pPr indent="0" lvl="2" marL="914400" marR="0" rtl="0" algn="l">
              <a:spcBef>
                <a:spcPts val="400"/>
              </a:spcBef>
              <a:spcAft>
                <a:spcPts val="0"/>
              </a:spcAft>
              <a:buClr>
                <a:srgbClr val="FFFFFF"/>
              </a:buClr>
              <a:buSzPts val="1400"/>
              <a:buFont typeface="Arial"/>
              <a:buNone/>
              <a:defRPr b="0" i="0" sz="2400" u="none" cap="none" strike="noStrike">
                <a:solidFill>
                  <a:srgbClr val="FFFFFF"/>
                </a:solidFill>
                <a:latin typeface="Arial"/>
                <a:ea typeface="Arial"/>
                <a:cs typeface="Arial"/>
                <a:sym typeface="Arial"/>
              </a:defRPr>
            </a:lvl3pPr>
            <a:lvl4pPr indent="0" lvl="3" marL="1371600" marR="0" rtl="0" algn="l">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4pPr>
            <a:lvl5pPr indent="0" lvl="4" marL="1828800" marR="0" rtl="0" algn="l">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5pPr>
            <a:lvl6pPr indent="0" lvl="5" marL="2286000" marR="0" rtl="0" algn="l">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6pPr>
            <a:lvl7pPr indent="0" lvl="6" marL="2743200" marR="0" rtl="0" algn="l">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7pPr>
            <a:lvl8pPr indent="0" lvl="7" marL="3200400" marR="0" rtl="0" algn="l">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8pPr>
            <a:lvl9pPr indent="0" lvl="8" marL="3657600" marR="0" rtl="0" algn="l">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9pPr>
          </a:lstStyle>
          <a:p/>
        </p:txBody>
      </p:sp>
      <p:sp>
        <p:nvSpPr>
          <p:cNvPr id="97" name="Google Shape;97;p22"/>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600"/>
              </a:spcBef>
              <a:spcAft>
                <a:spcPts val="0"/>
              </a:spcAft>
              <a:buClr>
                <a:srgbClr val="FFFFFF"/>
              </a:buClr>
              <a:buSzPts val="2400"/>
              <a:buFont typeface="Arial"/>
              <a:buNone/>
              <a:defRPr b="0" i="0" sz="1400" u="none" cap="none" strike="noStrike">
                <a:solidFill>
                  <a:srgbClr val="FFFFFF"/>
                </a:solidFill>
                <a:latin typeface="Arial"/>
                <a:ea typeface="Arial"/>
                <a:cs typeface="Arial"/>
                <a:sym typeface="Arial"/>
              </a:defRPr>
            </a:lvl1pPr>
            <a:lvl2pPr indent="-228600" lvl="1" marL="914400" marR="0" rtl="0" algn="l">
              <a:spcBef>
                <a:spcPts val="500"/>
              </a:spcBef>
              <a:spcAft>
                <a:spcPts val="0"/>
              </a:spcAft>
              <a:buClr>
                <a:srgbClr val="FFFFFF"/>
              </a:buClr>
              <a:buSzPts val="2000"/>
              <a:buFont typeface="Arial"/>
              <a:buNone/>
              <a:defRPr b="0" i="0" sz="1200" u="none" cap="none" strike="noStrike">
                <a:solidFill>
                  <a:srgbClr val="FFFFFF"/>
                </a:solidFill>
                <a:latin typeface="Arial"/>
                <a:ea typeface="Arial"/>
                <a:cs typeface="Arial"/>
                <a:sym typeface="Arial"/>
              </a:defRPr>
            </a:lvl2pPr>
            <a:lvl3pPr indent="-228600" lvl="2" marL="1371600" marR="0" rtl="0" algn="l">
              <a:spcBef>
                <a:spcPts val="400"/>
              </a:spcBef>
              <a:spcAft>
                <a:spcPts val="0"/>
              </a:spcAft>
              <a:buClr>
                <a:srgbClr val="FFFFFF"/>
              </a:buClr>
              <a:buSzPts val="1800"/>
              <a:buFont typeface="Arial"/>
              <a:buNone/>
              <a:defRPr b="0" i="0" sz="1000" u="none" cap="none" strike="noStrike">
                <a:solidFill>
                  <a:srgbClr val="FFFFFF"/>
                </a:solidFill>
                <a:latin typeface="Arial"/>
                <a:ea typeface="Arial"/>
                <a:cs typeface="Arial"/>
                <a:sym typeface="Arial"/>
              </a:defRPr>
            </a:lvl3pPr>
            <a:lvl4pPr indent="-228600" lvl="3" marL="18288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4pPr>
            <a:lvl5pPr indent="-228600" lvl="4" marL="22860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5pPr>
            <a:lvl6pPr indent="-228600" lvl="5" marL="27432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6pPr>
            <a:lvl7pPr indent="-228600" lvl="6" marL="32004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7pPr>
            <a:lvl8pPr indent="-228600" lvl="7" marL="36576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8pPr>
            <a:lvl9pPr indent="-228600" lvl="8" marL="41148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9pPr>
          </a:lstStyle>
          <a:p/>
        </p:txBody>
      </p:sp>
      <p:sp>
        <p:nvSpPr>
          <p:cNvPr id="98" name="Google Shape;98;p22"/>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23"/>
          <p:cNvSpPr txBox="1"/>
          <p:nvPr>
            <p:ph type="title"/>
          </p:nvPr>
        </p:nvSpPr>
        <p:spPr>
          <a:xfrm>
            <a:off x="685800" y="381000"/>
            <a:ext cx="7772400" cy="16002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101" name="Google Shape;101;p23"/>
          <p:cNvSpPr txBox="1"/>
          <p:nvPr>
            <p:ph idx="1" type="body"/>
          </p:nvPr>
        </p:nvSpPr>
        <p:spPr>
          <a:xfrm rot="5400000">
            <a:off x="2133600" y="533400"/>
            <a:ext cx="4876800" cy="7772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6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1pPr>
            <a:lvl2pPr indent="-355600" lvl="1" marL="914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2pPr>
            <a:lvl3pPr indent="-342900" lvl="2" marL="1371600" marR="0" rtl="0" algn="l">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3pPr>
            <a:lvl4pPr indent="-355600" lvl="3" marL="18288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4pPr>
            <a:lvl5pPr indent="-355600" lvl="4" marL="22860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5pPr>
            <a:lvl6pPr indent="-355600" lvl="5" marL="27432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6pPr>
            <a:lvl7pPr indent="-355600" lvl="6" marL="3200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7pPr>
            <a:lvl8pPr indent="-355600" lvl="7" marL="36576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8pPr>
            <a:lvl9pPr indent="-355600" lvl="8" marL="41148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9pPr>
          </a:lstStyle>
          <a:p/>
        </p:txBody>
      </p:sp>
      <p:sp>
        <p:nvSpPr>
          <p:cNvPr id="102" name="Google Shape;102;p23"/>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3" name="Shape 103"/>
        <p:cNvGrpSpPr/>
        <p:nvPr/>
      </p:nvGrpSpPr>
      <p:grpSpPr>
        <a:xfrm>
          <a:off x="0" y="0"/>
          <a:ext cx="0" cy="0"/>
          <a:chOff x="0" y="0"/>
          <a:chExt cx="0" cy="0"/>
        </a:xfrm>
      </p:grpSpPr>
      <p:sp>
        <p:nvSpPr>
          <p:cNvPr id="104" name="Google Shape;104;p24"/>
          <p:cNvSpPr txBox="1"/>
          <p:nvPr>
            <p:ph type="title"/>
          </p:nvPr>
        </p:nvSpPr>
        <p:spPr>
          <a:xfrm rot="5400000">
            <a:off x="4248150" y="2647950"/>
            <a:ext cx="6477000" cy="1943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105" name="Google Shape;105;p24"/>
          <p:cNvSpPr txBox="1"/>
          <p:nvPr>
            <p:ph idx="1" type="body"/>
          </p:nvPr>
        </p:nvSpPr>
        <p:spPr>
          <a:xfrm rot="5400000">
            <a:off x="285750" y="781050"/>
            <a:ext cx="6477000" cy="56769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6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1pPr>
            <a:lvl2pPr indent="-355600" lvl="1" marL="914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2pPr>
            <a:lvl3pPr indent="-342900" lvl="2" marL="1371600" marR="0" rtl="0" algn="l">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3pPr>
            <a:lvl4pPr indent="-355600" lvl="3" marL="18288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4pPr>
            <a:lvl5pPr indent="-355600" lvl="4" marL="22860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5pPr>
            <a:lvl6pPr indent="-355600" lvl="5" marL="27432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6pPr>
            <a:lvl7pPr indent="-355600" lvl="6" marL="3200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7pPr>
            <a:lvl8pPr indent="-355600" lvl="7" marL="36576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8pPr>
            <a:lvl9pPr indent="-355600" lvl="8" marL="41148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9pPr>
          </a:lstStyle>
          <a:p/>
        </p:txBody>
      </p:sp>
      <p:sp>
        <p:nvSpPr>
          <p:cNvPr id="106" name="Google Shape;106;p24"/>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3" name="Shape 113"/>
        <p:cNvGrpSpPr/>
        <p:nvPr/>
      </p:nvGrpSpPr>
      <p:grpSpPr>
        <a:xfrm>
          <a:off x="0" y="0"/>
          <a:ext cx="0" cy="0"/>
          <a:chOff x="0" y="0"/>
          <a:chExt cx="0" cy="0"/>
        </a:xfrm>
      </p:grpSpPr>
      <p:sp>
        <p:nvSpPr>
          <p:cNvPr id="114" name="Google Shape;114;p26"/>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15" name="Google Shape;115;p26"/>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16" name="Google Shape;116;p26"/>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17" name="Google Shape;117;p26"/>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18" name="Google Shape;118;p2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rgbClr val="000000"/>
                </a:solidFill>
                <a:latin typeface="Arial"/>
                <a:ea typeface="Arial"/>
                <a:cs typeface="Arial"/>
                <a:sym typeface="Arial"/>
              </a:defRPr>
            </a:lvl1pPr>
            <a:lvl2pPr indent="0" lvl="1" marL="0" marR="0" rtl="0" algn="r">
              <a:spcBef>
                <a:spcPts val="0"/>
              </a:spcBef>
              <a:spcAft>
                <a:spcPts val="0"/>
              </a:spcAft>
              <a:buNone/>
              <a:defRPr b="0" sz="1400">
                <a:solidFill>
                  <a:srgbClr val="000000"/>
                </a:solidFill>
                <a:latin typeface="Arial"/>
                <a:ea typeface="Arial"/>
                <a:cs typeface="Arial"/>
                <a:sym typeface="Arial"/>
              </a:defRPr>
            </a:lvl2pPr>
            <a:lvl3pPr indent="0" lvl="2" marL="0" marR="0" rtl="0" algn="r">
              <a:spcBef>
                <a:spcPts val="0"/>
              </a:spcBef>
              <a:spcAft>
                <a:spcPts val="0"/>
              </a:spcAft>
              <a:buNone/>
              <a:defRPr b="0" sz="1400">
                <a:solidFill>
                  <a:srgbClr val="000000"/>
                </a:solidFill>
                <a:latin typeface="Arial"/>
                <a:ea typeface="Arial"/>
                <a:cs typeface="Arial"/>
                <a:sym typeface="Arial"/>
              </a:defRPr>
            </a:lvl3pPr>
            <a:lvl4pPr indent="0" lvl="3" marL="0" marR="0" rtl="0" algn="r">
              <a:spcBef>
                <a:spcPts val="0"/>
              </a:spcBef>
              <a:spcAft>
                <a:spcPts val="0"/>
              </a:spcAft>
              <a:buNone/>
              <a:defRPr b="0" sz="1400">
                <a:solidFill>
                  <a:srgbClr val="000000"/>
                </a:solidFill>
                <a:latin typeface="Arial"/>
                <a:ea typeface="Arial"/>
                <a:cs typeface="Arial"/>
                <a:sym typeface="Arial"/>
              </a:defRPr>
            </a:lvl4pPr>
            <a:lvl5pPr indent="0" lvl="4" marL="0" marR="0" rtl="0" algn="r">
              <a:spcBef>
                <a:spcPts val="0"/>
              </a:spcBef>
              <a:spcAft>
                <a:spcPts val="0"/>
              </a:spcAft>
              <a:buNone/>
              <a:defRPr b="0" sz="1400">
                <a:solidFill>
                  <a:srgbClr val="000000"/>
                </a:solidFill>
                <a:latin typeface="Arial"/>
                <a:ea typeface="Arial"/>
                <a:cs typeface="Arial"/>
                <a:sym typeface="Arial"/>
              </a:defRPr>
            </a:lvl5pPr>
            <a:lvl6pPr indent="0" lvl="5" marL="0" marR="0" rtl="0" algn="r">
              <a:spcBef>
                <a:spcPts val="0"/>
              </a:spcBef>
              <a:spcAft>
                <a:spcPts val="0"/>
              </a:spcAft>
              <a:buNone/>
              <a:defRPr b="0" sz="1400">
                <a:solidFill>
                  <a:srgbClr val="000000"/>
                </a:solidFill>
                <a:latin typeface="Arial"/>
                <a:ea typeface="Arial"/>
                <a:cs typeface="Arial"/>
                <a:sym typeface="Arial"/>
              </a:defRPr>
            </a:lvl6pPr>
            <a:lvl7pPr indent="0" lvl="6" marL="0" marR="0" rtl="0" algn="r">
              <a:spcBef>
                <a:spcPts val="0"/>
              </a:spcBef>
              <a:spcAft>
                <a:spcPts val="0"/>
              </a:spcAft>
              <a:buNone/>
              <a:defRPr b="0" sz="1400">
                <a:solidFill>
                  <a:srgbClr val="000000"/>
                </a:solidFill>
                <a:latin typeface="Arial"/>
                <a:ea typeface="Arial"/>
                <a:cs typeface="Arial"/>
                <a:sym typeface="Arial"/>
              </a:defRPr>
            </a:lvl7pPr>
            <a:lvl8pPr indent="0" lvl="7" marL="0" marR="0" rtl="0" algn="r">
              <a:spcBef>
                <a:spcPts val="0"/>
              </a:spcBef>
              <a:spcAft>
                <a:spcPts val="0"/>
              </a:spcAft>
              <a:buNone/>
              <a:defRPr b="0" sz="1400">
                <a:solidFill>
                  <a:srgbClr val="000000"/>
                </a:solidFill>
                <a:latin typeface="Arial"/>
                <a:ea typeface="Arial"/>
                <a:cs typeface="Arial"/>
                <a:sym typeface="Arial"/>
              </a:defRPr>
            </a:lvl8pPr>
            <a:lvl9pPr indent="0" lvl="8" marL="0" marR="0" rtl="0" algn="r">
              <a:spcBef>
                <a:spcPts val="0"/>
              </a:spcBef>
              <a:spcAft>
                <a:spcPts val="0"/>
              </a:spcAft>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9" name="Shape 119"/>
        <p:cNvGrpSpPr/>
        <p:nvPr/>
      </p:nvGrpSpPr>
      <p:grpSpPr>
        <a:xfrm>
          <a:off x="0" y="0"/>
          <a:ext cx="0" cy="0"/>
          <a:chOff x="0" y="0"/>
          <a:chExt cx="0" cy="0"/>
        </a:xfrm>
      </p:grpSpPr>
      <p:sp>
        <p:nvSpPr>
          <p:cNvPr id="120" name="Google Shape;120;p27"/>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21" name="Google Shape;121;p27"/>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0" lvl="1" marL="4572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0" lvl="2" marL="914400" marR="0" rtl="0" algn="ctr">
              <a:spcBef>
                <a:spcPts val="36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3pPr>
            <a:lvl4pPr indent="0" lvl="3" marL="13716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0" lvl="4" marL="18288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0" lvl="5" marL="22860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6pPr>
            <a:lvl7pPr indent="0" lvl="6" marL="27432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7pPr>
            <a:lvl8pPr indent="0" lvl="7" marL="32004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8pPr>
            <a:lvl9pPr indent="0" lvl="8" marL="36576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9pPr>
          </a:lstStyle>
          <a:p/>
        </p:txBody>
      </p:sp>
      <p:sp>
        <p:nvSpPr>
          <p:cNvPr id="122" name="Google Shape;122;p27"/>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23" name="Google Shape;123;p27"/>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24" name="Google Shape;124;p2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rgbClr val="000000"/>
                </a:solidFill>
                <a:latin typeface="Arial"/>
                <a:ea typeface="Arial"/>
                <a:cs typeface="Arial"/>
                <a:sym typeface="Arial"/>
              </a:defRPr>
            </a:lvl1pPr>
            <a:lvl2pPr indent="0" lvl="1" marL="0" marR="0" rtl="0" algn="r">
              <a:spcBef>
                <a:spcPts val="0"/>
              </a:spcBef>
              <a:spcAft>
                <a:spcPts val="0"/>
              </a:spcAft>
              <a:buNone/>
              <a:defRPr b="0" sz="1400">
                <a:solidFill>
                  <a:srgbClr val="000000"/>
                </a:solidFill>
                <a:latin typeface="Arial"/>
                <a:ea typeface="Arial"/>
                <a:cs typeface="Arial"/>
                <a:sym typeface="Arial"/>
              </a:defRPr>
            </a:lvl2pPr>
            <a:lvl3pPr indent="0" lvl="2" marL="0" marR="0" rtl="0" algn="r">
              <a:spcBef>
                <a:spcPts val="0"/>
              </a:spcBef>
              <a:spcAft>
                <a:spcPts val="0"/>
              </a:spcAft>
              <a:buNone/>
              <a:defRPr b="0" sz="1400">
                <a:solidFill>
                  <a:srgbClr val="000000"/>
                </a:solidFill>
                <a:latin typeface="Arial"/>
                <a:ea typeface="Arial"/>
                <a:cs typeface="Arial"/>
                <a:sym typeface="Arial"/>
              </a:defRPr>
            </a:lvl3pPr>
            <a:lvl4pPr indent="0" lvl="3" marL="0" marR="0" rtl="0" algn="r">
              <a:spcBef>
                <a:spcPts val="0"/>
              </a:spcBef>
              <a:spcAft>
                <a:spcPts val="0"/>
              </a:spcAft>
              <a:buNone/>
              <a:defRPr b="0" sz="1400">
                <a:solidFill>
                  <a:srgbClr val="000000"/>
                </a:solidFill>
                <a:latin typeface="Arial"/>
                <a:ea typeface="Arial"/>
                <a:cs typeface="Arial"/>
                <a:sym typeface="Arial"/>
              </a:defRPr>
            </a:lvl4pPr>
            <a:lvl5pPr indent="0" lvl="4" marL="0" marR="0" rtl="0" algn="r">
              <a:spcBef>
                <a:spcPts val="0"/>
              </a:spcBef>
              <a:spcAft>
                <a:spcPts val="0"/>
              </a:spcAft>
              <a:buNone/>
              <a:defRPr b="0" sz="1400">
                <a:solidFill>
                  <a:srgbClr val="000000"/>
                </a:solidFill>
                <a:latin typeface="Arial"/>
                <a:ea typeface="Arial"/>
                <a:cs typeface="Arial"/>
                <a:sym typeface="Arial"/>
              </a:defRPr>
            </a:lvl5pPr>
            <a:lvl6pPr indent="0" lvl="5" marL="0" marR="0" rtl="0" algn="r">
              <a:spcBef>
                <a:spcPts val="0"/>
              </a:spcBef>
              <a:spcAft>
                <a:spcPts val="0"/>
              </a:spcAft>
              <a:buNone/>
              <a:defRPr b="0" sz="1400">
                <a:solidFill>
                  <a:srgbClr val="000000"/>
                </a:solidFill>
                <a:latin typeface="Arial"/>
                <a:ea typeface="Arial"/>
                <a:cs typeface="Arial"/>
                <a:sym typeface="Arial"/>
              </a:defRPr>
            </a:lvl6pPr>
            <a:lvl7pPr indent="0" lvl="6" marL="0" marR="0" rtl="0" algn="r">
              <a:spcBef>
                <a:spcPts val="0"/>
              </a:spcBef>
              <a:spcAft>
                <a:spcPts val="0"/>
              </a:spcAft>
              <a:buNone/>
              <a:defRPr b="0" sz="1400">
                <a:solidFill>
                  <a:srgbClr val="000000"/>
                </a:solidFill>
                <a:latin typeface="Arial"/>
                <a:ea typeface="Arial"/>
                <a:cs typeface="Arial"/>
                <a:sym typeface="Arial"/>
              </a:defRPr>
            </a:lvl7pPr>
            <a:lvl8pPr indent="0" lvl="7" marL="0" marR="0" rtl="0" algn="r">
              <a:spcBef>
                <a:spcPts val="0"/>
              </a:spcBef>
              <a:spcAft>
                <a:spcPts val="0"/>
              </a:spcAft>
              <a:buNone/>
              <a:defRPr b="0" sz="1400">
                <a:solidFill>
                  <a:srgbClr val="000000"/>
                </a:solidFill>
                <a:latin typeface="Arial"/>
                <a:ea typeface="Arial"/>
                <a:cs typeface="Arial"/>
                <a:sym typeface="Arial"/>
              </a:defRPr>
            </a:lvl8pPr>
            <a:lvl9pPr indent="0" lvl="8" marL="0" marR="0" rtl="0" algn="r">
              <a:spcBef>
                <a:spcPts val="0"/>
              </a:spcBef>
              <a:spcAft>
                <a:spcPts val="0"/>
              </a:spcAft>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5" name="Shape 125"/>
        <p:cNvGrpSpPr/>
        <p:nvPr/>
      </p:nvGrpSpPr>
      <p:grpSpPr>
        <a:xfrm>
          <a:off x="0" y="0"/>
          <a:ext cx="0" cy="0"/>
          <a:chOff x="0" y="0"/>
          <a:chExt cx="0" cy="0"/>
        </a:xfrm>
      </p:grpSpPr>
      <p:sp>
        <p:nvSpPr>
          <p:cNvPr id="126" name="Google Shape;126;p28"/>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27" name="Google Shape;127;p28"/>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chemeClr val="lt1"/>
              </a:buClr>
              <a:buSzPts val="2400"/>
              <a:buFont typeface="Arial"/>
              <a:buNone/>
              <a:defRPr b="0" i="0" sz="2000" u="none" cap="none" strike="noStrike">
                <a:solidFill>
                  <a:schemeClr val="lt1"/>
                </a:solidFill>
                <a:latin typeface="Arial"/>
                <a:ea typeface="Arial"/>
                <a:cs typeface="Arial"/>
                <a:sym typeface="Arial"/>
              </a:defRPr>
            </a:lvl1pPr>
            <a:lvl2pPr indent="-228600" lvl="1" marL="914400" marR="0" rtl="0" algn="l">
              <a:spcBef>
                <a:spcPts val="360"/>
              </a:spcBef>
              <a:spcAft>
                <a:spcPts val="0"/>
              </a:spcAft>
              <a:buClr>
                <a:schemeClr val="lt1"/>
              </a:buClr>
              <a:buSzPts val="2000"/>
              <a:buFont typeface="Arial"/>
              <a:buNone/>
              <a:defRPr b="0" i="0" sz="1800" u="none" cap="none" strike="noStrike">
                <a:solidFill>
                  <a:schemeClr val="lt1"/>
                </a:solidFill>
                <a:latin typeface="Arial"/>
                <a:ea typeface="Arial"/>
                <a:cs typeface="Arial"/>
                <a:sym typeface="Arial"/>
              </a:defRPr>
            </a:lvl2pPr>
            <a:lvl3pPr indent="-228600" lvl="2" marL="1371600" marR="0" rtl="0" algn="l">
              <a:spcBef>
                <a:spcPts val="320"/>
              </a:spcBef>
              <a:spcAft>
                <a:spcPts val="0"/>
              </a:spcAft>
              <a:buClr>
                <a:schemeClr val="lt1"/>
              </a:buClr>
              <a:buSzPts val="1800"/>
              <a:buFont typeface="Arial"/>
              <a:buNone/>
              <a:defRPr b="0" i="0" sz="1600" u="none" cap="none" strike="noStrike">
                <a:solidFill>
                  <a:schemeClr val="lt1"/>
                </a:solidFill>
                <a:latin typeface="Arial"/>
                <a:ea typeface="Arial"/>
                <a:cs typeface="Arial"/>
                <a:sym typeface="Arial"/>
              </a:defRPr>
            </a:lvl3pPr>
            <a:lvl4pPr indent="-228600" lvl="3" marL="18288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4pPr>
            <a:lvl5pPr indent="-228600" lvl="4" marL="22860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5pPr>
            <a:lvl6pPr indent="-228600" lvl="5" marL="27432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6pPr>
            <a:lvl7pPr indent="-228600" lvl="6" marL="32004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7pPr>
            <a:lvl8pPr indent="-228600" lvl="7" marL="36576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8pPr>
            <a:lvl9pPr indent="-228600" lvl="8" marL="41148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9pPr>
          </a:lstStyle>
          <a:p/>
        </p:txBody>
      </p:sp>
      <p:sp>
        <p:nvSpPr>
          <p:cNvPr id="128" name="Google Shape;128;p28"/>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29" name="Google Shape;129;p28"/>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30" name="Google Shape;130;p2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rgbClr val="000000"/>
                </a:solidFill>
                <a:latin typeface="Arial"/>
                <a:ea typeface="Arial"/>
                <a:cs typeface="Arial"/>
                <a:sym typeface="Arial"/>
              </a:defRPr>
            </a:lvl1pPr>
            <a:lvl2pPr indent="0" lvl="1" marL="0" marR="0" rtl="0" algn="r">
              <a:spcBef>
                <a:spcPts val="0"/>
              </a:spcBef>
              <a:spcAft>
                <a:spcPts val="0"/>
              </a:spcAft>
              <a:buNone/>
              <a:defRPr b="0" sz="1400">
                <a:solidFill>
                  <a:srgbClr val="000000"/>
                </a:solidFill>
                <a:latin typeface="Arial"/>
                <a:ea typeface="Arial"/>
                <a:cs typeface="Arial"/>
                <a:sym typeface="Arial"/>
              </a:defRPr>
            </a:lvl2pPr>
            <a:lvl3pPr indent="0" lvl="2" marL="0" marR="0" rtl="0" algn="r">
              <a:spcBef>
                <a:spcPts val="0"/>
              </a:spcBef>
              <a:spcAft>
                <a:spcPts val="0"/>
              </a:spcAft>
              <a:buNone/>
              <a:defRPr b="0" sz="1400">
                <a:solidFill>
                  <a:srgbClr val="000000"/>
                </a:solidFill>
                <a:latin typeface="Arial"/>
                <a:ea typeface="Arial"/>
                <a:cs typeface="Arial"/>
                <a:sym typeface="Arial"/>
              </a:defRPr>
            </a:lvl3pPr>
            <a:lvl4pPr indent="0" lvl="3" marL="0" marR="0" rtl="0" algn="r">
              <a:spcBef>
                <a:spcPts val="0"/>
              </a:spcBef>
              <a:spcAft>
                <a:spcPts val="0"/>
              </a:spcAft>
              <a:buNone/>
              <a:defRPr b="0" sz="1400">
                <a:solidFill>
                  <a:srgbClr val="000000"/>
                </a:solidFill>
                <a:latin typeface="Arial"/>
                <a:ea typeface="Arial"/>
                <a:cs typeface="Arial"/>
                <a:sym typeface="Arial"/>
              </a:defRPr>
            </a:lvl4pPr>
            <a:lvl5pPr indent="0" lvl="4" marL="0" marR="0" rtl="0" algn="r">
              <a:spcBef>
                <a:spcPts val="0"/>
              </a:spcBef>
              <a:spcAft>
                <a:spcPts val="0"/>
              </a:spcAft>
              <a:buNone/>
              <a:defRPr b="0" sz="1400">
                <a:solidFill>
                  <a:srgbClr val="000000"/>
                </a:solidFill>
                <a:latin typeface="Arial"/>
                <a:ea typeface="Arial"/>
                <a:cs typeface="Arial"/>
                <a:sym typeface="Arial"/>
              </a:defRPr>
            </a:lvl5pPr>
            <a:lvl6pPr indent="0" lvl="5" marL="0" marR="0" rtl="0" algn="r">
              <a:spcBef>
                <a:spcPts val="0"/>
              </a:spcBef>
              <a:spcAft>
                <a:spcPts val="0"/>
              </a:spcAft>
              <a:buNone/>
              <a:defRPr b="0" sz="1400">
                <a:solidFill>
                  <a:srgbClr val="000000"/>
                </a:solidFill>
                <a:latin typeface="Arial"/>
                <a:ea typeface="Arial"/>
                <a:cs typeface="Arial"/>
                <a:sym typeface="Arial"/>
              </a:defRPr>
            </a:lvl6pPr>
            <a:lvl7pPr indent="0" lvl="6" marL="0" marR="0" rtl="0" algn="r">
              <a:spcBef>
                <a:spcPts val="0"/>
              </a:spcBef>
              <a:spcAft>
                <a:spcPts val="0"/>
              </a:spcAft>
              <a:buNone/>
              <a:defRPr b="0" sz="1400">
                <a:solidFill>
                  <a:srgbClr val="000000"/>
                </a:solidFill>
                <a:latin typeface="Arial"/>
                <a:ea typeface="Arial"/>
                <a:cs typeface="Arial"/>
                <a:sym typeface="Arial"/>
              </a:defRPr>
            </a:lvl7pPr>
            <a:lvl8pPr indent="0" lvl="7" marL="0" marR="0" rtl="0" algn="r">
              <a:spcBef>
                <a:spcPts val="0"/>
              </a:spcBef>
              <a:spcAft>
                <a:spcPts val="0"/>
              </a:spcAft>
              <a:buNone/>
              <a:defRPr b="0" sz="1400">
                <a:solidFill>
                  <a:srgbClr val="000000"/>
                </a:solidFill>
                <a:latin typeface="Arial"/>
                <a:ea typeface="Arial"/>
                <a:cs typeface="Arial"/>
                <a:sym typeface="Arial"/>
              </a:defRPr>
            </a:lvl8pPr>
            <a:lvl9pPr indent="0" lvl="8" marL="0" marR="0" rtl="0" algn="r">
              <a:spcBef>
                <a:spcPts val="0"/>
              </a:spcBef>
              <a:spcAft>
                <a:spcPts val="0"/>
              </a:spcAft>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1" name="Shape 131"/>
        <p:cNvGrpSpPr/>
        <p:nvPr/>
      </p:nvGrpSpPr>
      <p:grpSpPr>
        <a:xfrm>
          <a:off x="0" y="0"/>
          <a:ext cx="0" cy="0"/>
          <a:chOff x="0" y="0"/>
          <a:chExt cx="0" cy="0"/>
        </a:xfrm>
      </p:grpSpPr>
      <p:sp>
        <p:nvSpPr>
          <p:cNvPr id="132" name="Google Shape;132;p29"/>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33" name="Google Shape;133;p29"/>
          <p:cNvSpPr txBox="1"/>
          <p:nvPr>
            <p:ph idx="1" type="body"/>
          </p:nvPr>
        </p:nvSpPr>
        <p:spPr>
          <a:xfrm>
            <a:off x="685800" y="1981200"/>
            <a:ext cx="3810000" cy="4114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134" name="Google Shape;134;p29"/>
          <p:cNvSpPr txBox="1"/>
          <p:nvPr>
            <p:ph idx="2" type="body"/>
          </p:nvPr>
        </p:nvSpPr>
        <p:spPr>
          <a:xfrm>
            <a:off x="4648200" y="1981200"/>
            <a:ext cx="3810000" cy="4114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135" name="Google Shape;135;p29"/>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36" name="Google Shape;136;p29"/>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37" name="Google Shape;137;p2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rgbClr val="000000"/>
                </a:solidFill>
                <a:latin typeface="Arial"/>
                <a:ea typeface="Arial"/>
                <a:cs typeface="Arial"/>
                <a:sym typeface="Arial"/>
              </a:defRPr>
            </a:lvl1pPr>
            <a:lvl2pPr indent="0" lvl="1" marL="0" marR="0" rtl="0" algn="r">
              <a:spcBef>
                <a:spcPts val="0"/>
              </a:spcBef>
              <a:spcAft>
                <a:spcPts val="0"/>
              </a:spcAft>
              <a:buNone/>
              <a:defRPr b="0" sz="1400">
                <a:solidFill>
                  <a:srgbClr val="000000"/>
                </a:solidFill>
                <a:latin typeface="Arial"/>
                <a:ea typeface="Arial"/>
                <a:cs typeface="Arial"/>
                <a:sym typeface="Arial"/>
              </a:defRPr>
            </a:lvl2pPr>
            <a:lvl3pPr indent="0" lvl="2" marL="0" marR="0" rtl="0" algn="r">
              <a:spcBef>
                <a:spcPts val="0"/>
              </a:spcBef>
              <a:spcAft>
                <a:spcPts val="0"/>
              </a:spcAft>
              <a:buNone/>
              <a:defRPr b="0" sz="1400">
                <a:solidFill>
                  <a:srgbClr val="000000"/>
                </a:solidFill>
                <a:latin typeface="Arial"/>
                <a:ea typeface="Arial"/>
                <a:cs typeface="Arial"/>
                <a:sym typeface="Arial"/>
              </a:defRPr>
            </a:lvl3pPr>
            <a:lvl4pPr indent="0" lvl="3" marL="0" marR="0" rtl="0" algn="r">
              <a:spcBef>
                <a:spcPts val="0"/>
              </a:spcBef>
              <a:spcAft>
                <a:spcPts val="0"/>
              </a:spcAft>
              <a:buNone/>
              <a:defRPr b="0" sz="1400">
                <a:solidFill>
                  <a:srgbClr val="000000"/>
                </a:solidFill>
                <a:latin typeface="Arial"/>
                <a:ea typeface="Arial"/>
                <a:cs typeface="Arial"/>
                <a:sym typeface="Arial"/>
              </a:defRPr>
            </a:lvl4pPr>
            <a:lvl5pPr indent="0" lvl="4" marL="0" marR="0" rtl="0" algn="r">
              <a:spcBef>
                <a:spcPts val="0"/>
              </a:spcBef>
              <a:spcAft>
                <a:spcPts val="0"/>
              </a:spcAft>
              <a:buNone/>
              <a:defRPr b="0" sz="1400">
                <a:solidFill>
                  <a:srgbClr val="000000"/>
                </a:solidFill>
                <a:latin typeface="Arial"/>
                <a:ea typeface="Arial"/>
                <a:cs typeface="Arial"/>
                <a:sym typeface="Arial"/>
              </a:defRPr>
            </a:lvl5pPr>
            <a:lvl6pPr indent="0" lvl="5" marL="0" marR="0" rtl="0" algn="r">
              <a:spcBef>
                <a:spcPts val="0"/>
              </a:spcBef>
              <a:spcAft>
                <a:spcPts val="0"/>
              </a:spcAft>
              <a:buNone/>
              <a:defRPr b="0" sz="1400">
                <a:solidFill>
                  <a:srgbClr val="000000"/>
                </a:solidFill>
                <a:latin typeface="Arial"/>
                <a:ea typeface="Arial"/>
                <a:cs typeface="Arial"/>
                <a:sym typeface="Arial"/>
              </a:defRPr>
            </a:lvl6pPr>
            <a:lvl7pPr indent="0" lvl="6" marL="0" marR="0" rtl="0" algn="r">
              <a:spcBef>
                <a:spcPts val="0"/>
              </a:spcBef>
              <a:spcAft>
                <a:spcPts val="0"/>
              </a:spcAft>
              <a:buNone/>
              <a:defRPr b="0" sz="1400">
                <a:solidFill>
                  <a:srgbClr val="000000"/>
                </a:solidFill>
                <a:latin typeface="Arial"/>
                <a:ea typeface="Arial"/>
                <a:cs typeface="Arial"/>
                <a:sym typeface="Arial"/>
              </a:defRPr>
            </a:lvl7pPr>
            <a:lvl8pPr indent="0" lvl="7" marL="0" marR="0" rtl="0" algn="r">
              <a:spcBef>
                <a:spcPts val="0"/>
              </a:spcBef>
              <a:spcAft>
                <a:spcPts val="0"/>
              </a:spcAft>
              <a:buNone/>
              <a:defRPr b="0" sz="1400">
                <a:solidFill>
                  <a:srgbClr val="000000"/>
                </a:solidFill>
                <a:latin typeface="Arial"/>
                <a:ea typeface="Arial"/>
                <a:cs typeface="Arial"/>
                <a:sym typeface="Arial"/>
              </a:defRPr>
            </a:lvl8pPr>
            <a:lvl9pPr indent="0" lvl="8" marL="0" marR="0" rtl="0" algn="r">
              <a:spcBef>
                <a:spcPts val="0"/>
              </a:spcBef>
              <a:spcAft>
                <a:spcPts val="0"/>
              </a:spcAft>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8" name="Shape 138"/>
        <p:cNvGrpSpPr/>
        <p:nvPr/>
      </p:nvGrpSpPr>
      <p:grpSpPr>
        <a:xfrm>
          <a:off x="0" y="0"/>
          <a:ext cx="0" cy="0"/>
          <a:chOff x="0" y="0"/>
          <a:chExt cx="0" cy="0"/>
        </a:xfrm>
      </p:grpSpPr>
      <p:sp>
        <p:nvSpPr>
          <p:cNvPr id="139" name="Google Shape;139;p3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40" name="Google Shape;140;p30"/>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9pPr>
          </a:lstStyle>
          <a:p/>
        </p:txBody>
      </p:sp>
      <p:sp>
        <p:nvSpPr>
          <p:cNvPr id="141" name="Google Shape;141;p30"/>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142" name="Google Shape;142;p30"/>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9pPr>
          </a:lstStyle>
          <a:p/>
        </p:txBody>
      </p:sp>
      <p:sp>
        <p:nvSpPr>
          <p:cNvPr id="143" name="Google Shape;143;p30"/>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144" name="Google Shape;144;p30"/>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45" name="Google Shape;145;p30"/>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46" name="Google Shape;146;p3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rgbClr val="000000"/>
                </a:solidFill>
                <a:latin typeface="Arial"/>
                <a:ea typeface="Arial"/>
                <a:cs typeface="Arial"/>
                <a:sym typeface="Arial"/>
              </a:defRPr>
            </a:lvl1pPr>
            <a:lvl2pPr indent="0" lvl="1" marL="0" marR="0" rtl="0" algn="r">
              <a:spcBef>
                <a:spcPts val="0"/>
              </a:spcBef>
              <a:spcAft>
                <a:spcPts val="0"/>
              </a:spcAft>
              <a:buNone/>
              <a:defRPr b="0" sz="1400">
                <a:solidFill>
                  <a:srgbClr val="000000"/>
                </a:solidFill>
                <a:latin typeface="Arial"/>
                <a:ea typeface="Arial"/>
                <a:cs typeface="Arial"/>
                <a:sym typeface="Arial"/>
              </a:defRPr>
            </a:lvl2pPr>
            <a:lvl3pPr indent="0" lvl="2" marL="0" marR="0" rtl="0" algn="r">
              <a:spcBef>
                <a:spcPts val="0"/>
              </a:spcBef>
              <a:spcAft>
                <a:spcPts val="0"/>
              </a:spcAft>
              <a:buNone/>
              <a:defRPr b="0" sz="1400">
                <a:solidFill>
                  <a:srgbClr val="000000"/>
                </a:solidFill>
                <a:latin typeface="Arial"/>
                <a:ea typeface="Arial"/>
                <a:cs typeface="Arial"/>
                <a:sym typeface="Arial"/>
              </a:defRPr>
            </a:lvl3pPr>
            <a:lvl4pPr indent="0" lvl="3" marL="0" marR="0" rtl="0" algn="r">
              <a:spcBef>
                <a:spcPts val="0"/>
              </a:spcBef>
              <a:spcAft>
                <a:spcPts val="0"/>
              </a:spcAft>
              <a:buNone/>
              <a:defRPr b="0" sz="1400">
                <a:solidFill>
                  <a:srgbClr val="000000"/>
                </a:solidFill>
                <a:latin typeface="Arial"/>
                <a:ea typeface="Arial"/>
                <a:cs typeface="Arial"/>
                <a:sym typeface="Arial"/>
              </a:defRPr>
            </a:lvl4pPr>
            <a:lvl5pPr indent="0" lvl="4" marL="0" marR="0" rtl="0" algn="r">
              <a:spcBef>
                <a:spcPts val="0"/>
              </a:spcBef>
              <a:spcAft>
                <a:spcPts val="0"/>
              </a:spcAft>
              <a:buNone/>
              <a:defRPr b="0" sz="1400">
                <a:solidFill>
                  <a:srgbClr val="000000"/>
                </a:solidFill>
                <a:latin typeface="Arial"/>
                <a:ea typeface="Arial"/>
                <a:cs typeface="Arial"/>
                <a:sym typeface="Arial"/>
              </a:defRPr>
            </a:lvl5pPr>
            <a:lvl6pPr indent="0" lvl="5" marL="0" marR="0" rtl="0" algn="r">
              <a:spcBef>
                <a:spcPts val="0"/>
              </a:spcBef>
              <a:spcAft>
                <a:spcPts val="0"/>
              </a:spcAft>
              <a:buNone/>
              <a:defRPr b="0" sz="1400">
                <a:solidFill>
                  <a:srgbClr val="000000"/>
                </a:solidFill>
                <a:latin typeface="Arial"/>
                <a:ea typeface="Arial"/>
                <a:cs typeface="Arial"/>
                <a:sym typeface="Arial"/>
              </a:defRPr>
            </a:lvl6pPr>
            <a:lvl7pPr indent="0" lvl="6" marL="0" marR="0" rtl="0" algn="r">
              <a:spcBef>
                <a:spcPts val="0"/>
              </a:spcBef>
              <a:spcAft>
                <a:spcPts val="0"/>
              </a:spcAft>
              <a:buNone/>
              <a:defRPr b="0" sz="1400">
                <a:solidFill>
                  <a:srgbClr val="000000"/>
                </a:solidFill>
                <a:latin typeface="Arial"/>
                <a:ea typeface="Arial"/>
                <a:cs typeface="Arial"/>
                <a:sym typeface="Arial"/>
              </a:defRPr>
            </a:lvl7pPr>
            <a:lvl8pPr indent="0" lvl="7" marL="0" marR="0" rtl="0" algn="r">
              <a:spcBef>
                <a:spcPts val="0"/>
              </a:spcBef>
              <a:spcAft>
                <a:spcPts val="0"/>
              </a:spcAft>
              <a:buNone/>
              <a:defRPr b="0" sz="1400">
                <a:solidFill>
                  <a:srgbClr val="000000"/>
                </a:solidFill>
                <a:latin typeface="Arial"/>
                <a:ea typeface="Arial"/>
                <a:cs typeface="Arial"/>
                <a:sym typeface="Arial"/>
              </a:defRPr>
            </a:lvl8pPr>
            <a:lvl9pPr indent="0" lvl="8" marL="0" marR="0" rtl="0" algn="r">
              <a:spcBef>
                <a:spcPts val="0"/>
              </a:spcBef>
              <a:spcAft>
                <a:spcPts val="0"/>
              </a:spcAft>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7" name="Shape 147"/>
        <p:cNvGrpSpPr/>
        <p:nvPr/>
      </p:nvGrpSpPr>
      <p:grpSpPr>
        <a:xfrm>
          <a:off x="0" y="0"/>
          <a:ext cx="0" cy="0"/>
          <a:chOff x="0" y="0"/>
          <a:chExt cx="0" cy="0"/>
        </a:xfrm>
      </p:grpSpPr>
      <p:sp>
        <p:nvSpPr>
          <p:cNvPr id="148" name="Google Shape;148;p31"/>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49" name="Google Shape;149;p3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50" name="Google Shape;150;p3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51" name="Google Shape;151;p3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rgbClr val="000000"/>
                </a:solidFill>
                <a:latin typeface="Arial"/>
                <a:ea typeface="Arial"/>
                <a:cs typeface="Arial"/>
                <a:sym typeface="Arial"/>
              </a:defRPr>
            </a:lvl1pPr>
            <a:lvl2pPr indent="0" lvl="1" marL="0" marR="0" rtl="0" algn="r">
              <a:spcBef>
                <a:spcPts val="0"/>
              </a:spcBef>
              <a:spcAft>
                <a:spcPts val="0"/>
              </a:spcAft>
              <a:buNone/>
              <a:defRPr b="0" sz="1400">
                <a:solidFill>
                  <a:srgbClr val="000000"/>
                </a:solidFill>
                <a:latin typeface="Arial"/>
                <a:ea typeface="Arial"/>
                <a:cs typeface="Arial"/>
                <a:sym typeface="Arial"/>
              </a:defRPr>
            </a:lvl2pPr>
            <a:lvl3pPr indent="0" lvl="2" marL="0" marR="0" rtl="0" algn="r">
              <a:spcBef>
                <a:spcPts val="0"/>
              </a:spcBef>
              <a:spcAft>
                <a:spcPts val="0"/>
              </a:spcAft>
              <a:buNone/>
              <a:defRPr b="0" sz="1400">
                <a:solidFill>
                  <a:srgbClr val="000000"/>
                </a:solidFill>
                <a:latin typeface="Arial"/>
                <a:ea typeface="Arial"/>
                <a:cs typeface="Arial"/>
                <a:sym typeface="Arial"/>
              </a:defRPr>
            </a:lvl3pPr>
            <a:lvl4pPr indent="0" lvl="3" marL="0" marR="0" rtl="0" algn="r">
              <a:spcBef>
                <a:spcPts val="0"/>
              </a:spcBef>
              <a:spcAft>
                <a:spcPts val="0"/>
              </a:spcAft>
              <a:buNone/>
              <a:defRPr b="0" sz="1400">
                <a:solidFill>
                  <a:srgbClr val="000000"/>
                </a:solidFill>
                <a:latin typeface="Arial"/>
                <a:ea typeface="Arial"/>
                <a:cs typeface="Arial"/>
                <a:sym typeface="Arial"/>
              </a:defRPr>
            </a:lvl4pPr>
            <a:lvl5pPr indent="0" lvl="4" marL="0" marR="0" rtl="0" algn="r">
              <a:spcBef>
                <a:spcPts val="0"/>
              </a:spcBef>
              <a:spcAft>
                <a:spcPts val="0"/>
              </a:spcAft>
              <a:buNone/>
              <a:defRPr b="0" sz="1400">
                <a:solidFill>
                  <a:srgbClr val="000000"/>
                </a:solidFill>
                <a:latin typeface="Arial"/>
                <a:ea typeface="Arial"/>
                <a:cs typeface="Arial"/>
                <a:sym typeface="Arial"/>
              </a:defRPr>
            </a:lvl5pPr>
            <a:lvl6pPr indent="0" lvl="5" marL="0" marR="0" rtl="0" algn="r">
              <a:spcBef>
                <a:spcPts val="0"/>
              </a:spcBef>
              <a:spcAft>
                <a:spcPts val="0"/>
              </a:spcAft>
              <a:buNone/>
              <a:defRPr b="0" sz="1400">
                <a:solidFill>
                  <a:srgbClr val="000000"/>
                </a:solidFill>
                <a:latin typeface="Arial"/>
                <a:ea typeface="Arial"/>
                <a:cs typeface="Arial"/>
                <a:sym typeface="Arial"/>
              </a:defRPr>
            </a:lvl6pPr>
            <a:lvl7pPr indent="0" lvl="6" marL="0" marR="0" rtl="0" algn="r">
              <a:spcBef>
                <a:spcPts val="0"/>
              </a:spcBef>
              <a:spcAft>
                <a:spcPts val="0"/>
              </a:spcAft>
              <a:buNone/>
              <a:defRPr b="0" sz="1400">
                <a:solidFill>
                  <a:srgbClr val="000000"/>
                </a:solidFill>
                <a:latin typeface="Arial"/>
                <a:ea typeface="Arial"/>
                <a:cs typeface="Arial"/>
                <a:sym typeface="Arial"/>
              </a:defRPr>
            </a:lvl7pPr>
            <a:lvl8pPr indent="0" lvl="7" marL="0" marR="0" rtl="0" algn="r">
              <a:spcBef>
                <a:spcPts val="0"/>
              </a:spcBef>
              <a:spcAft>
                <a:spcPts val="0"/>
              </a:spcAft>
              <a:buNone/>
              <a:defRPr b="0" sz="1400">
                <a:solidFill>
                  <a:srgbClr val="000000"/>
                </a:solidFill>
                <a:latin typeface="Arial"/>
                <a:ea typeface="Arial"/>
                <a:cs typeface="Arial"/>
                <a:sym typeface="Arial"/>
              </a:defRPr>
            </a:lvl8pPr>
            <a:lvl9pPr indent="0" lvl="8" marL="0" marR="0" rtl="0" algn="r">
              <a:spcBef>
                <a:spcPts val="0"/>
              </a:spcBef>
              <a:spcAft>
                <a:spcPts val="0"/>
              </a:spcAft>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2" name="Shape 152"/>
        <p:cNvGrpSpPr/>
        <p:nvPr/>
      </p:nvGrpSpPr>
      <p:grpSpPr>
        <a:xfrm>
          <a:off x="0" y="0"/>
          <a:ext cx="0" cy="0"/>
          <a:chOff x="0" y="0"/>
          <a:chExt cx="0" cy="0"/>
        </a:xfrm>
      </p:grpSpPr>
      <p:sp>
        <p:nvSpPr>
          <p:cNvPr id="153" name="Google Shape;153;p3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54" name="Google Shape;154;p3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55" name="Google Shape;155;p3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rgbClr val="000000"/>
                </a:solidFill>
                <a:latin typeface="Arial"/>
                <a:ea typeface="Arial"/>
                <a:cs typeface="Arial"/>
                <a:sym typeface="Arial"/>
              </a:defRPr>
            </a:lvl1pPr>
            <a:lvl2pPr indent="0" lvl="1" marL="0" marR="0" rtl="0" algn="r">
              <a:spcBef>
                <a:spcPts val="0"/>
              </a:spcBef>
              <a:spcAft>
                <a:spcPts val="0"/>
              </a:spcAft>
              <a:buNone/>
              <a:defRPr b="0" sz="1400">
                <a:solidFill>
                  <a:srgbClr val="000000"/>
                </a:solidFill>
                <a:latin typeface="Arial"/>
                <a:ea typeface="Arial"/>
                <a:cs typeface="Arial"/>
                <a:sym typeface="Arial"/>
              </a:defRPr>
            </a:lvl2pPr>
            <a:lvl3pPr indent="0" lvl="2" marL="0" marR="0" rtl="0" algn="r">
              <a:spcBef>
                <a:spcPts val="0"/>
              </a:spcBef>
              <a:spcAft>
                <a:spcPts val="0"/>
              </a:spcAft>
              <a:buNone/>
              <a:defRPr b="0" sz="1400">
                <a:solidFill>
                  <a:srgbClr val="000000"/>
                </a:solidFill>
                <a:latin typeface="Arial"/>
                <a:ea typeface="Arial"/>
                <a:cs typeface="Arial"/>
                <a:sym typeface="Arial"/>
              </a:defRPr>
            </a:lvl3pPr>
            <a:lvl4pPr indent="0" lvl="3" marL="0" marR="0" rtl="0" algn="r">
              <a:spcBef>
                <a:spcPts val="0"/>
              </a:spcBef>
              <a:spcAft>
                <a:spcPts val="0"/>
              </a:spcAft>
              <a:buNone/>
              <a:defRPr b="0" sz="1400">
                <a:solidFill>
                  <a:srgbClr val="000000"/>
                </a:solidFill>
                <a:latin typeface="Arial"/>
                <a:ea typeface="Arial"/>
                <a:cs typeface="Arial"/>
                <a:sym typeface="Arial"/>
              </a:defRPr>
            </a:lvl4pPr>
            <a:lvl5pPr indent="0" lvl="4" marL="0" marR="0" rtl="0" algn="r">
              <a:spcBef>
                <a:spcPts val="0"/>
              </a:spcBef>
              <a:spcAft>
                <a:spcPts val="0"/>
              </a:spcAft>
              <a:buNone/>
              <a:defRPr b="0" sz="1400">
                <a:solidFill>
                  <a:srgbClr val="000000"/>
                </a:solidFill>
                <a:latin typeface="Arial"/>
                <a:ea typeface="Arial"/>
                <a:cs typeface="Arial"/>
                <a:sym typeface="Arial"/>
              </a:defRPr>
            </a:lvl5pPr>
            <a:lvl6pPr indent="0" lvl="5" marL="0" marR="0" rtl="0" algn="r">
              <a:spcBef>
                <a:spcPts val="0"/>
              </a:spcBef>
              <a:spcAft>
                <a:spcPts val="0"/>
              </a:spcAft>
              <a:buNone/>
              <a:defRPr b="0" sz="1400">
                <a:solidFill>
                  <a:srgbClr val="000000"/>
                </a:solidFill>
                <a:latin typeface="Arial"/>
                <a:ea typeface="Arial"/>
                <a:cs typeface="Arial"/>
                <a:sym typeface="Arial"/>
              </a:defRPr>
            </a:lvl6pPr>
            <a:lvl7pPr indent="0" lvl="6" marL="0" marR="0" rtl="0" algn="r">
              <a:spcBef>
                <a:spcPts val="0"/>
              </a:spcBef>
              <a:spcAft>
                <a:spcPts val="0"/>
              </a:spcAft>
              <a:buNone/>
              <a:defRPr b="0" sz="1400">
                <a:solidFill>
                  <a:srgbClr val="000000"/>
                </a:solidFill>
                <a:latin typeface="Arial"/>
                <a:ea typeface="Arial"/>
                <a:cs typeface="Arial"/>
                <a:sym typeface="Arial"/>
              </a:defRPr>
            </a:lvl7pPr>
            <a:lvl8pPr indent="0" lvl="7" marL="0" marR="0" rtl="0" algn="r">
              <a:spcBef>
                <a:spcPts val="0"/>
              </a:spcBef>
              <a:spcAft>
                <a:spcPts val="0"/>
              </a:spcAft>
              <a:buNone/>
              <a:defRPr b="0" sz="1400">
                <a:solidFill>
                  <a:srgbClr val="000000"/>
                </a:solidFill>
                <a:latin typeface="Arial"/>
                <a:ea typeface="Arial"/>
                <a:cs typeface="Arial"/>
                <a:sym typeface="Arial"/>
              </a:defRPr>
            </a:lvl8pPr>
            <a:lvl9pPr indent="0" lvl="8" marL="0" marR="0" rtl="0" algn="r">
              <a:spcBef>
                <a:spcPts val="0"/>
              </a:spcBef>
              <a:spcAft>
                <a:spcPts val="0"/>
              </a:spcAft>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19" name="Google Shape;19;p4"/>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6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Clr>
                <a:srgbClr val="FFFFFF"/>
              </a:buClr>
              <a:buSzPts val="1400"/>
              <a:buFont typeface="Arial"/>
              <a:buNone/>
              <a:defRPr b="0" i="0" sz="18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Clr>
                <a:srgbClr val="FFFFFF"/>
              </a:buClr>
              <a:buSzPts val="1400"/>
              <a:buFont typeface="Arial"/>
              <a:buNone/>
              <a:defRPr b="0" i="0" sz="16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9pPr>
          </a:lstStyle>
          <a:p/>
        </p:txBody>
      </p:sp>
      <p:sp>
        <p:nvSpPr>
          <p:cNvPr id="20" name="Google Shape;20;p4"/>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6" name="Shape 156"/>
        <p:cNvGrpSpPr/>
        <p:nvPr/>
      </p:nvGrpSpPr>
      <p:grpSpPr>
        <a:xfrm>
          <a:off x="0" y="0"/>
          <a:ext cx="0" cy="0"/>
          <a:chOff x="0" y="0"/>
          <a:chExt cx="0" cy="0"/>
        </a:xfrm>
      </p:grpSpPr>
      <p:sp>
        <p:nvSpPr>
          <p:cNvPr id="157" name="Google Shape;157;p33"/>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58" name="Google Shape;158;p33"/>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59" name="Google Shape;159;p33"/>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2400"/>
              <a:buFont typeface="Arial"/>
              <a:buNone/>
              <a:defRPr b="0" i="0" sz="1400" u="none" cap="none" strike="noStrike">
                <a:solidFill>
                  <a:schemeClr val="lt1"/>
                </a:solidFill>
                <a:latin typeface="Arial"/>
                <a:ea typeface="Arial"/>
                <a:cs typeface="Arial"/>
                <a:sym typeface="Arial"/>
              </a:defRPr>
            </a:lvl1pPr>
            <a:lvl2pPr indent="-228600" lvl="1" marL="914400" marR="0" rtl="0" algn="l">
              <a:spcBef>
                <a:spcPts val="240"/>
              </a:spcBef>
              <a:spcAft>
                <a:spcPts val="0"/>
              </a:spcAft>
              <a:buClr>
                <a:schemeClr val="lt1"/>
              </a:buClr>
              <a:buSzPts val="2000"/>
              <a:buFont typeface="Arial"/>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lt1"/>
              </a:buClr>
              <a:buSzPts val="18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9pPr>
          </a:lstStyle>
          <a:p/>
        </p:txBody>
      </p:sp>
      <p:sp>
        <p:nvSpPr>
          <p:cNvPr id="160" name="Google Shape;160;p33"/>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61" name="Google Shape;161;p3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62" name="Google Shape;162;p3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rgbClr val="000000"/>
                </a:solidFill>
                <a:latin typeface="Arial"/>
                <a:ea typeface="Arial"/>
                <a:cs typeface="Arial"/>
                <a:sym typeface="Arial"/>
              </a:defRPr>
            </a:lvl1pPr>
            <a:lvl2pPr indent="0" lvl="1" marL="0" marR="0" rtl="0" algn="r">
              <a:spcBef>
                <a:spcPts val="0"/>
              </a:spcBef>
              <a:spcAft>
                <a:spcPts val="0"/>
              </a:spcAft>
              <a:buNone/>
              <a:defRPr b="0" sz="1400">
                <a:solidFill>
                  <a:srgbClr val="000000"/>
                </a:solidFill>
                <a:latin typeface="Arial"/>
                <a:ea typeface="Arial"/>
                <a:cs typeface="Arial"/>
                <a:sym typeface="Arial"/>
              </a:defRPr>
            </a:lvl2pPr>
            <a:lvl3pPr indent="0" lvl="2" marL="0" marR="0" rtl="0" algn="r">
              <a:spcBef>
                <a:spcPts val="0"/>
              </a:spcBef>
              <a:spcAft>
                <a:spcPts val="0"/>
              </a:spcAft>
              <a:buNone/>
              <a:defRPr b="0" sz="1400">
                <a:solidFill>
                  <a:srgbClr val="000000"/>
                </a:solidFill>
                <a:latin typeface="Arial"/>
                <a:ea typeface="Arial"/>
                <a:cs typeface="Arial"/>
                <a:sym typeface="Arial"/>
              </a:defRPr>
            </a:lvl3pPr>
            <a:lvl4pPr indent="0" lvl="3" marL="0" marR="0" rtl="0" algn="r">
              <a:spcBef>
                <a:spcPts val="0"/>
              </a:spcBef>
              <a:spcAft>
                <a:spcPts val="0"/>
              </a:spcAft>
              <a:buNone/>
              <a:defRPr b="0" sz="1400">
                <a:solidFill>
                  <a:srgbClr val="000000"/>
                </a:solidFill>
                <a:latin typeface="Arial"/>
                <a:ea typeface="Arial"/>
                <a:cs typeface="Arial"/>
                <a:sym typeface="Arial"/>
              </a:defRPr>
            </a:lvl4pPr>
            <a:lvl5pPr indent="0" lvl="4" marL="0" marR="0" rtl="0" algn="r">
              <a:spcBef>
                <a:spcPts val="0"/>
              </a:spcBef>
              <a:spcAft>
                <a:spcPts val="0"/>
              </a:spcAft>
              <a:buNone/>
              <a:defRPr b="0" sz="1400">
                <a:solidFill>
                  <a:srgbClr val="000000"/>
                </a:solidFill>
                <a:latin typeface="Arial"/>
                <a:ea typeface="Arial"/>
                <a:cs typeface="Arial"/>
                <a:sym typeface="Arial"/>
              </a:defRPr>
            </a:lvl5pPr>
            <a:lvl6pPr indent="0" lvl="5" marL="0" marR="0" rtl="0" algn="r">
              <a:spcBef>
                <a:spcPts val="0"/>
              </a:spcBef>
              <a:spcAft>
                <a:spcPts val="0"/>
              </a:spcAft>
              <a:buNone/>
              <a:defRPr b="0" sz="1400">
                <a:solidFill>
                  <a:srgbClr val="000000"/>
                </a:solidFill>
                <a:latin typeface="Arial"/>
                <a:ea typeface="Arial"/>
                <a:cs typeface="Arial"/>
                <a:sym typeface="Arial"/>
              </a:defRPr>
            </a:lvl6pPr>
            <a:lvl7pPr indent="0" lvl="6" marL="0" marR="0" rtl="0" algn="r">
              <a:spcBef>
                <a:spcPts val="0"/>
              </a:spcBef>
              <a:spcAft>
                <a:spcPts val="0"/>
              </a:spcAft>
              <a:buNone/>
              <a:defRPr b="0" sz="1400">
                <a:solidFill>
                  <a:srgbClr val="000000"/>
                </a:solidFill>
                <a:latin typeface="Arial"/>
                <a:ea typeface="Arial"/>
                <a:cs typeface="Arial"/>
                <a:sym typeface="Arial"/>
              </a:defRPr>
            </a:lvl7pPr>
            <a:lvl8pPr indent="0" lvl="7" marL="0" marR="0" rtl="0" algn="r">
              <a:spcBef>
                <a:spcPts val="0"/>
              </a:spcBef>
              <a:spcAft>
                <a:spcPts val="0"/>
              </a:spcAft>
              <a:buNone/>
              <a:defRPr b="0" sz="1400">
                <a:solidFill>
                  <a:srgbClr val="000000"/>
                </a:solidFill>
                <a:latin typeface="Arial"/>
                <a:ea typeface="Arial"/>
                <a:cs typeface="Arial"/>
                <a:sym typeface="Arial"/>
              </a:defRPr>
            </a:lvl8pPr>
            <a:lvl9pPr indent="0" lvl="8" marL="0" marR="0" rtl="0" algn="r">
              <a:spcBef>
                <a:spcPts val="0"/>
              </a:spcBef>
              <a:spcAft>
                <a:spcPts val="0"/>
              </a:spcAft>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3" name="Shape 163"/>
        <p:cNvGrpSpPr/>
        <p:nvPr/>
      </p:nvGrpSpPr>
      <p:grpSpPr>
        <a:xfrm>
          <a:off x="0" y="0"/>
          <a:ext cx="0" cy="0"/>
          <a:chOff x="0" y="0"/>
          <a:chExt cx="0" cy="0"/>
        </a:xfrm>
      </p:grpSpPr>
      <p:sp>
        <p:nvSpPr>
          <p:cNvPr id="164" name="Google Shape;164;p34"/>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65" name="Google Shape;165;p34"/>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lt1"/>
              </a:buClr>
              <a:buSzPts val="1400"/>
              <a:buFont typeface="Arial"/>
              <a:buNone/>
              <a:defRPr b="0" i="0" sz="3200" u="none" cap="none" strike="noStrike">
                <a:solidFill>
                  <a:schemeClr val="lt1"/>
                </a:solidFill>
                <a:latin typeface="Arial"/>
                <a:ea typeface="Arial"/>
                <a:cs typeface="Arial"/>
                <a:sym typeface="Arial"/>
              </a:defRPr>
            </a:lvl1pPr>
            <a:lvl2pPr indent="0" lvl="1" marL="457200" marR="0" rtl="0" algn="l">
              <a:spcBef>
                <a:spcPts val="560"/>
              </a:spcBef>
              <a:spcAft>
                <a:spcPts val="0"/>
              </a:spcAft>
              <a:buClr>
                <a:schemeClr val="lt1"/>
              </a:buClr>
              <a:buSzPts val="1400"/>
              <a:buFont typeface="Arial"/>
              <a:buNone/>
              <a:defRPr b="0" i="0" sz="2800" u="none" cap="none" strike="noStrike">
                <a:solidFill>
                  <a:schemeClr val="lt1"/>
                </a:solidFill>
                <a:latin typeface="Arial"/>
                <a:ea typeface="Arial"/>
                <a:cs typeface="Arial"/>
                <a:sym typeface="Arial"/>
              </a:defRPr>
            </a:lvl2pPr>
            <a:lvl3pPr indent="0" lvl="2" marL="914400" marR="0" rtl="0" algn="l">
              <a:spcBef>
                <a:spcPts val="480"/>
              </a:spcBef>
              <a:spcAft>
                <a:spcPts val="0"/>
              </a:spcAft>
              <a:buClr>
                <a:schemeClr val="lt1"/>
              </a:buClr>
              <a:buSzPts val="1400"/>
              <a:buFont typeface="Arial"/>
              <a:buNone/>
              <a:defRPr b="0" i="0" sz="2400" u="none" cap="none" strike="noStrike">
                <a:solidFill>
                  <a:schemeClr val="lt1"/>
                </a:solidFill>
                <a:latin typeface="Arial"/>
                <a:ea typeface="Arial"/>
                <a:cs typeface="Arial"/>
                <a:sym typeface="Arial"/>
              </a:defRPr>
            </a:lvl3pPr>
            <a:lvl4pPr indent="0" lvl="3" marL="13716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4pPr>
            <a:lvl5pPr indent="0" lvl="4" marL="18288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5pPr>
            <a:lvl6pPr indent="0" lvl="5" marL="22860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6pPr>
            <a:lvl7pPr indent="0" lvl="6" marL="27432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7pPr>
            <a:lvl8pPr indent="0" lvl="7" marL="32004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8pPr>
            <a:lvl9pPr indent="0" lvl="8" marL="36576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9pPr>
          </a:lstStyle>
          <a:p/>
        </p:txBody>
      </p:sp>
      <p:sp>
        <p:nvSpPr>
          <p:cNvPr id="166" name="Google Shape;166;p34"/>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2400"/>
              <a:buFont typeface="Arial"/>
              <a:buNone/>
              <a:defRPr b="0" i="0" sz="1400" u="none" cap="none" strike="noStrike">
                <a:solidFill>
                  <a:schemeClr val="lt1"/>
                </a:solidFill>
                <a:latin typeface="Arial"/>
                <a:ea typeface="Arial"/>
                <a:cs typeface="Arial"/>
                <a:sym typeface="Arial"/>
              </a:defRPr>
            </a:lvl1pPr>
            <a:lvl2pPr indent="-228600" lvl="1" marL="914400" marR="0" rtl="0" algn="l">
              <a:spcBef>
                <a:spcPts val="240"/>
              </a:spcBef>
              <a:spcAft>
                <a:spcPts val="0"/>
              </a:spcAft>
              <a:buClr>
                <a:schemeClr val="lt1"/>
              </a:buClr>
              <a:buSzPts val="2000"/>
              <a:buFont typeface="Arial"/>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lt1"/>
              </a:buClr>
              <a:buSzPts val="18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9pPr>
          </a:lstStyle>
          <a:p/>
        </p:txBody>
      </p:sp>
      <p:sp>
        <p:nvSpPr>
          <p:cNvPr id="167" name="Google Shape;167;p34"/>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68" name="Google Shape;168;p3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69" name="Google Shape;169;p3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rgbClr val="000000"/>
                </a:solidFill>
                <a:latin typeface="Arial"/>
                <a:ea typeface="Arial"/>
                <a:cs typeface="Arial"/>
                <a:sym typeface="Arial"/>
              </a:defRPr>
            </a:lvl1pPr>
            <a:lvl2pPr indent="0" lvl="1" marL="0" marR="0" rtl="0" algn="r">
              <a:spcBef>
                <a:spcPts val="0"/>
              </a:spcBef>
              <a:spcAft>
                <a:spcPts val="0"/>
              </a:spcAft>
              <a:buNone/>
              <a:defRPr b="0" sz="1400">
                <a:solidFill>
                  <a:srgbClr val="000000"/>
                </a:solidFill>
                <a:latin typeface="Arial"/>
                <a:ea typeface="Arial"/>
                <a:cs typeface="Arial"/>
                <a:sym typeface="Arial"/>
              </a:defRPr>
            </a:lvl2pPr>
            <a:lvl3pPr indent="0" lvl="2" marL="0" marR="0" rtl="0" algn="r">
              <a:spcBef>
                <a:spcPts val="0"/>
              </a:spcBef>
              <a:spcAft>
                <a:spcPts val="0"/>
              </a:spcAft>
              <a:buNone/>
              <a:defRPr b="0" sz="1400">
                <a:solidFill>
                  <a:srgbClr val="000000"/>
                </a:solidFill>
                <a:latin typeface="Arial"/>
                <a:ea typeface="Arial"/>
                <a:cs typeface="Arial"/>
                <a:sym typeface="Arial"/>
              </a:defRPr>
            </a:lvl3pPr>
            <a:lvl4pPr indent="0" lvl="3" marL="0" marR="0" rtl="0" algn="r">
              <a:spcBef>
                <a:spcPts val="0"/>
              </a:spcBef>
              <a:spcAft>
                <a:spcPts val="0"/>
              </a:spcAft>
              <a:buNone/>
              <a:defRPr b="0" sz="1400">
                <a:solidFill>
                  <a:srgbClr val="000000"/>
                </a:solidFill>
                <a:latin typeface="Arial"/>
                <a:ea typeface="Arial"/>
                <a:cs typeface="Arial"/>
                <a:sym typeface="Arial"/>
              </a:defRPr>
            </a:lvl4pPr>
            <a:lvl5pPr indent="0" lvl="4" marL="0" marR="0" rtl="0" algn="r">
              <a:spcBef>
                <a:spcPts val="0"/>
              </a:spcBef>
              <a:spcAft>
                <a:spcPts val="0"/>
              </a:spcAft>
              <a:buNone/>
              <a:defRPr b="0" sz="1400">
                <a:solidFill>
                  <a:srgbClr val="000000"/>
                </a:solidFill>
                <a:latin typeface="Arial"/>
                <a:ea typeface="Arial"/>
                <a:cs typeface="Arial"/>
                <a:sym typeface="Arial"/>
              </a:defRPr>
            </a:lvl5pPr>
            <a:lvl6pPr indent="0" lvl="5" marL="0" marR="0" rtl="0" algn="r">
              <a:spcBef>
                <a:spcPts val="0"/>
              </a:spcBef>
              <a:spcAft>
                <a:spcPts val="0"/>
              </a:spcAft>
              <a:buNone/>
              <a:defRPr b="0" sz="1400">
                <a:solidFill>
                  <a:srgbClr val="000000"/>
                </a:solidFill>
                <a:latin typeface="Arial"/>
                <a:ea typeface="Arial"/>
                <a:cs typeface="Arial"/>
                <a:sym typeface="Arial"/>
              </a:defRPr>
            </a:lvl6pPr>
            <a:lvl7pPr indent="0" lvl="6" marL="0" marR="0" rtl="0" algn="r">
              <a:spcBef>
                <a:spcPts val="0"/>
              </a:spcBef>
              <a:spcAft>
                <a:spcPts val="0"/>
              </a:spcAft>
              <a:buNone/>
              <a:defRPr b="0" sz="1400">
                <a:solidFill>
                  <a:srgbClr val="000000"/>
                </a:solidFill>
                <a:latin typeface="Arial"/>
                <a:ea typeface="Arial"/>
                <a:cs typeface="Arial"/>
                <a:sym typeface="Arial"/>
              </a:defRPr>
            </a:lvl7pPr>
            <a:lvl8pPr indent="0" lvl="7" marL="0" marR="0" rtl="0" algn="r">
              <a:spcBef>
                <a:spcPts val="0"/>
              </a:spcBef>
              <a:spcAft>
                <a:spcPts val="0"/>
              </a:spcAft>
              <a:buNone/>
              <a:defRPr b="0" sz="1400">
                <a:solidFill>
                  <a:srgbClr val="000000"/>
                </a:solidFill>
                <a:latin typeface="Arial"/>
                <a:ea typeface="Arial"/>
                <a:cs typeface="Arial"/>
                <a:sym typeface="Arial"/>
              </a:defRPr>
            </a:lvl8pPr>
            <a:lvl9pPr indent="0" lvl="8" marL="0" marR="0" rtl="0" algn="r">
              <a:spcBef>
                <a:spcPts val="0"/>
              </a:spcBef>
              <a:spcAft>
                <a:spcPts val="0"/>
              </a:spcAft>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0" name="Shape 170"/>
        <p:cNvGrpSpPr/>
        <p:nvPr/>
      </p:nvGrpSpPr>
      <p:grpSpPr>
        <a:xfrm>
          <a:off x="0" y="0"/>
          <a:ext cx="0" cy="0"/>
          <a:chOff x="0" y="0"/>
          <a:chExt cx="0" cy="0"/>
        </a:xfrm>
      </p:grpSpPr>
      <p:sp>
        <p:nvSpPr>
          <p:cNvPr id="171" name="Google Shape;171;p35"/>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72" name="Google Shape;172;p35"/>
          <p:cNvSpPr txBox="1"/>
          <p:nvPr>
            <p:ph idx="1" type="body"/>
          </p:nvPr>
        </p:nvSpPr>
        <p:spPr>
          <a:xfrm rot="5400000">
            <a:off x="2514600" y="152400"/>
            <a:ext cx="4114800" cy="7772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73" name="Google Shape;173;p35"/>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74" name="Google Shape;174;p35"/>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75" name="Google Shape;175;p3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rgbClr val="000000"/>
                </a:solidFill>
                <a:latin typeface="Arial"/>
                <a:ea typeface="Arial"/>
                <a:cs typeface="Arial"/>
                <a:sym typeface="Arial"/>
              </a:defRPr>
            </a:lvl1pPr>
            <a:lvl2pPr indent="0" lvl="1" marL="0" marR="0" rtl="0" algn="r">
              <a:spcBef>
                <a:spcPts val="0"/>
              </a:spcBef>
              <a:spcAft>
                <a:spcPts val="0"/>
              </a:spcAft>
              <a:buNone/>
              <a:defRPr b="0" sz="1400">
                <a:solidFill>
                  <a:srgbClr val="000000"/>
                </a:solidFill>
                <a:latin typeface="Arial"/>
                <a:ea typeface="Arial"/>
                <a:cs typeface="Arial"/>
                <a:sym typeface="Arial"/>
              </a:defRPr>
            </a:lvl2pPr>
            <a:lvl3pPr indent="0" lvl="2" marL="0" marR="0" rtl="0" algn="r">
              <a:spcBef>
                <a:spcPts val="0"/>
              </a:spcBef>
              <a:spcAft>
                <a:spcPts val="0"/>
              </a:spcAft>
              <a:buNone/>
              <a:defRPr b="0" sz="1400">
                <a:solidFill>
                  <a:srgbClr val="000000"/>
                </a:solidFill>
                <a:latin typeface="Arial"/>
                <a:ea typeface="Arial"/>
                <a:cs typeface="Arial"/>
                <a:sym typeface="Arial"/>
              </a:defRPr>
            </a:lvl3pPr>
            <a:lvl4pPr indent="0" lvl="3" marL="0" marR="0" rtl="0" algn="r">
              <a:spcBef>
                <a:spcPts val="0"/>
              </a:spcBef>
              <a:spcAft>
                <a:spcPts val="0"/>
              </a:spcAft>
              <a:buNone/>
              <a:defRPr b="0" sz="1400">
                <a:solidFill>
                  <a:srgbClr val="000000"/>
                </a:solidFill>
                <a:latin typeface="Arial"/>
                <a:ea typeface="Arial"/>
                <a:cs typeface="Arial"/>
                <a:sym typeface="Arial"/>
              </a:defRPr>
            </a:lvl4pPr>
            <a:lvl5pPr indent="0" lvl="4" marL="0" marR="0" rtl="0" algn="r">
              <a:spcBef>
                <a:spcPts val="0"/>
              </a:spcBef>
              <a:spcAft>
                <a:spcPts val="0"/>
              </a:spcAft>
              <a:buNone/>
              <a:defRPr b="0" sz="1400">
                <a:solidFill>
                  <a:srgbClr val="000000"/>
                </a:solidFill>
                <a:latin typeface="Arial"/>
                <a:ea typeface="Arial"/>
                <a:cs typeface="Arial"/>
                <a:sym typeface="Arial"/>
              </a:defRPr>
            </a:lvl5pPr>
            <a:lvl6pPr indent="0" lvl="5" marL="0" marR="0" rtl="0" algn="r">
              <a:spcBef>
                <a:spcPts val="0"/>
              </a:spcBef>
              <a:spcAft>
                <a:spcPts val="0"/>
              </a:spcAft>
              <a:buNone/>
              <a:defRPr b="0" sz="1400">
                <a:solidFill>
                  <a:srgbClr val="000000"/>
                </a:solidFill>
                <a:latin typeface="Arial"/>
                <a:ea typeface="Arial"/>
                <a:cs typeface="Arial"/>
                <a:sym typeface="Arial"/>
              </a:defRPr>
            </a:lvl6pPr>
            <a:lvl7pPr indent="0" lvl="6" marL="0" marR="0" rtl="0" algn="r">
              <a:spcBef>
                <a:spcPts val="0"/>
              </a:spcBef>
              <a:spcAft>
                <a:spcPts val="0"/>
              </a:spcAft>
              <a:buNone/>
              <a:defRPr b="0" sz="1400">
                <a:solidFill>
                  <a:srgbClr val="000000"/>
                </a:solidFill>
                <a:latin typeface="Arial"/>
                <a:ea typeface="Arial"/>
                <a:cs typeface="Arial"/>
                <a:sym typeface="Arial"/>
              </a:defRPr>
            </a:lvl7pPr>
            <a:lvl8pPr indent="0" lvl="7" marL="0" marR="0" rtl="0" algn="r">
              <a:spcBef>
                <a:spcPts val="0"/>
              </a:spcBef>
              <a:spcAft>
                <a:spcPts val="0"/>
              </a:spcAft>
              <a:buNone/>
              <a:defRPr b="0" sz="1400">
                <a:solidFill>
                  <a:srgbClr val="000000"/>
                </a:solidFill>
                <a:latin typeface="Arial"/>
                <a:ea typeface="Arial"/>
                <a:cs typeface="Arial"/>
                <a:sym typeface="Arial"/>
              </a:defRPr>
            </a:lvl8pPr>
            <a:lvl9pPr indent="0" lvl="8" marL="0" marR="0" rtl="0" algn="r">
              <a:spcBef>
                <a:spcPts val="0"/>
              </a:spcBef>
              <a:spcAft>
                <a:spcPts val="0"/>
              </a:spcAft>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6" name="Shape 176"/>
        <p:cNvGrpSpPr/>
        <p:nvPr/>
      </p:nvGrpSpPr>
      <p:grpSpPr>
        <a:xfrm>
          <a:off x="0" y="0"/>
          <a:ext cx="0" cy="0"/>
          <a:chOff x="0" y="0"/>
          <a:chExt cx="0" cy="0"/>
        </a:xfrm>
      </p:grpSpPr>
      <p:sp>
        <p:nvSpPr>
          <p:cNvPr id="177" name="Google Shape;177;p36"/>
          <p:cNvSpPr txBox="1"/>
          <p:nvPr>
            <p:ph type="title"/>
          </p:nvPr>
        </p:nvSpPr>
        <p:spPr>
          <a:xfrm rot="5400000">
            <a:off x="4743450" y="2381250"/>
            <a:ext cx="5486400" cy="1943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78" name="Google Shape;178;p36"/>
          <p:cNvSpPr txBox="1"/>
          <p:nvPr>
            <p:ph idx="1" type="body"/>
          </p:nvPr>
        </p:nvSpPr>
        <p:spPr>
          <a:xfrm rot="5400000">
            <a:off x="781050" y="514350"/>
            <a:ext cx="5486400" cy="56769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79" name="Google Shape;179;p36"/>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80" name="Google Shape;180;p36"/>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81" name="Google Shape;181;p3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rgbClr val="000000"/>
                </a:solidFill>
                <a:latin typeface="Arial"/>
                <a:ea typeface="Arial"/>
                <a:cs typeface="Arial"/>
                <a:sym typeface="Arial"/>
              </a:defRPr>
            </a:lvl1pPr>
            <a:lvl2pPr indent="0" lvl="1" marL="0" marR="0" rtl="0" algn="r">
              <a:spcBef>
                <a:spcPts val="0"/>
              </a:spcBef>
              <a:spcAft>
                <a:spcPts val="0"/>
              </a:spcAft>
              <a:buNone/>
              <a:defRPr b="0" sz="1400">
                <a:solidFill>
                  <a:srgbClr val="000000"/>
                </a:solidFill>
                <a:latin typeface="Arial"/>
                <a:ea typeface="Arial"/>
                <a:cs typeface="Arial"/>
                <a:sym typeface="Arial"/>
              </a:defRPr>
            </a:lvl2pPr>
            <a:lvl3pPr indent="0" lvl="2" marL="0" marR="0" rtl="0" algn="r">
              <a:spcBef>
                <a:spcPts val="0"/>
              </a:spcBef>
              <a:spcAft>
                <a:spcPts val="0"/>
              </a:spcAft>
              <a:buNone/>
              <a:defRPr b="0" sz="1400">
                <a:solidFill>
                  <a:srgbClr val="000000"/>
                </a:solidFill>
                <a:latin typeface="Arial"/>
                <a:ea typeface="Arial"/>
                <a:cs typeface="Arial"/>
                <a:sym typeface="Arial"/>
              </a:defRPr>
            </a:lvl3pPr>
            <a:lvl4pPr indent="0" lvl="3" marL="0" marR="0" rtl="0" algn="r">
              <a:spcBef>
                <a:spcPts val="0"/>
              </a:spcBef>
              <a:spcAft>
                <a:spcPts val="0"/>
              </a:spcAft>
              <a:buNone/>
              <a:defRPr b="0" sz="1400">
                <a:solidFill>
                  <a:srgbClr val="000000"/>
                </a:solidFill>
                <a:latin typeface="Arial"/>
                <a:ea typeface="Arial"/>
                <a:cs typeface="Arial"/>
                <a:sym typeface="Arial"/>
              </a:defRPr>
            </a:lvl4pPr>
            <a:lvl5pPr indent="0" lvl="4" marL="0" marR="0" rtl="0" algn="r">
              <a:spcBef>
                <a:spcPts val="0"/>
              </a:spcBef>
              <a:spcAft>
                <a:spcPts val="0"/>
              </a:spcAft>
              <a:buNone/>
              <a:defRPr b="0" sz="1400">
                <a:solidFill>
                  <a:srgbClr val="000000"/>
                </a:solidFill>
                <a:latin typeface="Arial"/>
                <a:ea typeface="Arial"/>
                <a:cs typeface="Arial"/>
                <a:sym typeface="Arial"/>
              </a:defRPr>
            </a:lvl5pPr>
            <a:lvl6pPr indent="0" lvl="5" marL="0" marR="0" rtl="0" algn="r">
              <a:spcBef>
                <a:spcPts val="0"/>
              </a:spcBef>
              <a:spcAft>
                <a:spcPts val="0"/>
              </a:spcAft>
              <a:buNone/>
              <a:defRPr b="0" sz="1400">
                <a:solidFill>
                  <a:srgbClr val="000000"/>
                </a:solidFill>
                <a:latin typeface="Arial"/>
                <a:ea typeface="Arial"/>
                <a:cs typeface="Arial"/>
                <a:sym typeface="Arial"/>
              </a:defRPr>
            </a:lvl6pPr>
            <a:lvl7pPr indent="0" lvl="6" marL="0" marR="0" rtl="0" algn="r">
              <a:spcBef>
                <a:spcPts val="0"/>
              </a:spcBef>
              <a:spcAft>
                <a:spcPts val="0"/>
              </a:spcAft>
              <a:buNone/>
              <a:defRPr b="0" sz="1400">
                <a:solidFill>
                  <a:srgbClr val="000000"/>
                </a:solidFill>
                <a:latin typeface="Arial"/>
                <a:ea typeface="Arial"/>
                <a:cs typeface="Arial"/>
                <a:sym typeface="Arial"/>
              </a:defRPr>
            </a:lvl7pPr>
            <a:lvl8pPr indent="0" lvl="7" marL="0" marR="0" rtl="0" algn="r">
              <a:spcBef>
                <a:spcPts val="0"/>
              </a:spcBef>
              <a:spcAft>
                <a:spcPts val="0"/>
              </a:spcAft>
              <a:buNone/>
              <a:defRPr b="0" sz="1400">
                <a:solidFill>
                  <a:srgbClr val="000000"/>
                </a:solidFill>
                <a:latin typeface="Arial"/>
                <a:ea typeface="Arial"/>
                <a:cs typeface="Arial"/>
                <a:sym typeface="Arial"/>
              </a:defRPr>
            </a:lvl8pPr>
            <a:lvl9pPr indent="0" lvl="8" marL="0" marR="0" rtl="0" algn="r">
              <a:spcBef>
                <a:spcPts val="0"/>
              </a:spcBef>
              <a:spcAft>
                <a:spcPts val="0"/>
              </a:spcAft>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5"/>
          <p:cNvSpPr txBox="1"/>
          <p:nvPr>
            <p:ph type="title"/>
          </p:nvPr>
        </p:nvSpPr>
        <p:spPr>
          <a:xfrm>
            <a:off x="685800" y="1844675"/>
            <a:ext cx="7772400" cy="20415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23" name="Google Shape;23;p5"/>
          <p:cNvSpPr txBox="1"/>
          <p:nvPr>
            <p:ph idx="1" type="body"/>
          </p:nvPr>
        </p:nvSpPr>
        <p:spPr>
          <a:xfrm>
            <a:off x="1371600" y="3886200"/>
            <a:ext cx="3124200" cy="29718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SzPts val="1400"/>
              <a:buNone/>
              <a:defRPr b="0" i="0" sz="28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SzPts val="1400"/>
              <a:buNone/>
              <a:defRPr b="0" i="0" sz="24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SzPts val="1400"/>
              <a:buNone/>
              <a:defRPr b="0" i="0" sz="20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9pPr>
          </a:lstStyle>
          <a:p/>
        </p:txBody>
      </p:sp>
      <p:sp>
        <p:nvSpPr>
          <p:cNvPr id="24" name="Google Shape;24;p5"/>
          <p:cNvSpPr txBox="1"/>
          <p:nvPr>
            <p:ph idx="2" type="body"/>
          </p:nvPr>
        </p:nvSpPr>
        <p:spPr>
          <a:xfrm>
            <a:off x="4648200" y="3886200"/>
            <a:ext cx="3124200" cy="29718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SzPts val="1400"/>
              <a:buNone/>
              <a:defRPr b="0" i="0" sz="28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SzPts val="1400"/>
              <a:buNone/>
              <a:defRPr b="0" i="0" sz="24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SzPts val="1400"/>
              <a:buNone/>
              <a:defRPr b="0" i="0" sz="20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9pPr>
          </a:lstStyle>
          <a:p/>
        </p:txBody>
      </p:sp>
      <p:sp>
        <p:nvSpPr>
          <p:cNvPr id="25" name="Google Shape;25;p5"/>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 name="Shape 26"/>
        <p:cNvGrpSpPr/>
        <p:nvPr/>
      </p:nvGrpSpPr>
      <p:grpSpPr>
        <a:xfrm>
          <a:off x="0" y="0"/>
          <a:ext cx="0" cy="0"/>
          <a:chOff x="0" y="0"/>
          <a:chExt cx="0" cy="0"/>
        </a:xfrm>
      </p:grpSpPr>
      <p:sp>
        <p:nvSpPr>
          <p:cNvPr id="27" name="Google Shape;27;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28" name="Google Shape;28;p6"/>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600"/>
              </a:spcBef>
              <a:spcAft>
                <a:spcPts val="0"/>
              </a:spcAft>
              <a:buClr>
                <a:srgbClr val="FFFFFF"/>
              </a:buClr>
              <a:buSzPts val="1400"/>
              <a:buFont typeface="Arial"/>
              <a:buNone/>
              <a:defRPr b="1" i="0" sz="24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Clr>
                <a:srgbClr val="FFFFFF"/>
              </a:buClr>
              <a:buSzPts val="1400"/>
              <a:buFont typeface="Arial"/>
              <a:buNone/>
              <a:defRPr b="1" i="0" sz="20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Clr>
                <a:srgbClr val="FFFFFF"/>
              </a:buClr>
              <a:buSzPts val="1400"/>
              <a:buFont typeface="Arial"/>
              <a:buNone/>
              <a:defRPr b="1" i="0" sz="18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9pPr>
          </a:lstStyle>
          <a:p/>
        </p:txBody>
      </p:sp>
      <p:sp>
        <p:nvSpPr>
          <p:cNvPr id="29" name="Google Shape;29;p6"/>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SzPts val="1400"/>
              <a:buNone/>
              <a:defRPr b="0" i="0" sz="24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SzPts val="1400"/>
              <a:buNone/>
              <a:defRPr b="0" i="0" sz="18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9pPr>
          </a:lstStyle>
          <a:p/>
        </p:txBody>
      </p:sp>
      <p:sp>
        <p:nvSpPr>
          <p:cNvPr id="30" name="Google Shape;30;p6"/>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600"/>
              </a:spcBef>
              <a:spcAft>
                <a:spcPts val="0"/>
              </a:spcAft>
              <a:buClr>
                <a:srgbClr val="FFFFFF"/>
              </a:buClr>
              <a:buSzPts val="1400"/>
              <a:buFont typeface="Arial"/>
              <a:buNone/>
              <a:defRPr b="1" i="0" sz="24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Clr>
                <a:srgbClr val="FFFFFF"/>
              </a:buClr>
              <a:buSzPts val="1400"/>
              <a:buFont typeface="Arial"/>
              <a:buNone/>
              <a:defRPr b="1" i="0" sz="20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Clr>
                <a:srgbClr val="FFFFFF"/>
              </a:buClr>
              <a:buSzPts val="1400"/>
              <a:buFont typeface="Arial"/>
              <a:buNone/>
              <a:defRPr b="1" i="0" sz="18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9pPr>
          </a:lstStyle>
          <a:p/>
        </p:txBody>
      </p:sp>
      <p:sp>
        <p:nvSpPr>
          <p:cNvPr id="31" name="Google Shape;31;p6"/>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SzPts val="1400"/>
              <a:buNone/>
              <a:defRPr b="0" i="0" sz="24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SzPts val="1400"/>
              <a:buNone/>
              <a:defRPr b="0" i="0" sz="18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9pPr>
          </a:lstStyle>
          <a:p/>
        </p:txBody>
      </p:sp>
      <p:sp>
        <p:nvSpPr>
          <p:cNvPr id="32" name="Google Shape;32;p6"/>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7"/>
          <p:cNvSpPr txBox="1"/>
          <p:nvPr>
            <p:ph type="title"/>
          </p:nvPr>
        </p:nvSpPr>
        <p:spPr>
          <a:xfrm>
            <a:off x="685800" y="1844675"/>
            <a:ext cx="7772400" cy="20415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35" name="Google Shape;35;p7"/>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8"/>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8" name="Shape 38"/>
        <p:cNvGrpSpPr/>
        <p:nvPr/>
      </p:nvGrpSpPr>
      <p:grpSpPr>
        <a:xfrm>
          <a:off x="0" y="0"/>
          <a:ext cx="0" cy="0"/>
          <a:chOff x="0" y="0"/>
          <a:chExt cx="0" cy="0"/>
        </a:xfrm>
      </p:grpSpPr>
      <p:sp>
        <p:nvSpPr>
          <p:cNvPr id="39" name="Google Shape;39;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40" name="Google Shape;40;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SzPts val="1400"/>
              <a:buNone/>
              <a:defRPr b="0" i="0" sz="32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SzPts val="1400"/>
              <a:buNone/>
              <a:defRPr b="0" i="0" sz="28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SzPts val="1400"/>
              <a:buNone/>
              <a:defRPr b="0" i="0" sz="24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9pPr>
          </a:lstStyle>
          <a:p/>
        </p:txBody>
      </p:sp>
      <p:sp>
        <p:nvSpPr>
          <p:cNvPr id="41" name="Google Shape;41;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Clr>
                <a:srgbClr val="FFFFFF"/>
              </a:buClr>
              <a:buSzPts val="1400"/>
              <a:buFont typeface="Arial"/>
              <a:buNone/>
              <a:defRPr b="0" i="0" sz="12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Clr>
                <a:srgbClr val="FFFFFF"/>
              </a:buClr>
              <a:buSzPts val="1400"/>
              <a:buFont typeface="Arial"/>
              <a:buNone/>
              <a:defRPr b="0" i="0" sz="10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9pPr>
          </a:lstStyle>
          <a:p/>
        </p:txBody>
      </p:sp>
      <p:sp>
        <p:nvSpPr>
          <p:cNvPr id="42" name="Google Shape;42;p9"/>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 name="Shape 43"/>
        <p:cNvGrpSpPr/>
        <p:nvPr/>
      </p:nvGrpSpPr>
      <p:grpSpPr>
        <a:xfrm>
          <a:off x="0" y="0"/>
          <a:ext cx="0" cy="0"/>
          <a:chOff x="0" y="0"/>
          <a:chExt cx="0" cy="0"/>
        </a:xfrm>
      </p:grpSpPr>
      <p:sp>
        <p:nvSpPr>
          <p:cNvPr id="44" name="Google Shape;44;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45" name="Google Shape;45;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ctr">
              <a:spcBef>
                <a:spcPts val="600"/>
              </a:spcBef>
              <a:spcAft>
                <a:spcPts val="0"/>
              </a:spcAft>
              <a:buClr>
                <a:srgbClr val="FFFFFF"/>
              </a:buClr>
              <a:buSzPts val="1400"/>
              <a:buFont typeface="Arial"/>
              <a:buNone/>
              <a:defRPr b="0" i="0" sz="3200" u="none" cap="none" strike="noStrike">
                <a:solidFill>
                  <a:srgbClr val="FFFFFF"/>
                </a:solidFill>
                <a:latin typeface="Arial"/>
                <a:ea typeface="Arial"/>
                <a:cs typeface="Arial"/>
                <a:sym typeface="Arial"/>
              </a:defRPr>
            </a:lvl1pPr>
            <a:lvl2pPr indent="0" lvl="1" marL="457200" marR="0" rtl="0" algn="ctr">
              <a:spcBef>
                <a:spcPts val="500"/>
              </a:spcBef>
              <a:spcAft>
                <a:spcPts val="0"/>
              </a:spcAft>
              <a:buClr>
                <a:srgbClr val="FFFFFF"/>
              </a:buClr>
              <a:buSzPts val="1400"/>
              <a:buFont typeface="Arial"/>
              <a:buNone/>
              <a:defRPr b="0" i="0" sz="2800" u="none" cap="none" strike="noStrike">
                <a:solidFill>
                  <a:srgbClr val="FFFFFF"/>
                </a:solidFill>
                <a:latin typeface="Arial"/>
                <a:ea typeface="Arial"/>
                <a:cs typeface="Arial"/>
                <a:sym typeface="Arial"/>
              </a:defRPr>
            </a:lvl2pPr>
            <a:lvl3pPr indent="0" lvl="2" marL="914400" marR="0" rtl="0" algn="ctr">
              <a:spcBef>
                <a:spcPts val="400"/>
              </a:spcBef>
              <a:spcAft>
                <a:spcPts val="0"/>
              </a:spcAft>
              <a:buClr>
                <a:srgbClr val="FFFFFF"/>
              </a:buClr>
              <a:buSzPts val="1400"/>
              <a:buFont typeface="Arial"/>
              <a:buNone/>
              <a:defRPr b="0" i="0" sz="2400" u="none" cap="none" strike="noStrike">
                <a:solidFill>
                  <a:srgbClr val="FFFFFF"/>
                </a:solidFill>
                <a:latin typeface="Arial"/>
                <a:ea typeface="Arial"/>
                <a:cs typeface="Arial"/>
                <a:sym typeface="Arial"/>
              </a:defRPr>
            </a:lvl3pPr>
            <a:lvl4pPr indent="0" lvl="3" marL="13716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4pPr>
            <a:lvl5pPr indent="0" lvl="4" marL="18288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5pPr>
            <a:lvl6pPr indent="0" lvl="5" marL="22860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6pPr>
            <a:lvl7pPr indent="0" lvl="6" marL="27432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7pPr>
            <a:lvl8pPr indent="0" lvl="7" marL="32004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8pPr>
            <a:lvl9pPr indent="0" lvl="8" marL="36576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9pPr>
          </a:lstStyle>
          <a:p/>
        </p:txBody>
      </p:sp>
      <p:sp>
        <p:nvSpPr>
          <p:cNvPr id="46" name="Google Shape;46;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Clr>
                <a:srgbClr val="FFFFFF"/>
              </a:buClr>
              <a:buSzPts val="1400"/>
              <a:buFont typeface="Arial"/>
              <a:buNone/>
              <a:defRPr b="0" i="0" sz="12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Clr>
                <a:srgbClr val="FFFFFF"/>
              </a:buClr>
              <a:buSzPts val="1400"/>
              <a:buFont typeface="Arial"/>
              <a:buNone/>
              <a:defRPr b="0" i="0" sz="10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9pPr>
          </a:lstStyle>
          <a:p/>
        </p:txBody>
      </p:sp>
      <p:sp>
        <p:nvSpPr>
          <p:cNvPr id="47" name="Google Shape;47;p10"/>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85800" y="1844675"/>
            <a:ext cx="7772400" cy="20415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7" name="Google Shape;7;p1"/>
          <p:cNvSpPr txBox="1"/>
          <p:nvPr>
            <p:ph idx="1" type="body"/>
          </p:nvPr>
        </p:nvSpPr>
        <p:spPr>
          <a:xfrm>
            <a:off x="1371600" y="3886200"/>
            <a:ext cx="6400800" cy="29718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SzPts val="1400"/>
              <a:buNone/>
              <a:defRPr b="0" i="0" sz="24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SzPts val="1400"/>
              <a:buNone/>
              <a:defRPr b="0" i="0" sz="18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9pPr>
          </a:lstStyle>
          <a:p/>
        </p:txBody>
      </p:sp>
      <p:sp>
        <p:nvSpPr>
          <p:cNvPr id="8" name="Google Shape;8;p1"/>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sp>
        <p:nvSpPr>
          <p:cNvPr id="57" name="Google Shape;57;p13"/>
          <p:cNvSpPr txBox="1"/>
          <p:nvPr>
            <p:ph type="title"/>
          </p:nvPr>
        </p:nvSpPr>
        <p:spPr>
          <a:xfrm>
            <a:off x="685800" y="381000"/>
            <a:ext cx="7772400" cy="16002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58" name="Google Shape;58;p13"/>
          <p:cNvSpPr txBox="1"/>
          <p:nvPr>
            <p:ph idx="1" type="body"/>
          </p:nvPr>
        </p:nvSpPr>
        <p:spPr>
          <a:xfrm>
            <a:off x="685800" y="1981200"/>
            <a:ext cx="7772400" cy="4876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6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1pPr>
            <a:lvl2pPr indent="-355600" lvl="1" marL="914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2pPr>
            <a:lvl3pPr indent="-342900" lvl="2" marL="1371600" marR="0" rtl="0" algn="l">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3pPr>
            <a:lvl4pPr indent="-355600" lvl="3" marL="18288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4pPr>
            <a:lvl5pPr indent="-355600" lvl="4" marL="22860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5pPr>
            <a:lvl6pPr indent="-355600" lvl="5" marL="27432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6pPr>
            <a:lvl7pPr indent="-355600" lvl="6" marL="3200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7pPr>
            <a:lvl8pPr indent="-355600" lvl="7" marL="36576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8pPr>
            <a:lvl9pPr indent="-355600" lvl="8" marL="41148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9pPr>
          </a:lstStyle>
          <a:p/>
        </p:txBody>
      </p:sp>
      <p:sp>
        <p:nvSpPr>
          <p:cNvPr id="59" name="Google Shape;59;p13"/>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304FF"/>
        </a:solidFill>
      </p:bgPr>
    </p:bg>
    <p:spTree>
      <p:nvGrpSpPr>
        <p:cNvPr id="107" name="Shape 107"/>
        <p:cNvGrpSpPr/>
        <p:nvPr/>
      </p:nvGrpSpPr>
      <p:grpSpPr>
        <a:xfrm>
          <a:off x="0" y="0"/>
          <a:ext cx="0" cy="0"/>
          <a:chOff x="0" y="0"/>
          <a:chExt cx="0" cy="0"/>
        </a:xfrm>
      </p:grpSpPr>
      <p:sp>
        <p:nvSpPr>
          <p:cNvPr id="108" name="Google Shape;108;p25"/>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09" name="Google Shape;109;p25"/>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10" name="Google Shape;110;p25"/>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11" name="Google Shape;111;p25"/>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rgbClr val="000000"/>
                </a:solidFill>
                <a:latin typeface="Arial"/>
                <a:ea typeface="Arial"/>
                <a:cs typeface="Arial"/>
                <a:sym typeface="Arial"/>
              </a:defRPr>
            </a:lvl1pPr>
            <a:lvl2pPr indent="0" lvl="1" marL="457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2pPr>
            <a:lvl3pPr indent="0" lvl="2" marL="914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3pPr>
            <a:lvl4pPr indent="0" lvl="3" marL="1371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4pPr>
            <a:lvl5pPr indent="0" lvl="4" marL="18288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5pPr>
            <a:lvl6pPr indent="0" lvl="5" marL="22860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6pPr>
            <a:lvl7pPr indent="0" lvl="6" marL="27432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7pPr>
            <a:lvl8pPr indent="0" lvl="7" marL="32004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8pPr>
            <a:lvl9pPr indent="0" lvl="8" marL="3657600" marR="0" rtl="0" algn="l">
              <a:spcBef>
                <a:spcPts val="0"/>
              </a:spcBef>
              <a:spcAft>
                <a:spcPts val="0"/>
              </a:spcAft>
              <a:buSzPts val="1400"/>
              <a:buNone/>
              <a:defRPr b="0" i="0" sz="4200" u="none" cap="none" strike="noStrike">
                <a:solidFill>
                  <a:srgbClr val="000000"/>
                </a:solidFill>
                <a:latin typeface="Cabin"/>
                <a:ea typeface="Cabin"/>
                <a:cs typeface="Cabin"/>
                <a:sym typeface="Cabin"/>
              </a:defRPr>
            </a:lvl9pPr>
          </a:lstStyle>
          <a:p/>
        </p:txBody>
      </p:sp>
      <p:sp>
        <p:nvSpPr>
          <p:cNvPr id="112" name="Google Shape;112;p2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rgbClr val="000000"/>
                </a:solidFill>
                <a:latin typeface="Arial"/>
                <a:ea typeface="Arial"/>
                <a:cs typeface="Arial"/>
                <a:sym typeface="Arial"/>
              </a:defRPr>
            </a:lvl1pPr>
            <a:lvl2pPr indent="0" lvl="1" marL="0" marR="0" rtl="0" algn="r">
              <a:spcBef>
                <a:spcPts val="0"/>
              </a:spcBef>
              <a:spcAft>
                <a:spcPts val="0"/>
              </a:spcAft>
              <a:buNone/>
              <a:defRPr b="0" sz="1400">
                <a:solidFill>
                  <a:srgbClr val="000000"/>
                </a:solidFill>
                <a:latin typeface="Arial"/>
                <a:ea typeface="Arial"/>
                <a:cs typeface="Arial"/>
                <a:sym typeface="Arial"/>
              </a:defRPr>
            </a:lvl2pPr>
            <a:lvl3pPr indent="0" lvl="2" marL="0" marR="0" rtl="0" algn="r">
              <a:spcBef>
                <a:spcPts val="0"/>
              </a:spcBef>
              <a:spcAft>
                <a:spcPts val="0"/>
              </a:spcAft>
              <a:buNone/>
              <a:defRPr b="0" sz="1400">
                <a:solidFill>
                  <a:srgbClr val="000000"/>
                </a:solidFill>
                <a:latin typeface="Arial"/>
                <a:ea typeface="Arial"/>
                <a:cs typeface="Arial"/>
                <a:sym typeface="Arial"/>
              </a:defRPr>
            </a:lvl3pPr>
            <a:lvl4pPr indent="0" lvl="3" marL="0" marR="0" rtl="0" algn="r">
              <a:spcBef>
                <a:spcPts val="0"/>
              </a:spcBef>
              <a:spcAft>
                <a:spcPts val="0"/>
              </a:spcAft>
              <a:buNone/>
              <a:defRPr b="0" sz="1400">
                <a:solidFill>
                  <a:srgbClr val="000000"/>
                </a:solidFill>
                <a:latin typeface="Arial"/>
                <a:ea typeface="Arial"/>
                <a:cs typeface="Arial"/>
                <a:sym typeface="Arial"/>
              </a:defRPr>
            </a:lvl4pPr>
            <a:lvl5pPr indent="0" lvl="4" marL="0" marR="0" rtl="0" algn="r">
              <a:spcBef>
                <a:spcPts val="0"/>
              </a:spcBef>
              <a:spcAft>
                <a:spcPts val="0"/>
              </a:spcAft>
              <a:buNone/>
              <a:defRPr b="0" sz="1400">
                <a:solidFill>
                  <a:srgbClr val="000000"/>
                </a:solidFill>
                <a:latin typeface="Arial"/>
                <a:ea typeface="Arial"/>
                <a:cs typeface="Arial"/>
                <a:sym typeface="Arial"/>
              </a:defRPr>
            </a:lvl5pPr>
            <a:lvl6pPr indent="0" lvl="5" marL="0" marR="0" rtl="0" algn="r">
              <a:spcBef>
                <a:spcPts val="0"/>
              </a:spcBef>
              <a:spcAft>
                <a:spcPts val="0"/>
              </a:spcAft>
              <a:buNone/>
              <a:defRPr b="0" sz="1400">
                <a:solidFill>
                  <a:srgbClr val="000000"/>
                </a:solidFill>
                <a:latin typeface="Arial"/>
                <a:ea typeface="Arial"/>
                <a:cs typeface="Arial"/>
                <a:sym typeface="Arial"/>
              </a:defRPr>
            </a:lvl6pPr>
            <a:lvl7pPr indent="0" lvl="6" marL="0" marR="0" rtl="0" algn="r">
              <a:spcBef>
                <a:spcPts val="0"/>
              </a:spcBef>
              <a:spcAft>
                <a:spcPts val="0"/>
              </a:spcAft>
              <a:buNone/>
              <a:defRPr b="0" sz="1400">
                <a:solidFill>
                  <a:srgbClr val="000000"/>
                </a:solidFill>
                <a:latin typeface="Arial"/>
                <a:ea typeface="Arial"/>
                <a:cs typeface="Arial"/>
                <a:sym typeface="Arial"/>
              </a:defRPr>
            </a:lvl7pPr>
            <a:lvl8pPr indent="0" lvl="7" marL="0" marR="0" rtl="0" algn="r">
              <a:spcBef>
                <a:spcPts val="0"/>
              </a:spcBef>
              <a:spcAft>
                <a:spcPts val="0"/>
              </a:spcAft>
              <a:buNone/>
              <a:defRPr b="0" sz="1400">
                <a:solidFill>
                  <a:srgbClr val="000000"/>
                </a:solidFill>
                <a:latin typeface="Arial"/>
                <a:ea typeface="Arial"/>
                <a:cs typeface="Arial"/>
                <a:sym typeface="Arial"/>
              </a:defRPr>
            </a:lvl8pPr>
            <a:lvl9pPr indent="0" lvl="8" marL="0" marR="0" rtl="0" algn="r">
              <a:spcBef>
                <a:spcPts val="0"/>
              </a:spcBef>
              <a:spcAft>
                <a:spcPts val="0"/>
              </a:spcAft>
              <a:buNone/>
              <a:defRPr b="0"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7"/>
          <p:cNvSpPr txBox="1"/>
          <p:nvPr>
            <p:ph idx="1" type="body"/>
          </p:nvPr>
        </p:nvSpPr>
        <p:spPr>
          <a:xfrm>
            <a:off x="214313" y="1219200"/>
            <a:ext cx="8915400" cy="5410200"/>
          </a:xfrm>
          <a:prstGeom prst="rect">
            <a:avLst/>
          </a:prstGeom>
          <a:noFill/>
          <a:ln>
            <a:noFill/>
          </a:ln>
        </p:spPr>
        <p:txBody>
          <a:bodyPr anchorCtr="0" anchor="t" bIns="38100" lIns="38100" spcFirstLastPara="1" rIns="457200" wrap="square" tIns="38100">
            <a:noAutofit/>
          </a:bodyPr>
          <a:lstStyle/>
          <a:p>
            <a:pPr indent="0" lvl="0" marL="0" marR="0" rtl="0" algn="ctr">
              <a:spcBef>
                <a:spcPts val="0"/>
              </a:spcBef>
              <a:spcAft>
                <a:spcPts val="0"/>
              </a:spcAft>
              <a:buNone/>
            </a:pPr>
            <a:r>
              <a:rPr b="0" i="0" lang="en-US" sz="4400" u="none" cap="none" strike="noStrike">
                <a:solidFill>
                  <a:srgbClr val="FFFF00"/>
                </a:solidFill>
                <a:latin typeface="Arial"/>
                <a:ea typeface="Arial"/>
                <a:cs typeface="Arial"/>
                <a:sym typeface="Arial"/>
              </a:rPr>
              <a:t>Why Science </a:t>
            </a:r>
            <a:endParaRPr b="0" i="0" sz="4400" u="none" cap="none" strike="noStrike">
              <a:solidFill>
                <a:srgbClr val="FFFF00"/>
              </a:solidFill>
              <a:latin typeface="Arial"/>
              <a:ea typeface="Arial"/>
              <a:cs typeface="Arial"/>
              <a:sym typeface="Arial"/>
            </a:endParaRPr>
          </a:p>
          <a:p>
            <a:pPr indent="0" lvl="0" marL="0" marR="0" rtl="0" algn="ctr">
              <a:spcBef>
                <a:spcPts val="0"/>
              </a:spcBef>
              <a:spcAft>
                <a:spcPts val="0"/>
              </a:spcAft>
              <a:buNone/>
            </a:pPr>
            <a:r>
              <a:rPr b="0" i="0" lang="en-US" sz="4400" u="none" cap="none" strike="noStrike">
                <a:solidFill>
                  <a:srgbClr val="FFFF00"/>
                </a:solidFill>
                <a:latin typeface="Arial"/>
                <a:ea typeface="Arial"/>
                <a:cs typeface="Arial"/>
                <a:sym typeface="Arial"/>
              </a:rPr>
              <a:t>Has Not Had A Greater Impact On Education </a:t>
            </a:r>
            <a:endParaRPr b="0" i="0" sz="3200" u="none" cap="none" strike="noStrike">
              <a:solidFill>
                <a:srgbClr val="FFFF00"/>
              </a:solidFill>
              <a:latin typeface="Arial"/>
              <a:ea typeface="Arial"/>
              <a:cs typeface="Arial"/>
              <a:sym typeface="Arial"/>
            </a:endParaRPr>
          </a:p>
          <a:p>
            <a:pPr indent="0" lvl="0" marL="0" marR="0" rtl="0" algn="ctr">
              <a:spcBef>
                <a:spcPts val="800"/>
              </a:spcBef>
              <a:spcAft>
                <a:spcPts val="0"/>
              </a:spcAft>
              <a:buNone/>
            </a:pPr>
            <a:r>
              <a:t/>
            </a:r>
            <a:endParaRPr b="0" i="0" sz="3200" u="none" cap="none" strike="noStrike">
              <a:solidFill>
                <a:srgbClr val="FAFFEF"/>
              </a:solidFill>
              <a:latin typeface="Arial"/>
              <a:ea typeface="Arial"/>
              <a:cs typeface="Arial"/>
              <a:sym typeface="Arial"/>
            </a:endParaRPr>
          </a:p>
          <a:p>
            <a:pPr indent="0" lvl="0" marL="0" marR="0" rtl="0" algn="ctr">
              <a:spcBef>
                <a:spcPts val="800"/>
              </a:spcBef>
              <a:spcAft>
                <a:spcPts val="0"/>
              </a:spcAft>
              <a:buNone/>
            </a:pPr>
            <a:r>
              <a:t/>
            </a:r>
            <a:endParaRPr b="0" i="0" sz="3200" u="none" cap="none" strike="noStrike">
              <a:solidFill>
                <a:srgbClr val="FAFFEF"/>
              </a:solidFill>
              <a:latin typeface="Arial"/>
              <a:ea typeface="Arial"/>
              <a:cs typeface="Arial"/>
              <a:sym typeface="Arial"/>
            </a:endParaRPr>
          </a:p>
          <a:p>
            <a:pPr indent="0" lvl="0" marL="0" marR="0" rtl="0" algn="ctr">
              <a:spcBef>
                <a:spcPts val="800"/>
              </a:spcBef>
              <a:spcAft>
                <a:spcPts val="0"/>
              </a:spcAft>
              <a:buNone/>
            </a:pPr>
            <a:r>
              <a:t/>
            </a:r>
            <a:endParaRPr b="0" i="0" sz="1200" u="none" cap="none" strike="noStrike">
              <a:solidFill>
                <a:srgbClr val="FAFFEF"/>
              </a:solidFill>
              <a:latin typeface="Arial"/>
              <a:ea typeface="Arial"/>
              <a:cs typeface="Arial"/>
              <a:sym typeface="Arial"/>
            </a:endParaRPr>
          </a:p>
          <a:p>
            <a:pPr indent="0" lvl="0" marL="0" marR="0" rtl="0" algn="ctr">
              <a:spcBef>
                <a:spcPts val="800"/>
              </a:spcBef>
              <a:spcAft>
                <a:spcPts val="0"/>
              </a:spcAft>
              <a:buNone/>
            </a:pPr>
            <a:r>
              <a:t/>
            </a:r>
            <a:endParaRPr b="0" i="0" sz="3200" u="none" cap="none" strike="noStrike">
              <a:solidFill>
                <a:srgbClr val="FAFFEF"/>
              </a:solidFill>
              <a:latin typeface="Arial"/>
              <a:ea typeface="Arial"/>
              <a:cs typeface="Arial"/>
              <a:sym typeface="Arial"/>
            </a:endParaRPr>
          </a:p>
          <a:p>
            <a:pPr indent="0" lvl="0" marL="0" marR="0" rtl="0" algn="ctr">
              <a:spcBef>
                <a:spcPts val="800"/>
              </a:spcBef>
              <a:spcAft>
                <a:spcPts val="0"/>
              </a:spcAft>
              <a:buNone/>
            </a:pPr>
            <a:r>
              <a:t/>
            </a:r>
            <a:endParaRPr b="0" i="0" sz="1200" u="none" cap="none" strike="noStrike">
              <a:solidFill>
                <a:srgbClr val="FAFFEF"/>
              </a:solidFill>
              <a:latin typeface="Arial"/>
              <a:ea typeface="Arial"/>
              <a:cs typeface="Arial"/>
              <a:sym typeface="Arial"/>
            </a:endParaRPr>
          </a:p>
          <a:p>
            <a:pPr indent="0" lvl="0" marL="0" marR="0" rtl="0" algn="ctr">
              <a:spcBef>
                <a:spcPts val="800"/>
              </a:spcBef>
              <a:spcAft>
                <a:spcPts val="0"/>
              </a:spcAft>
              <a:buNone/>
            </a:pPr>
            <a:r>
              <a:rPr b="0" i="0" lang="en-US" sz="1100" u="none" cap="none" strike="noStrike">
                <a:solidFill>
                  <a:srgbClr val="FAFFEF"/>
                </a:solidFill>
                <a:latin typeface="Arial"/>
                <a:ea typeface="Arial"/>
                <a:cs typeface="Arial"/>
                <a:sym typeface="Arial"/>
              </a:rPr>
              <a:t>  </a:t>
            </a:r>
            <a:endParaRPr/>
          </a:p>
          <a:p>
            <a:pPr indent="0" lvl="0" marL="0" marR="0" rtl="0" algn="ctr">
              <a:spcBef>
                <a:spcPts val="800"/>
              </a:spcBef>
              <a:spcAft>
                <a:spcPts val="0"/>
              </a:spcAft>
              <a:buNone/>
            </a:pPr>
            <a:r>
              <a:t/>
            </a:r>
            <a:endParaRPr b="0" i="0" sz="1050" u="none" cap="none" strike="noStrike">
              <a:solidFill>
                <a:srgbClr val="FAFFEF"/>
              </a:solidFill>
              <a:latin typeface="Arial"/>
              <a:ea typeface="Arial"/>
              <a:cs typeface="Arial"/>
              <a:sym typeface="Arial"/>
            </a:endParaRPr>
          </a:p>
          <a:p>
            <a:pPr indent="0" lvl="0" marL="0" marR="0" rtl="0" algn="ctr">
              <a:spcBef>
                <a:spcPts val="800"/>
              </a:spcBef>
              <a:spcAft>
                <a:spcPts val="0"/>
              </a:spcAft>
              <a:buNone/>
            </a:pPr>
            <a:r>
              <a:rPr b="0" i="0" lang="en-US" sz="3200" u="none" cap="none" strike="noStrike">
                <a:solidFill>
                  <a:srgbClr val="FAFFEF"/>
                </a:solidFill>
                <a:latin typeface="Arial"/>
                <a:ea typeface="Arial"/>
                <a:cs typeface="Arial"/>
                <a:sym typeface="Arial"/>
              </a:rPr>
              <a:t>Jack States</a:t>
            </a:r>
            <a:endParaRPr/>
          </a:p>
          <a:p>
            <a:pPr indent="0" lvl="0" marL="0" marR="0" rtl="0" algn="ctr">
              <a:spcBef>
                <a:spcPts val="800"/>
              </a:spcBef>
              <a:spcAft>
                <a:spcPts val="0"/>
              </a:spcAft>
              <a:buNone/>
            </a:pPr>
            <a:r>
              <a:t/>
            </a:r>
            <a:endParaRPr b="0" i="0" sz="2400" u="none" cap="none" strike="noStrike">
              <a:solidFill>
                <a:srgbClr val="FAFFEF"/>
              </a:solidFill>
              <a:latin typeface="Arial"/>
              <a:ea typeface="Arial"/>
              <a:cs typeface="Arial"/>
              <a:sym typeface="Arial"/>
            </a:endParaRPr>
          </a:p>
        </p:txBody>
      </p:sp>
      <p:pic>
        <p:nvPicPr>
          <p:cNvPr id="187" name="Google Shape;187;p37"/>
          <p:cNvPicPr preferRelativeResize="0"/>
          <p:nvPr/>
        </p:nvPicPr>
        <p:blipFill rotWithShape="1">
          <a:blip r:embed="rId3">
            <a:alphaModFix/>
          </a:blip>
          <a:srcRect b="0" l="0" r="0" t="0"/>
          <a:stretch/>
        </p:blipFill>
        <p:spPr>
          <a:xfrm>
            <a:off x="1588" y="0"/>
            <a:ext cx="9142412" cy="1204913"/>
          </a:xfrm>
          <a:prstGeom prst="rect">
            <a:avLst/>
          </a:prstGeom>
          <a:noFill/>
          <a:ln>
            <a:noFill/>
          </a:ln>
        </p:spPr>
      </p:pic>
      <p:pic>
        <p:nvPicPr>
          <p:cNvPr descr="EDUheader.jpg" id="188" name="Google Shape;188;p37"/>
          <p:cNvPicPr preferRelativeResize="0"/>
          <p:nvPr/>
        </p:nvPicPr>
        <p:blipFill rotWithShape="1">
          <a:blip r:embed="rId4">
            <a:alphaModFix/>
          </a:blip>
          <a:srcRect b="0" l="0" r="0" t="0"/>
          <a:stretch/>
        </p:blipFill>
        <p:spPr>
          <a:xfrm>
            <a:off x="0" y="3352800"/>
            <a:ext cx="9144000" cy="2743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6"/>
          <p:cNvSpPr txBox="1"/>
          <p:nvPr>
            <p:ph type="title"/>
          </p:nvPr>
        </p:nvSpPr>
        <p:spPr>
          <a:xfrm>
            <a:off x="685800" y="381000"/>
            <a:ext cx="7772400" cy="8382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en-US" sz="4000" u="none" cap="none" strike="noStrike">
                <a:solidFill>
                  <a:srgbClr val="FFFF00"/>
                </a:solidFill>
                <a:latin typeface="Arial"/>
                <a:ea typeface="Arial"/>
                <a:cs typeface="Arial"/>
                <a:sym typeface="Arial"/>
              </a:rPr>
              <a:t>Who Is Having The Greatest Impact In The Classroom?</a:t>
            </a:r>
            <a:endParaRPr b="1" i="0" sz="4000" u="none" cap="none" strike="noStrike">
              <a:solidFill>
                <a:srgbClr val="FFFF00"/>
              </a:solidFill>
              <a:latin typeface="Arial"/>
              <a:ea typeface="Arial"/>
              <a:cs typeface="Arial"/>
              <a:sym typeface="Arial"/>
            </a:endParaRPr>
          </a:p>
        </p:txBody>
      </p:sp>
      <p:sp>
        <p:nvSpPr>
          <p:cNvPr id="251" name="Google Shape;251;p46"/>
          <p:cNvSpPr txBox="1"/>
          <p:nvPr>
            <p:ph idx="1" type="body"/>
          </p:nvPr>
        </p:nvSpPr>
        <p:spPr>
          <a:xfrm>
            <a:off x="685800" y="1371600"/>
            <a:ext cx="7772400" cy="5257800"/>
          </a:xfrm>
          <a:prstGeom prst="rect">
            <a:avLst/>
          </a:prstGeom>
          <a:noFill/>
          <a:ln>
            <a:noFill/>
          </a:ln>
        </p:spPr>
        <p:txBody>
          <a:bodyPr anchorCtr="0" anchor="t" bIns="38100" lIns="38100" spcFirstLastPara="1" rIns="38100" wrap="square" tIns="38100">
            <a:noAutofit/>
          </a:bodyPr>
          <a:lstStyle/>
          <a:p>
            <a:pPr indent="-342900" lvl="0" marL="342900" marR="0" rtl="0" algn="l">
              <a:spcBef>
                <a:spcPts val="0"/>
              </a:spcBef>
              <a:spcAft>
                <a:spcPts val="0"/>
              </a:spcAft>
              <a:buClr>
                <a:srgbClr val="FFFFFF"/>
              </a:buClr>
              <a:buFont typeface="Arial"/>
              <a:buNone/>
            </a:pPr>
            <a:r>
              <a:t/>
            </a:r>
            <a:endParaRPr b="0" i="0" sz="2800" u="none" cap="none" strike="noStrike">
              <a:solidFill>
                <a:srgbClr val="FFFFFF"/>
              </a:solidFill>
              <a:latin typeface="Arial"/>
              <a:ea typeface="Arial"/>
              <a:cs typeface="Arial"/>
              <a:sym typeface="Arial"/>
            </a:endParaRPr>
          </a:p>
          <a:p>
            <a:pPr indent="-342900" lvl="0" marL="342900" marR="0" rtl="0" algn="l">
              <a:spcBef>
                <a:spcPts val="600"/>
              </a:spcBef>
              <a:spcAft>
                <a:spcPts val="0"/>
              </a:spcAft>
              <a:buClr>
                <a:srgbClr val="FFFFFF"/>
              </a:buClr>
              <a:buFont typeface="Arial"/>
              <a:buNone/>
            </a:pPr>
            <a:r>
              <a:t/>
            </a:r>
            <a:endParaRPr b="0" i="0" sz="3600" u="none" cap="none" strike="noStrike">
              <a:solidFill>
                <a:srgbClr val="FFFFFF"/>
              </a:solidFill>
              <a:latin typeface="Arial"/>
              <a:ea typeface="Arial"/>
              <a:cs typeface="Arial"/>
              <a:sym typeface="Arial"/>
            </a:endParaRPr>
          </a:p>
          <a:p>
            <a:pPr indent="-342900" lvl="0" marL="342900" marR="0" rtl="0" algn="ctr">
              <a:spcBef>
                <a:spcPts val="600"/>
              </a:spcBef>
              <a:spcAft>
                <a:spcPts val="0"/>
              </a:spcAft>
              <a:buClr>
                <a:srgbClr val="FFFFFF"/>
              </a:buClr>
              <a:buFont typeface="Arial"/>
              <a:buNone/>
            </a:pPr>
            <a:r>
              <a:rPr b="0" i="0" lang="en-US" sz="4800" u="none" cap="none" strike="noStrike">
                <a:solidFill>
                  <a:srgbClr val="FFFFFF"/>
                </a:solidFill>
                <a:latin typeface="Arial"/>
                <a:ea typeface="Arial"/>
                <a:cs typeface="Arial"/>
                <a:sym typeface="Arial"/>
              </a:rPr>
              <a:t>Constructivists</a:t>
            </a:r>
            <a:endParaRPr/>
          </a:p>
          <a:p>
            <a:pPr indent="-342900" lvl="0" marL="342900" marR="0" rtl="0" algn="ctr">
              <a:spcBef>
                <a:spcPts val="600"/>
              </a:spcBef>
              <a:spcAft>
                <a:spcPts val="0"/>
              </a:spcAft>
              <a:buClr>
                <a:srgbClr val="FFFFFF"/>
              </a:buClr>
              <a:buFont typeface="Arial"/>
              <a:buNone/>
            </a:pPr>
            <a:r>
              <a:t/>
            </a:r>
            <a:endParaRPr b="0" i="0" sz="4800" u="none" cap="none" strike="noStrike">
              <a:solidFill>
                <a:srgbClr val="FFFFFF"/>
              </a:solidFill>
              <a:latin typeface="Arial"/>
              <a:ea typeface="Arial"/>
              <a:cs typeface="Arial"/>
              <a:sym typeface="Arial"/>
            </a:endParaRPr>
          </a:p>
          <a:p>
            <a:pPr indent="-342900" lvl="0" marL="342900" marR="0" rtl="0" algn="ctr">
              <a:spcBef>
                <a:spcPts val="600"/>
              </a:spcBef>
              <a:spcAft>
                <a:spcPts val="0"/>
              </a:spcAft>
              <a:buClr>
                <a:srgbClr val="FFFFFF"/>
              </a:buClr>
              <a:buFont typeface="Arial"/>
              <a:buNone/>
            </a:pPr>
            <a:r>
              <a:rPr b="0" i="0" lang="en-US" sz="4800" u="none" cap="none" strike="noStrike">
                <a:solidFill>
                  <a:srgbClr val="FFFFFF"/>
                </a:solidFill>
                <a:latin typeface="Arial"/>
                <a:ea typeface="Arial"/>
                <a:cs typeface="Arial"/>
                <a:sym typeface="Arial"/>
              </a:rPr>
              <a:t>Practitioners of explicit instruction</a:t>
            </a:r>
            <a:endParaRPr/>
          </a:p>
        </p:txBody>
      </p:sp>
      <p:sp>
        <p:nvSpPr>
          <p:cNvPr id="252" name="Google Shape;252;p46"/>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7"/>
          <p:cNvSpPr txBox="1"/>
          <p:nvPr>
            <p:ph type="title"/>
          </p:nvPr>
        </p:nvSpPr>
        <p:spPr>
          <a:xfrm>
            <a:off x="685800" y="152400"/>
            <a:ext cx="7772400" cy="8382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en-US" sz="3200" u="none" cap="none" strike="noStrike">
                <a:solidFill>
                  <a:srgbClr val="FFFF00"/>
                </a:solidFill>
                <a:latin typeface="Arial"/>
                <a:ea typeface="Arial"/>
                <a:cs typeface="Arial"/>
                <a:sym typeface="Arial"/>
              </a:rPr>
              <a:t>Comparing The Two Dominant Approaches to Teaching</a:t>
            </a:r>
            <a:endParaRPr b="1" i="0" sz="3200" u="none" cap="none" strike="noStrike">
              <a:solidFill>
                <a:srgbClr val="FFFF00"/>
              </a:solidFill>
              <a:latin typeface="Arial"/>
              <a:ea typeface="Arial"/>
              <a:cs typeface="Arial"/>
              <a:sym typeface="Arial"/>
            </a:endParaRPr>
          </a:p>
        </p:txBody>
      </p:sp>
      <p:sp>
        <p:nvSpPr>
          <p:cNvPr id="258" name="Google Shape;258;p47"/>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graphicFrame>
        <p:nvGraphicFramePr>
          <p:cNvPr id="259" name="Google Shape;259;p47"/>
          <p:cNvGraphicFramePr/>
          <p:nvPr/>
        </p:nvGraphicFramePr>
        <p:xfrm>
          <a:off x="152400" y="1295400"/>
          <a:ext cx="3000000" cy="3000000"/>
        </p:xfrm>
        <a:graphic>
          <a:graphicData uri="http://schemas.openxmlformats.org/drawingml/2006/table">
            <a:tbl>
              <a:tblPr bandRow="1" firstRow="1">
                <a:noFill/>
                <a:tableStyleId>{39CCA570-AD3D-419D-A879-C4B429EC0FD9}</a:tableStyleId>
              </a:tblPr>
              <a:tblGrid>
                <a:gridCol w="4381500"/>
                <a:gridCol w="4381500"/>
              </a:tblGrid>
              <a:tr h="317475">
                <a:tc>
                  <a:txBody>
                    <a:bodyPr/>
                    <a:lstStyle/>
                    <a:p>
                      <a:pPr indent="0" lvl="0" marL="0" marR="0" rtl="0" algn="ctr">
                        <a:spcBef>
                          <a:spcPts val="0"/>
                        </a:spcBef>
                        <a:spcAft>
                          <a:spcPts val="0"/>
                        </a:spcAft>
                        <a:buNone/>
                      </a:pPr>
                      <a:r>
                        <a:rPr b="1" i="0" lang="en-US" sz="2000" u="none" cap="none" strike="noStrike">
                          <a:latin typeface="Verdana"/>
                          <a:ea typeface="Verdana"/>
                          <a:cs typeface="Verdana"/>
                          <a:sym typeface="Verdana"/>
                        </a:rPr>
                        <a:t>Explicit Instruction</a:t>
                      </a:r>
                      <a:endParaRPr/>
                    </a:p>
                  </a:txBody>
                  <a:tcPr marT="12700" marB="0" marR="12700" marL="12700">
                    <a:solidFill>
                      <a:srgbClr val="16DCEF"/>
                    </a:solidFill>
                  </a:tcPr>
                </a:tc>
                <a:tc>
                  <a:txBody>
                    <a:bodyPr/>
                    <a:lstStyle/>
                    <a:p>
                      <a:pPr indent="0" lvl="0" marL="0" marR="0" rtl="0" algn="ctr">
                        <a:spcBef>
                          <a:spcPts val="0"/>
                        </a:spcBef>
                        <a:spcAft>
                          <a:spcPts val="0"/>
                        </a:spcAft>
                        <a:buNone/>
                      </a:pPr>
                      <a:r>
                        <a:rPr b="1" i="0" lang="en-US" sz="2000" u="none" cap="none" strike="noStrike">
                          <a:latin typeface="Verdana"/>
                          <a:ea typeface="Verdana"/>
                          <a:cs typeface="Verdana"/>
                          <a:sym typeface="Verdana"/>
                        </a:rPr>
                        <a:t>Constructivism</a:t>
                      </a:r>
                      <a:endParaRPr/>
                    </a:p>
                  </a:txBody>
                  <a:tcPr marT="12700" marB="0" marR="12700" marL="12700">
                    <a:solidFill>
                      <a:srgbClr val="16DCEF"/>
                    </a:solidFill>
                  </a:tcPr>
                </a:tc>
              </a:tr>
              <a:tr h="604100">
                <a:tc>
                  <a:txBody>
                    <a:bodyPr/>
                    <a:lstStyle/>
                    <a:p>
                      <a:pPr indent="0" lvl="0" marL="0" marR="0" rtl="0" algn="l">
                        <a:spcBef>
                          <a:spcPts val="0"/>
                        </a:spcBef>
                        <a:spcAft>
                          <a:spcPts val="0"/>
                        </a:spcAft>
                        <a:buNone/>
                      </a:pPr>
                      <a:r>
                        <a:rPr b="0" i="0" lang="en-US" sz="1700" u="none" cap="none" strike="noStrike">
                          <a:latin typeface="Verdana"/>
                          <a:ea typeface="Verdana"/>
                          <a:cs typeface="Verdana"/>
                          <a:sym typeface="Verdana"/>
                        </a:rPr>
                        <a:t>The teacher and student share responsibility for learning</a:t>
                      </a:r>
                      <a:endParaRPr b="0" i="0" sz="1700" u="none" cap="none" strike="noStrike">
                        <a:latin typeface="Verdana"/>
                        <a:ea typeface="Verdana"/>
                        <a:cs typeface="Verdana"/>
                        <a:sym typeface="Verdana"/>
                      </a:endParaRPr>
                    </a:p>
                  </a:txBody>
                  <a:tcPr marT="12700" marB="0" marR="12700" marL="12700"/>
                </a:tc>
                <a:tc>
                  <a:txBody>
                    <a:bodyPr/>
                    <a:lstStyle/>
                    <a:p>
                      <a:pPr indent="0" lvl="0" marL="0" marR="0" rtl="0" algn="l">
                        <a:spcBef>
                          <a:spcPts val="0"/>
                        </a:spcBef>
                        <a:spcAft>
                          <a:spcPts val="0"/>
                        </a:spcAft>
                        <a:buNone/>
                      </a:pPr>
                      <a:r>
                        <a:rPr b="0" i="0" lang="en-US" sz="1700" u="none" cap="none" strike="noStrike">
                          <a:latin typeface="Verdana"/>
                          <a:ea typeface="Verdana"/>
                          <a:cs typeface="Verdana"/>
                          <a:sym typeface="Verdana"/>
                        </a:rPr>
                        <a:t>The student is self directed and responsible for their own learning </a:t>
                      </a:r>
                      <a:endParaRPr/>
                    </a:p>
                  </a:txBody>
                  <a:tcPr marT="12700" marB="0" marR="12700" marL="12700"/>
                </a:tc>
              </a:tr>
              <a:tr h="1072225">
                <a:tc>
                  <a:txBody>
                    <a:bodyPr/>
                    <a:lstStyle/>
                    <a:p>
                      <a:pPr indent="0" lvl="0" marL="0" marR="0" rtl="0" algn="l">
                        <a:spcBef>
                          <a:spcPts val="0"/>
                        </a:spcBef>
                        <a:spcAft>
                          <a:spcPts val="0"/>
                        </a:spcAft>
                        <a:buNone/>
                      </a:pPr>
                      <a:r>
                        <a:rPr b="0" i="0" lang="en-US" sz="1700" u="none" cap="none" strike="noStrike">
                          <a:solidFill>
                            <a:srgbClr val="000000"/>
                          </a:solidFill>
                          <a:latin typeface="Verdana"/>
                          <a:ea typeface="Verdana"/>
                          <a:cs typeface="Verdana"/>
                          <a:sym typeface="Verdana"/>
                        </a:rPr>
                        <a:t>The role of the teacher is to teach concepts, skills, and knowledge </a:t>
                      </a:r>
                      <a:endParaRPr/>
                    </a:p>
                  </a:txBody>
                  <a:tcPr marT="12700" marB="0" marR="12700" marL="12700"/>
                </a:tc>
                <a:tc>
                  <a:txBody>
                    <a:bodyPr/>
                    <a:lstStyle/>
                    <a:p>
                      <a:pPr indent="0" lvl="0" marL="0" marR="0" rtl="0" algn="l">
                        <a:spcBef>
                          <a:spcPts val="0"/>
                        </a:spcBef>
                        <a:spcAft>
                          <a:spcPts val="0"/>
                        </a:spcAft>
                        <a:buNone/>
                      </a:pPr>
                      <a:r>
                        <a:rPr b="0" i="0" lang="en-US" sz="1700" u="none" cap="none" strike="noStrike">
                          <a:solidFill>
                            <a:srgbClr val="000000"/>
                          </a:solidFill>
                          <a:latin typeface="Verdana"/>
                          <a:ea typeface="Verdana"/>
                          <a:cs typeface="Verdana"/>
                          <a:sym typeface="Verdana"/>
                        </a:rPr>
                        <a:t>The role of the teacher is to provide a context and process for students to discover concepts, master skills, and acquire knowledge on their own</a:t>
                      </a:r>
                      <a:endParaRPr/>
                    </a:p>
                  </a:txBody>
                  <a:tcPr marT="12700" marB="0" marR="12700" marL="12700"/>
                </a:tc>
              </a:tr>
              <a:tr h="789900">
                <a:tc>
                  <a:txBody>
                    <a:bodyPr/>
                    <a:lstStyle/>
                    <a:p>
                      <a:pPr indent="0" lvl="0" marL="0" marR="0" rtl="0" algn="l">
                        <a:spcBef>
                          <a:spcPts val="0"/>
                        </a:spcBef>
                        <a:spcAft>
                          <a:spcPts val="0"/>
                        </a:spcAft>
                        <a:buNone/>
                      </a:pPr>
                      <a:r>
                        <a:rPr b="0" i="0" lang="en-US" sz="1700" u="none" cap="none" strike="noStrike">
                          <a:solidFill>
                            <a:srgbClr val="000000"/>
                          </a:solidFill>
                          <a:latin typeface="Verdana"/>
                          <a:ea typeface="Verdana"/>
                          <a:cs typeface="Verdana"/>
                          <a:sym typeface="Verdana"/>
                        </a:rPr>
                        <a:t>The role of the teacher is to provide  systematic instruction tied to standards and goals </a:t>
                      </a:r>
                      <a:endParaRPr/>
                    </a:p>
                  </a:txBody>
                  <a:tcPr marT="12700" marB="0" marR="12700" marL="12700"/>
                </a:tc>
                <a:tc>
                  <a:txBody>
                    <a:bodyPr/>
                    <a:lstStyle/>
                    <a:p>
                      <a:pPr indent="0" lvl="0" marL="0" marR="0" rtl="0" algn="l">
                        <a:spcBef>
                          <a:spcPts val="0"/>
                        </a:spcBef>
                        <a:spcAft>
                          <a:spcPts val="0"/>
                        </a:spcAft>
                        <a:buNone/>
                      </a:pPr>
                      <a:r>
                        <a:rPr b="0" i="0" lang="en-US" sz="1700" u="none" cap="none" strike="noStrike">
                          <a:solidFill>
                            <a:srgbClr val="000000"/>
                          </a:solidFill>
                          <a:latin typeface="Verdana"/>
                          <a:ea typeface="Verdana"/>
                          <a:cs typeface="Verdana"/>
                          <a:sym typeface="Verdana"/>
                        </a:rPr>
                        <a:t>Students create knowledge of the world through personal experiences not tied to external standards and goals</a:t>
                      </a:r>
                      <a:endParaRPr/>
                    </a:p>
                  </a:txBody>
                  <a:tcPr marT="12700" marB="0" marR="12700" marL="12700"/>
                </a:tc>
              </a:tr>
              <a:tr h="777200">
                <a:tc>
                  <a:txBody>
                    <a:bodyPr/>
                    <a:lstStyle/>
                    <a:p>
                      <a:pPr indent="0" lvl="0" marL="0" marR="0" rtl="0" algn="l">
                        <a:spcBef>
                          <a:spcPts val="0"/>
                        </a:spcBef>
                        <a:spcAft>
                          <a:spcPts val="0"/>
                        </a:spcAft>
                        <a:buNone/>
                      </a:pPr>
                      <a:r>
                        <a:rPr lang="en-US" sz="1700" u="none" cap="none" strike="noStrike">
                          <a:latin typeface="Verdana"/>
                          <a:ea typeface="Verdana"/>
                          <a:cs typeface="Verdana"/>
                          <a:sym typeface="Verdana"/>
                        </a:rPr>
                        <a:t>Teachers master evidence-based teaching skills </a:t>
                      </a:r>
                      <a:endParaRPr/>
                    </a:p>
                  </a:txBody>
                  <a:tcPr marT="0" marB="0" marR="68575" marL="68575"/>
                </a:tc>
                <a:tc>
                  <a:txBody>
                    <a:bodyPr/>
                    <a:lstStyle/>
                    <a:p>
                      <a:pPr indent="0" lvl="0" marL="0" marR="0" rtl="0" algn="l">
                        <a:spcBef>
                          <a:spcPts val="0"/>
                        </a:spcBef>
                        <a:spcAft>
                          <a:spcPts val="0"/>
                        </a:spcAft>
                        <a:buNone/>
                      </a:pPr>
                      <a:r>
                        <a:rPr lang="en-US" sz="1700" u="none" cap="none" strike="noStrike">
                          <a:solidFill>
                            <a:srgbClr val="000000"/>
                          </a:solidFill>
                          <a:latin typeface="Verdana"/>
                          <a:ea typeface="Verdana"/>
                          <a:cs typeface="Verdana"/>
                          <a:sym typeface="Verdana"/>
                        </a:rPr>
                        <a:t>Teachers develop their own philosophy of education and personal style of teaching</a:t>
                      </a:r>
                      <a:endParaRPr sz="1700" u="none" cap="none" strike="noStrike">
                        <a:latin typeface="Verdana"/>
                        <a:ea typeface="Verdana"/>
                        <a:cs typeface="Verdana"/>
                        <a:sym typeface="Verdana"/>
                      </a:endParaRPr>
                    </a:p>
                  </a:txBody>
                  <a:tcPr marT="0" marB="0" marR="68575" marL="68575"/>
                </a:tc>
              </a:tr>
              <a:tr h="836025">
                <a:tc>
                  <a:txBody>
                    <a:bodyPr/>
                    <a:lstStyle/>
                    <a:p>
                      <a:pPr indent="0" lvl="0" marL="0" marR="0" rtl="0" algn="l">
                        <a:spcBef>
                          <a:spcPts val="0"/>
                        </a:spcBef>
                        <a:spcAft>
                          <a:spcPts val="0"/>
                        </a:spcAft>
                        <a:buNone/>
                      </a:pPr>
                      <a:r>
                        <a:rPr b="0" i="0" lang="en-US" sz="1700" u="none" cap="none" strike="noStrike">
                          <a:latin typeface="Verdana"/>
                          <a:ea typeface="Verdana"/>
                          <a:cs typeface="Verdana"/>
                          <a:sym typeface="Verdana"/>
                        </a:rPr>
                        <a:t>Formative assessment is key to ensuring student progress</a:t>
                      </a:r>
                      <a:endParaRPr/>
                    </a:p>
                  </a:txBody>
                  <a:tcPr marT="12700" marB="0" marR="12700" marL="12700"/>
                </a:tc>
                <a:tc>
                  <a:txBody>
                    <a:bodyPr/>
                    <a:lstStyle/>
                    <a:p>
                      <a:pPr indent="0" lvl="0" marL="0" marR="0" rtl="0" algn="l">
                        <a:spcBef>
                          <a:spcPts val="0"/>
                        </a:spcBef>
                        <a:spcAft>
                          <a:spcPts val="0"/>
                        </a:spcAft>
                        <a:buNone/>
                      </a:pPr>
                      <a:r>
                        <a:rPr b="0" i="0" lang="en-US" sz="1700" u="none" cap="none" strike="noStrike">
                          <a:latin typeface="Verdana"/>
                          <a:ea typeface="Verdana"/>
                          <a:cs typeface="Verdana"/>
                          <a:sym typeface="Verdana"/>
                        </a:rPr>
                        <a:t>Assessment of student progress is subjective</a:t>
                      </a:r>
                      <a:endParaRPr b="0" i="0" sz="1700" u="none" cap="none" strike="noStrike">
                        <a:latin typeface="Verdana"/>
                        <a:ea typeface="Verdana"/>
                        <a:cs typeface="Verdana"/>
                        <a:sym typeface="Verdana"/>
                      </a:endParaRPr>
                    </a:p>
                  </a:txBody>
                  <a:tcPr marT="12700" marB="0" marR="12700" marL="12700"/>
                </a:tc>
              </a:tr>
              <a:tr h="897400">
                <a:tc>
                  <a:txBody>
                    <a:bodyPr/>
                    <a:lstStyle/>
                    <a:p>
                      <a:pPr indent="0" lvl="0" marL="0" marR="0" rtl="0" algn="l">
                        <a:spcBef>
                          <a:spcPts val="0"/>
                        </a:spcBef>
                        <a:spcAft>
                          <a:spcPts val="0"/>
                        </a:spcAft>
                        <a:buNone/>
                      </a:pPr>
                      <a:r>
                        <a:rPr b="0" i="0" lang="en-US" sz="1700" u="none" cap="none" strike="noStrike">
                          <a:latin typeface="Verdana"/>
                          <a:ea typeface="Verdana"/>
                          <a:cs typeface="Verdana"/>
                          <a:sym typeface="Verdana"/>
                        </a:rPr>
                        <a:t>Higher order thinking is systematically taught and dependent on student mastery of foundation skills</a:t>
                      </a:r>
                      <a:endParaRPr/>
                    </a:p>
                  </a:txBody>
                  <a:tcPr marT="12700" marB="0" marR="12700" marL="12700"/>
                </a:tc>
                <a:tc>
                  <a:txBody>
                    <a:bodyPr/>
                    <a:lstStyle/>
                    <a:p>
                      <a:pPr indent="0" lvl="0" marL="0" marR="0" rtl="0" algn="l">
                        <a:spcBef>
                          <a:spcPts val="0"/>
                        </a:spcBef>
                        <a:spcAft>
                          <a:spcPts val="0"/>
                        </a:spcAft>
                        <a:buNone/>
                      </a:pPr>
                      <a:r>
                        <a:rPr b="0" i="0" lang="en-US" sz="1700" u="none" cap="none" strike="noStrike">
                          <a:latin typeface="Verdana"/>
                          <a:ea typeface="Verdana"/>
                          <a:cs typeface="Verdana"/>
                          <a:sym typeface="Verdana"/>
                        </a:rPr>
                        <a:t>Higher order thinking and foundation skills are learned as required to solve problems </a:t>
                      </a:r>
                      <a:endParaRPr/>
                    </a:p>
                  </a:txBody>
                  <a:tcPr marT="12700" marB="0" marR="12700" marL="12700"/>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8"/>
          <p:cNvSpPr txBox="1"/>
          <p:nvPr>
            <p:ph type="title"/>
          </p:nvPr>
        </p:nvSpPr>
        <p:spPr>
          <a:xfrm>
            <a:off x="685800" y="0"/>
            <a:ext cx="7772400" cy="12065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What is the Impact of Education Philosophy on Teaching?</a:t>
            </a:r>
            <a:endParaRPr b="0" i="0" sz="3200" u="none" cap="none" strike="noStrike">
              <a:solidFill>
                <a:srgbClr val="FFFF00"/>
              </a:solidFill>
              <a:latin typeface="Arial"/>
              <a:ea typeface="Arial"/>
              <a:cs typeface="Arial"/>
              <a:sym typeface="Arial"/>
            </a:endParaRPr>
          </a:p>
        </p:txBody>
      </p:sp>
      <p:sp>
        <p:nvSpPr>
          <p:cNvPr id="265" name="Google Shape;265;p48"/>
          <p:cNvSpPr/>
          <p:nvPr/>
        </p:nvSpPr>
        <p:spPr>
          <a:xfrm>
            <a:off x="393700" y="6553200"/>
            <a:ext cx="1076325" cy="27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400">
                <a:solidFill>
                  <a:srgbClr val="F3EB00"/>
                </a:solidFill>
                <a:latin typeface="Arial"/>
                <a:ea typeface="Arial"/>
                <a:cs typeface="Arial"/>
                <a:sym typeface="Arial"/>
              </a:rPr>
              <a:t>Hattie, 2009</a:t>
            </a:r>
            <a:endParaRPr/>
          </a:p>
        </p:txBody>
      </p:sp>
      <p:pic>
        <p:nvPicPr>
          <p:cNvPr id="266" name="Google Shape;266;p48"/>
          <p:cNvPicPr preferRelativeResize="0"/>
          <p:nvPr/>
        </p:nvPicPr>
        <p:blipFill rotWithShape="1">
          <a:blip r:embed="rId3">
            <a:alphaModFix/>
          </a:blip>
          <a:srcRect b="0" l="0" r="0" t="0"/>
          <a:stretch/>
        </p:blipFill>
        <p:spPr>
          <a:xfrm>
            <a:off x="317500" y="1133475"/>
            <a:ext cx="8509000" cy="5210175"/>
          </a:xfrm>
          <a:prstGeom prst="rect">
            <a:avLst/>
          </a:prstGeom>
          <a:noFill/>
          <a:ln>
            <a:noFill/>
          </a:ln>
        </p:spPr>
      </p:pic>
      <p:sp>
        <p:nvSpPr>
          <p:cNvPr id="267" name="Google Shape;267;p48"/>
          <p:cNvSpPr/>
          <p:nvPr/>
        </p:nvSpPr>
        <p:spPr>
          <a:xfrm>
            <a:off x="1574800" y="1993900"/>
            <a:ext cx="1270000" cy="3708400"/>
          </a:xfrm>
          <a:prstGeom prst="ellipse">
            <a:avLst/>
          </a:prstGeom>
          <a:noFill/>
          <a:ln cap="flat" cmpd="sng" w="25400">
            <a:solidFill>
              <a:schemeClr val="dk1"/>
            </a:solidFill>
            <a:prstDash val="solid"/>
            <a:miter lim="8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4200">
              <a:solidFill>
                <a:srgbClr val="000000"/>
              </a:solidFill>
              <a:latin typeface="Cabin"/>
              <a:ea typeface="Cabin"/>
              <a:cs typeface="Cabin"/>
              <a:sym typeface="Cabin"/>
            </a:endParaRPr>
          </a:p>
        </p:txBody>
      </p:sp>
      <p:sp>
        <p:nvSpPr>
          <p:cNvPr id="268" name="Google Shape;268;p48"/>
          <p:cNvSpPr/>
          <p:nvPr/>
        </p:nvSpPr>
        <p:spPr>
          <a:xfrm>
            <a:off x="5854700" y="1993900"/>
            <a:ext cx="1270000" cy="3708400"/>
          </a:xfrm>
          <a:prstGeom prst="ellipse">
            <a:avLst/>
          </a:prstGeom>
          <a:noFill/>
          <a:ln cap="flat" cmpd="sng" w="25400">
            <a:solidFill>
              <a:schemeClr val="dk1"/>
            </a:solidFill>
            <a:prstDash val="solid"/>
            <a:miter lim="8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4200">
              <a:solidFill>
                <a:srgbClr val="000000"/>
              </a:solidFill>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9"/>
          <p:cNvSpPr txBox="1"/>
          <p:nvPr>
            <p:ph type="title"/>
          </p:nvPr>
        </p:nvSpPr>
        <p:spPr>
          <a:xfrm>
            <a:off x="254000" y="190500"/>
            <a:ext cx="8763000" cy="10414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Less Effective </a:t>
            </a:r>
            <a:br>
              <a:rPr b="0" i="0" lang="en-US" sz="3200" u="none" cap="none" strike="noStrike">
                <a:solidFill>
                  <a:srgbClr val="FFFF00"/>
                </a:solidFill>
                <a:latin typeface="Arial"/>
                <a:ea typeface="Arial"/>
                <a:cs typeface="Arial"/>
                <a:sym typeface="Arial"/>
              </a:rPr>
            </a:br>
            <a:r>
              <a:rPr b="0" i="0" lang="en-US" sz="3200" u="none" cap="none" strike="noStrike">
                <a:solidFill>
                  <a:srgbClr val="FFFF00"/>
                </a:solidFill>
                <a:latin typeface="Arial"/>
                <a:ea typeface="Arial"/>
                <a:cs typeface="Arial"/>
                <a:sym typeface="Arial"/>
              </a:rPr>
              <a:t>Instructional Practices</a:t>
            </a:r>
            <a:endParaRPr b="0" i="0" sz="3200" u="none" cap="none" strike="noStrike">
              <a:solidFill>
                <a:srgbClr val="FFFF00"/>
              </a:solidFill>
              <a:latin typeface="Arial"/>
              <a:ea typeface="Arial"/>
              <a:cs typeface="Arial"/>
              <a:sym typeface="Arial"/>
            </a:endParaRPr>
          </a:p>
        </p:txBody>
      </p:sp>
      <p:pic>
        <p:nvPicPr>
          <p:cNvPr id="274" name="Google Shape;274;p49"/>
          <p:cNvPicPr preferRelativeResize="0"/>
          <p:nvPr/>
        </p:nvPicPr>
        <p:blipFill rotWithShape="1">
          <a:blip r:embed="rId3">
            <a:alphaModFix/>
          </a:blip>
          <a:srcRect b="0" l="0" r="0" t="0"/>
          <a:stretch/>
        </p:blipFill>
        <p:spPr>
          <a:xfrm>
            <a:off x="215900" y="1384300"/>
            <a:ext cx="8701088" cy="5067300"/>
          </a:xfrm>
          <a:prstGeom prst="rect">
            <a:avLst/>
          </a:prstGeom>
          <a:noFill/>
          <a:ln>
            <a:noFill/>
          </a:ln>
        </p:spPr>
      </p:pic>
      <p:sp>
        <p:nvSpPr>
          <p:cNvPr id="275" name="Google Shape;275;p49"/>
          <p:cNvSpPr/>
          <p:nvPr/>
        </p:nvSpPr>
        <p:spPr>
          <a:xfrm>
            <a:off x="266700" y="6502400"/>
            <a:ext cx="2384425" cy="26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400">
                <a:solidFill>
                  <a:srgbClr val="F3EB00"/>
                </a:solidFill>
                <a:latin typeface="Times New Roman"/>
                <a:ea typeface="Times New Roman"/>
                <a:cs typeface="Times New Roman"/>
                <a:sym typeface="Times New Roman"/>
              </a:rPr>
              <a:t>* Hattie, 2009 ** Kavale, 1987</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0"/>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pic>
        <p:nvPicPr>
          <p:cNvPr descr="constructivist Survey.tiff" id="281" name="Google Shape;281;p50"/>
          <p:cNvPicPr preferRelativeResize="0"/>
          <p:nvPr/>
        </p:nvPicPr>
        <p:blipFill rotWithShape="1">
          <a:blip r:embed="rId3">
            <a:alphaModFix/>
          </a:blip>
          <a:srcRect b="0" l="0" r="0" t="0"/>
          <a:stretch/>
        </p:blipFill>
        <p:spPr>
          <a:xfrm>
            <a:off x="304800" y="457200"/>
            <a:ext cx="8647113" cy="5819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1"/>
          <p:cNvSpPr txBox="1"/>
          <p:nvPr>
            <p:ph type="title"/>
          </p:nvPr>
        </p:nvSpPr>
        <p:spPr>
          <a:xfrm>
            <a:off x="685800" y="76200"/>
            <a:ext cx="7772400" cy="6096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What Do These Terms Describe?</a:t>
            </a:r>
            <a:endParaRPr b="1" i="0" sz="3600" u="none" cap="none" strike="noStrike">
              <a:solidFill>
                <a:srgbClr val="FFFF00"/>
              </a:solidFill>
              <a:latin typeface="Arial"/>
              <a:ea typeface="Arial"/>
              <a:cs typeface="Arial"/>
              <a:sym typeface="Arial"/>
            </a:endParaRPr>
          </a:p>
        </p:txBody>
      </p:sp>
      <p:sp>
        <p:nvSpPr>
          <p:cNvPr id="287" name="Google Shape;287;p51"/>
          <p:cNvSpPr txBox="1"/>
          <p:nvPr>
            <p:ph idx="1" type="body"/>
          </p:nvPr>
        </p:nvSpPr>
        <p:spPr>
          <a:xfrm>
            <a:off x="685800" y="762000"/>
            <a:ext cx="7772400" cy="5867400"/>
          </a:xfrm>
          <a:prstGeom prst="rect">
            <a:avLst/>
          </a:prstGeom>
          <a:noFill/>
          <a:ln>
            <a:noFill/>
          </a:ln>
        </p:spPr>
        <p:txBody>
          <a:bodyPr anchorCtr="0" anchor="t" bIns="38100" lIns="38100" spcFirstLastPara="1" rIns="38100" wrap="square" tIns="38100">
            <a:noAutofit/>
          </a:bodyPr>
          <a:lstStyle/>
          <a:p>
            <a:pPr indent="-342900" lvl="0" marL="342900" marR="0" rtl="0" algn="l">
              <a:spcBef>
                <a:spcPts val="0"/>
              </a:spcBef>
              <a:spcAft>
                <a:spcPts val="0"/>
              </a:spcAft>
              <a:buClr>
                <a:srgbClr val="FFFFFF"/>
              </a:buClr>
              <a:buSzPts val="3200"/>
              <a:buFont typeface="Arial"/>
              <a:buChar char="•"/>
            </a:pPr>
            <a:r>
              <a:rPr b="0" i="0" lang="en-US" sz="3200" u="none" cap="none" strike="noStrike">
                <a:solidFill>
                  <a:srgbClr val="FFFFFF"/>
                </a:solidFill>
                <a:latin typeface="Arial"/>
                <a:ea typeface="Arial"/>
                <a:cs typeface="Arial"/>
                <a:sym typeface="Arial"/>
              </a:rPr>
              <a:t>The search for social justice</a:t>
            </a:r>
            <a:endParaRPr/>
          </a:p>
          <a:p>
            <a:pPr indent="-342900" lvl="0" marL="342900" marR="0" rtl="0" algn="l">
              <a:spcBef>
                <a:spcPts val="600"/>
              </a:spcBef>
              <a:spcAft>
                <a:spcPts val="0"/>
              </a:spcAft>
              <a:buClr>
                <a:srgbClr val="FFFFFF"/>
              </a:buClr>
              <a:buSzPts val="3200"/>
              <a:buFont typeface="Arial"/>
              <a:buChar char="•"/>
            </a:pPr>
            <a:r>
              <a:rPr b="0" i="0" lang="en-US" sz="3200" u="none" cap="none" strike="noStrike">
                <a:solidFill>
                  <a:srgbClr val="FFFFFF"/>
                </a:solidFill>
                <a:latin typeface="Arial"/>
                <a:ea typeface="Arial"/>
                <a:cs typeface="Arial"/>
                <a:sym typeface="Arial"/>
              </a:rPr>
              <a:t>Authentic learning</a:t>
            </a:r>
            <a:endParaRPr/>
          </a:p>
          <a:p>
            <a:pPr indent="-342900" lvl="0" marL="342900" marR="0" rtl="0" algn="l">
              <a:spcBef>
                <a:spcPts val="600"/>
              </a:spcBef>
              <a:spcAft>
                <a:spcPts val="0"/>
              </a:spcAft>
              <a:buClr>
                <a:srgbClr val="FFFFFF"/>
              </a:buClr>
              <a:buSzPts val="3200"/>
              <a:buFont typeface="Arial"/>
              <a:buChar char="•"/>
            </a:pPr>
            <a:r>
              <a:rPr b="0" i="0" lang="en-US" sz="3200" u="none" cap="none" strike="noStrike">
                <a:solidFill>
                  <a:srgbClr val="FFFFFF"/>
                </a:solidFill>
                <a:latin typeface="Arial"/>
                <a:ea typeface="Arial"/>
                <a:cs typeface="Arial"/>
                <a:sym typeface="Arial"/>
              </a:rPr>
              <a:t>Student centered</a:t>
            </a:r>
            <a:endParaRPr/>
          </a:p>
          <a:p>
            <a:pPr indent="-342900" lvl="0" marL="342900" marR="0" rtl="0" algn="l">
              <a:spcBef>
                <a:spcPts val="600"/>
              </a:spcBef>
              <a:spcAft>
                <a:spcPts val="0"/>
              </a:spcAft>
              <a:buClr>
                <a:srgbClr val="FFFFFF"/>
              </a:buClr>
              <a:buSzPts val="3200"/>
              <a:buFont typeface="Arial"/>
              <a:buChar char="•"/>
            </a:pPr>
            <a:r>
              <a:rPr b="0" i="0" lang="en-US" sz="3200" u="none" cap="none" strike="noStrike">
                <a:solidFill>
                  <a:srgbClr val="FFFFFF"/>
                </a:solidFill>
                <a:latin typeface="Arial"/>
                <a:ea typeface="Arial"/>
                <a:cs typeface="Arial"/>
                <a:sym typeface="Arial"/>
              </a:rPr>
              <a:t>Learning occurs through discovery</a:t>
            </a:r>
            <a:endParaRPr/>
          </a:p>
          <a:p>
            <a:pPr indent="-342900" lvl="0" marL="342900" marR="0" rtl="0" algn="l">
              <a:spcBef>
                <a:spcPts val="600"/>
              </a:spcBef>
              <a:spcAft>
                <a:spcPts val="0"/>
              </a:spcAft>
              <a:buClr>
                <a:srgbClr val="FFFFFF"/>
              </a:buClr>
              <a:buSzPts val="3200"/>
              <a:buFont typeface="Arial"/>
              <a:buChar char="•"/>
            </a:pPr>
            <a:r>
              <a:rPr b="0" i="0" lang="en-US" sz="3200" u="none" cap="none" strike="noStrike">
                <a:solidFill>
                  <a:srgbClr val="FFFFFF"/>
                </a:solidFill>
                <a:latin typeface="Arial"/>
                <a:ea typeface="Arial"/>
                <a:cs typeface="Arial"/>
                <a:sym typeface="Arial"/>
              </a:rPr>
              <a:t>Teaching students how to think, not what to think</a:t>
            </a:r>
            <a:endParaRPr/>
          </a:p>
          <a:p>
            <a:pPr indent="-342900" lvl="0" marL="342900" marR="0" rtl="0" algn="l">
              <a:spcBef>
                <a:spcPts val="600"/>
              </a:spcBef>
              <a:spcAft>
                <a:spcPts val="0"/>
              </a:spcAft>
              <a:buClr>
                <a:srgbClr val="FFFFFF"/>
              </a:buClr>
              <a:buSzPts val="3200"/>
              <a:buFont typeface="Arial"/>
              <a:buChar char="•"/>
            </a:pPr>
            <a:r>
              <a:rPr b="0" i="0" lang="en-US" sz="3200" u="none" cap="none" strike="noStrike">
                <a:solidFill>
                  <a:srgbClr val="FFFFFF"/>
                </a:solidFill>
                <a:latin typeface="Arial"/>
                <a:ea typeface="Arial"/>
                <a:cs typeface="Arial"/>
                <a:sym typeface="Arial"/>
              </a:rPr>
              <a:t>Real world learning</a:t>
            </a:r>
            <a:endParaRPr/>
          </a:p>
          <a:p>
            <a:pPr indent="-342900" lvl="0" marL="342900" marR="0" rtl="0" algn="l">
              <a:spcBef>
                <a:spcPts val="600"/>
              </a:spcBef>
              <a:spcAft>
                <a:spcPts val="0"/>
              </a:spcAft>
              <a:buClr>
                <a:srgbClr val="FFFFFF"/>
              </a:buClr>
              <a:buSzPts val="3200"/>
              <a:buFont typeface="Arial"/>
              <a:buChar char="•"/>
            </a:pPr>
            <a:r>
              <a:rPr b="0" i="0" lang="en-US" sz="3200" u="none" cap="none" strike="noStrike">
                <a:solidFill>
                  <a:srgbClr val="FFFFFF"/>
                </a:solidFill>
                <a:latin typeface="Arial"/>
                <a:ea typeface="Arial"/>
                <a:cs typeface="Arial"/>
                <a:sym typeface="Arial"/>
              </a:rPr>
              <a:t>Intrinsic motivation</a:t>
            </a:r>
            <a:endParaRPr/>
          </a:p>
          <a:p>
            <a:pPr indent="-342900" lvl="0" marL="342900" marR="0" rtl="0" algn="l">
              <a:spcBef>
                <a:spcPts val="600"/>
              </a:spcBef>
              <a:spcAft>
                <a:spcPts val="0"/>
              </a:spcAft>
              <a:buClr>
                <a:srgbClr val="FFFFFF"/>
              </a:buClr>
              <a:buSzPts val="3200"/>
              <a:buFont typeface="Arial"/>
              <a:buChar char="•"/>
            </a:pPr>
            <a:r>
              <a:rPr b="0" i="0" lang="en-US" sz="3200" u="none" cap="none" strike="noStrike">
                <a:solidFill>
                  <a:srgbClr val="FFFFFF"/>
                </a:solidFill>
                <a:latin typeface="Arial"/>
                <a:ea typeface="Arial"/>
                <a:cs typeface="Arial"/>
                <a:sym typeface="Arial"/>
              </a:rPr>
              <a:t>Helping students become caring, responsible problem solvers</a:t>
            </a:r>
            <a:r>
              <a:rPr b="0" i="0" lang="en-US" sz="2400" u="none" cap="none" strike="noStrike">
                <a:solidFill>
                  <a:srgbClr val="FFFFFF"/>
                </a:solidFill>
                <a:latin typeface="Arial"/>
                <a:ea typeface="Arial"/>
                <a:cs typeface="Arial"/>
                <a:sym typeface="Arial"/>
              </a:rPr>
              <a:t>		</a:t>
            </a:r>
            <a:endParaRPr/>
          </a:p>
        </p:txBody>
      </p:sp>
      <p:sp>
        <p:nvSpPr>
          <p:cNvPr id="288" name="Google Shape;288;p51"/>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
        <p:nvSpPr>
          <p:cNvPr id="289" name="Google Shape;289;p51"/>
          <p:cNvSpPr txBox="1"/>
          <p:nvPr/>
        </p:nvSpPr>
        <p:spPr>
          <a:xfrm>
            <a:off x="609600" y="762000"/>
            <a:ext cx="7848600" cy="8278813"/>
          </a:xfrm>
          <a:prstGeom prst="rect">
            <a:avLst/>
          </a:prstGeom>
          <a:noFill/>
          <a:ln>
            <a:noFill/>
          </a:ln>
        </p:spPr>
        <p:txBody>
          <a:bodyPr anchorCtr="0" anchor="t" bIns="45700" lIns="91425" spcFirstLastPara="1" rIns="91425" wrap="square" tIns="45700">
            <a:noAutofit/>
          </a:bodyPr>
          <a:lstStyle/>
          <a:p>
            <a:pPr indent="393700" lvl="0" marL="0" marR="0" rtl="0" algn="l">
              <a:spcBef>
                <a:spcPts val="0"/>
              </a:spcBef>
              <a:spcAft>
                <a:spcPts val="0"/>
              </a:spcAft>
              <a:buClr>
                <a:srgbClr val="FAFFEF"/>
              </a:buClr>
              <a:buSzPts val="2800"/>
              <a:buFont typeface="Arial"/>
              <a:buChar char="•"/>
            </a:pPr>
            <a:r>
              <a:rPr lang="en-US" sz="2800">
                <a:solidFill>
                  <a:srgbClr val="FAFFEF"/>
                </a:solidFill>
                <a:latin typeface="Verdana"/>
                <a:ea typeface="Verdana"/>
                <a:cs typeface="Verdana"/>
                <a:sym typeface="Verdana"/>
              </a:rPr>
              <a:t>Systematic skills building</a:t>
            </a:r>
            <a:endParaRPr/>
          </a:p>
          <a:p>
            <a:pPr indent="571500" lvl="0" marL="0" marR="0" rtl="0" algn="l">
              <a:spcBef>
                <a:spcPts val="0"/>
              </a:spcBef>
              <a:spcAft>
                <a:spcPts val="0"/>
              </a:spcAft>
              <a:buClr>
                <a:srgbClr val="000000"/>
              </a:buClr>
              <a:buSzPts val="2800"/>
              <a:buFont typeface="Arial"/>
              <a:buNone/>
            </a:pPr>
            <a:r>
              <a:t/>
            </a:r>
            <a:endParaRPr sz="2800">
              <a:solidFill>
                <a:srgbClr val="FAFFEF"/>
              </a:solidFill>
              <a:latin typeface="Verdana"/>
              <a:ea typeface="Verdana"/>
              <a:cs typeface="Verdana"/>
              <a:sym typeface="Verdana"/>
            </a:endParaRPr>
          </a:p>
          <a:p>
            <a:pPr indent="393700" lvl="0" marL="0" marR="0" rtl="0" algn="l">
              <a:spcBef>
                <a:spcPts val="0"/>
              </a:spcBef>
              <a:spcAft>
                <a:spcPts val="0"/>
              </a:spcAft>
              <a:buClr>
                <a:srgbClr val="FAFFEF"/>
              </a:buClr>
              <a:buSzPts val="2800"/>
              <a:buFont typeface="Arial"/>
              <a:buChar char="•"/>
            </a:pPr>
            <a:r>
              <a:rPr lang="en-US" sz="2800">
                <a:solidFill>
                  <a:srgbClr val="FAFFEF"/>
                </a:solidFill>
                <a:latin typeface="Verdana"/>
                <a:ea typeface="Verdana"/>
                <a:cs typeface="Verdana"/>
                <a:sym typeface="Verdana"/>
              </a:rPr>
              <a:t>Mastery learning</a:t>
            </a:r>
            <a:endParaRPr/>
          </a:p>
          <a:p>
            <a:pPr indent="571500" lvl="0" marL="0" marR="0" rtl="0" algn="l">
              <a:spcBef>
                <a:spcPts val="0"/>
              </a:spcBef>
              <a:spcAft>
                <a:spcPts val="0"/>
              </a:spcAft>
              <a:buClr>
                <a:srgbClr val="000000"/>
              </a:buClr>
              <a:buSzPts val="2800"/>
              <a:buFont typeface="Arial"/>
              <a:buNone/>
            </a:pPr>
            <a:r>
              <a:t/>
            </a:r>
            <a:endParaRPr sz="2800">
              <a:solidFill>
                <a:srgbClr val="FAFFEF"/>
              </a:solidFill>
              <a:latin typeface="Verdana"/>
              <a:ea typeface="Verdana"/>
              <a:cs typeface="Verdana"/>
              <a:sym typeface="Verdana"/>
            </a:endParaRPr>
          </a:p>
          <a:p>
            <a:pPr indent="393700" lvl="0" marL="0" marR="0" rtl="0" algn="l">
              <a:spcBef>
                <a:spcPts val="0"/>
              </a:spcBef>
              <a:spcAft>
                <a:spcPts val="0"/>
              </a:spcAft>
              <a:buClr>
                <a:srgbClr val="FAFFEF"/>
              </a:buClr>
              <a:buSzPts val="2800"/>
              <a:buFont typeface="Arial"/>
              <a:buChar char="•"/>
            </a:pPr>
            <a:r>
              <a:rPr lang="en-US" sz="2800">
                <a:solidFill>
                  <a:srgbClr val="FAFFEF"/>
                </a:solidFill>
                <a:latin typeface="Verdana"/>
                <a:ea typeface="Verdana"/>
                <a:cs typeface="Verdana"/>
                <a:sym typeface="Verdana"/>
              </a:rPr>
              <a:t>Component skills to composite</a:t>
            </a:r>
            <a:endParaRPr/>
          </a:p>
          <a:p>
            <a:pPr indent="571500" lvl="0" marL="0" marR="0" rtl="0" algn="l">
              <a:spcBef>
                <a:spcPts val="0"/>
              </a:spcBef>
              <a:spcAft>
                <a:spcPts val="0"/>
              </a:spcAft>
              <a:buClr>
                <a:srgbClr val="000000"/>
              </a:buClr>
              <a:buSzPts val="2800"/>
              <a:buFont typeface="Arial"/>
              <a:buNone/>
            </a:pPr>
            <a:r>
              <a:t/>
            </a:r>
            <a:endParaRPr sz="2800">
              <a:solidFill>
                <a:srgbClr val="FAFFEF"/>
              </a:solidFill>
              <a:latin typeface="Verdana"/>
              <a:ea typeface="Verdana"/>
              <a:cs typeface="Verdana"/>
              <a:sym typeface="Verdana"/>
            </a:endParaRPr>
          </a:p>
          <a:p>
            <a:pPr indent="393700" lvl="0" marL="0" marR="0" rtl="0" algn="l">
              <a:spcBef>
                <a:spcPts val="0"/>
              </a:spcBef>
              <a:spcAft>
                <a:spcPts val="0"/>
              </a:spcAft>
              <a:buClr>
                <a:srgbClr val="FAFFEF"/>
              </a:buClr>
              <a:buSzPts val="2800"/>
              <a:buFont typeface="Arial"/>
              <a:buChar char="•"/>
            </a:pPr>
            <a:r>
              <a:rPr lang="en-US" sz="2800">
                <a:solidFill>
                  <a:srgbClr val="FAFFEF"/>
                </a:solidFill>
                <a:latin typeface="Verdana"/>
                <a:ea typeface="Verdana"/>
                <a:cs typeface="Verdana"/>
                <a:sym typeface="Verdana"/>
              </a:rPr>
              <a:t>Behavioral cusp</a:t>
            </a:r>
            <a:endParaRPr/>
          </a:p>
          <a:p>
            <a:pPr indent="0" lvl="0" marL="0" marR="0" rtl="0" algn="l">
              <a:spcBef>
                <a:spcPts val="0"/>
              </a:spcBef>
              <a:spcAft>
                <a:spcPts val="0"/>
              </a:spcAft>
              <a:buNone/>
            </a:pPr>
            <a:r>
              <a:t/>
            </a:r>
            <a:endParaRPr sz="2800">
              <a:solidFill>
                <a:srgbClr val="FAFFEF"/>
              </a:solidFill>
              <a:latin typeface="Verdana"/>
              <a:ea typeface="Verdana"/>
              <a:cs typeface="Verdana"/>
              <a:sym typeface="Verdana"/>
            </a:endParaRPr>
          </a:p>
          <a:p>
            <a:pPr indent="393700" lvl="0" marL="0" marR="0" rtl="0" algn="l">
              <a:spcBef>
                <a:spcPts val="0"/>
              </a:spcBef>
              <a:spcAft>
                <a:spcPts val="0"/>
              </a:spcAft>
              <a:buClr>
                <a:srgbClr val="FAFFEF"/>
              </a:buClr>
              <a:buSzPts val="2800"/>
              <a:buFont typeface="Arial"/>
              <a:buChar char="•"/>
            </a:pPr>
            <a:r>
              <a:rPr lang="en-US" sz="2800">
                <a:solidFill>
                  <a:srgbClr val="FAFFEF"/>
                </a:solidFill>
                <a:latin typeface="Verdana"/>
                <a:ea typeface="Verdana"/>
                <a:cs typeface="Verdana"/>
                <a:sym typeface="Verdana"/>
              </a:rPr>
              <a:t>Contingent praise</a:t>
            </a:r>
            <a:endParaRPr/>
          </a:p>
          <a:p>
            <a:pPr indent="571500" lvl="0" marL="0" marR="0" rtl="0" algn="l">
              <a:spcBef>
                <a:spcPts val="0"/>
              </a:spcBef>
              <a:spcAft>
                <a:spcPts val="0"/>
              </a:spcAft>
              <a:buClr>
                <a:srgbClr val="000000"/>
              </a:buClr>
              <a:buSzPts val="2800"/>
              <a:buFont typeface="Arial"/>
              <a:buNone/>
            </a:pPr>
            <a:r>
              <a:t/>
            </a:r>
            <a:endParaRPr sz="2800">
              <a:solidFill>
                <a:srgbClr val="FAFFEF"/>
              </a:solidFill>
              <a:latin typeface="Verdana"/>
              <a:ea typeface="Verdana"/>
              <a:cs typeface="Verdana"/>
              <a:sym typeface="Verdana"/>
            </a:endParaRPr>
          </a:p>
          <a:p>
            <a:pPr indent="393700" lvl="0" marL="0" marR="0" rtl="0" algn="l">
              <a:spcBef>
                <a:spcPts val="0"/>
              </a:spcBef>
              <a:spcAft>
                <a:spcPts val="0"/>
              </a:spcAft>
              <a:buClr>
                <a:srgbClr val="FAFFEF"/>
              </a:buClr>
              <a:buSzPts val="2800"/>
              <a:buFont typeface="Arial"/>
              <a:buChar char="•"/>
            </a:pPr>
            <a:r>
              <a:rPr lang="en-US" sz="2800">
                <a:solidFill>
                  <a:srgbClr val="FAFFEF"/>
                </a:solidFill>
                <a:latin typeface="Verdana"/>
                <a:ea typeface="Verdana"/>
                <a:cs typeface="Verdana"/>
                <a:sym typeface="Verdana"/>
              </a:rPr>
              <a:t>Errorless learning</a:t>
            </a:r>
            <a:endParaRPr/>
          </a:p>
          <a:p>
            <a:pPr indent="571500" lvl="0" marL="0" marR="0" rtl="0" algn="l">
              <a:spcBef>
                <a:spcPts val="0"/>
              </a:spcBef>
              <a:spcAft>
                <a:spcPts val="0"/>
              </a:spcAft>
              <a:buClr>
                <a:srgbClr val="000000"/>
              </a:buClr>
              <a:buSzPts val="2800"/>
              <a:buFont typeface="Arial"/>
              <a:buNone/>
            </a:pPr>
            <a:r>
              <a:t/>
            </a:r>
            <a:endParaRPr sz="2800">
              <a:solidFill>
                <a:srgbClr val="FAFFEF"/>
              </a:solidFill>
              <a:latin typeface="Verdana"/>
              <a:ea typeface="Verdana"/>
              <a:cs typeface="Verdana"/>
              <a:sym typeface="Verdana"/>
            </a:endParaRPr>
          </a:p>
          <a:p>
            <a:pPr indent="393700" lvl="0" marL="0" marR="0" rtl="0" algn="l">
              <a:spcBef>
                <a:spcPts val="0"/>
              </a:spcBef>
              <a:spcAft>
                <a:spcPts val="0"/>
              </a:spcAft>
              <a:buClr>
                <a:srgbClr val="FAFFEF"/>
              </a:buClr>
              <a:buSzPts val="2800"/>
              <a:buFont typeface="Arial"/>
              <a:buChar char="•"/>
            </a:pPr>
            <a:r>
              <a:rPr lang="en-US" sz="2800">
                <a:solidFill>
                  <a:srgbClr val="FAFFEF"/>
                </a:solidFill>
                <a:latin typeface="Verdana"/>
                <a:ea typeface="Verdana"/>
                <a:cs typeface="Verdana"/>
                <a:sym typeface="Verdana"/>
              </a:rPr>
              <a:t>Blooms taxonomy</a:t>
            </a:r>
            <a:endParaRPr/>
          </a:p>
          <a:p>
            <a:pPr indent="571500" lvl="0" marL="0" marR="0" rtl="0" algn="l">
              <a:spcBef>
                <a:spcPts val="0"/>
              </a:spcBef>
              <a:spcAft>
                <a:spcPts val="0"/>
              </a:spcAft>
              <a:buClr>
                <a:srgbClr val="000000"/>
              </a:buClr>
              <a:buSzPts val="2800"/>
              <a:buFont typeface="Arial"/>
              <a:buNone/>
            </a:pPr>
            <a:r>
              <a:t/>
            </a:r>
            <a:endParaRPr sz="2800">
              <a:solidFill>
                <a:srgbClr val="FAFFEF"/>
              </a:solidFill>
              <a:latin typeface="Verdana"/>
              <a:ea typeface="Verdana"/>
              <a:cs typeface="Verdana"/>
              <a:sym typeface="Verdana"/>
            </a:endParaRPr>
          </a:p>
          <a:p>
            <a:pPr indent="571500" lvl="0" marL="0" marR="0" rtl="0" algn="l">
              <a:spcBef>
                <a:spcPts val="0"/>
              </a:spcBef>
              <a:spcAft>
                <a:spcPts val="0"/>
              </a:spcAft>
              <a:buClr>
                <a:srgbClr val="000000"/>
              </a:buClr>
              <a:buSzPts val="2800"/>
              <a:buFont typeface="Arial"/>
              <a:buNone/>
            </a:pPr>
            <a:r>
              <a:t/>
            </a:r>
            <a:endParaRPr sz="2800">
              <a:solidFill>
                <a:srgbClr val="FAFFEF"/>
              </a:solidFill>
              <a:latin typeface="Verdana"/>
              <a:ea typeface="Verdana"/>
              <a:cs typeface="Verdana"/>
              <a:sym typeface="Verdana"/>
            </a:endParaRPr>
          </a:p>
          <a:p>
            <a:pPr indent="571500" lvl="0" marL="0" marR="0" rtl="0" algn="l">
              <a:spcBef>
                <a:spcPts val="0"/>
              </a:spcBef>
              <a:spcAft>
                <a:spcPts val="0"/>
              </a:spcAft>
              <a:buClr>
                <a:srgbClr val="000000"/>
              </a:buClr>
              <a:buSzPts val="2800"/>
              <a:buFont typeface="Arial"/>
              <a:buNone/>
            </a:pPr>
            <a:r>
              <a:t/>
            </a:r>
            <a:endParaRPr sz="2800">
              <a:solidFill>
                <a:srgbClr val="FAFFEF"/>
              </a:solidFill>
              <a:latin typeface="Verdana"/>
              <a:ea typeface="Verdana"/>
              <a:cs typeface="Verdana"/>
              <a:sym typeface="Verdana"/>
            </a:endParaRPr>
          </a:p>
          <a:p>
            <a:pPr indent="571500" lvl="0" marL="0" marR="0" rtl="0" algn="l">
              <a:spcBef>
                <a:spcPts val="0"/>
              </a:spcBef>
              <a:spcAft>
                <a:spcPts val="0"/>
              </a:spcAft>
              <a:buClr>
                <a:srgbClr val="000000"/>
              </a:buClr>
              <a:buSzPts val="2800"/>
              <a:buFont typeface="Arial"/>
              <a:buNone/>
            </a:pPr>
            <a:r>
              <a:t/>
            </a:r>
            <a:endParaRPr sz="2800">
              <a:solidFill>
                <a:srgbClr val="FAFFEF"/>
              </a:solidFill>
              <a:latin typeface="Verdana"/>
              <a:ea typeface="Verdana"/>
              <a:cs typeface="Verdana"/>
              <a:sym typeface="Verdana"/>
            </a:endParaRPr>
          </a:p>
          <a:p>
            <a:pPr indent="65087" lvl="0" marL="112713" marR="0" rtl="0" algn="l">
              <a:spcBef>
                <a:spcPts val="0"/>
              </a:spcBef>
              <a:spcAft>
                <a:spcPts val="0"/>
              </a:spcAft>
              <a:buClr>
                <a:srgbClr val="000000"/>
              </a:buClr>
              <a:buSzPts val="2800"/>
              <a:buFont typeface="Arial"/>
              <a:buNone/>
            </a:pPr>
            <a:r>
              <a:t/>
            </a:r>
            <a:endParaRPr sz="2800">
              <a:solidFill>
                <a:srgbClr val="FAFFEF"/>
              </a:solidFill>
              <a:latin typeface="Verdana"/>
              <a:ea typeface="Verdana"/>
              <a:cs typeface="Verdana"/>
              <a:sym typeface="Verdana"/>
            </a:endParaRPr>
          </a:p>
          <a:p>
            <a:pPr indent="65087" lvl="0" marL="112713" marR="0" rtl="0" algn="l">
              <a:spcBef>
                <a:spcPts val="0"/>
              </a:spcBef>
              <a:spcAft>
                <a:spcPts val="0"/>
              </a:spcAft>
              <a:buClr>
                <a:srgbClr val="000000"/>
              </a:buClr>
              <a:buSzPts val="2800"/>
              <a:buFont typeface="Arial"/>
              <a:buNone/>
            </a:pPr>
            <a:r>
              <a:t/>
            </a:r>
            <a:endParaRPr sz="2800">
              <a:solidFill>
                <a:srgbClr val="FAFFEF"/>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87">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87">
                                            <p:txEl>
                                              <p:pRg end="1" st="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87">
                                            <p:txEl>
                                              <p:pRg end="2" st="2"/>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87">
                                            <p:txEl>
                                              <p:pRg end="3" st="3"/>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87">
                                            <p:txEl>
                                              <p:pRg end="4" st="4"/>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87">
                                            <p:txEl>
                                              <p:pRg end="5" st="5"/>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87">
                                            <p:txEl>
                                              <p:pRg end="6" st="6"/>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87">
                                            <p:txEl>
                                              <p:pRg end="7" st="7"/>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18" st="1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2"/>
          <p:cNvSpPr txBox="1"/>
          <p:nvPr>
            <p:ph type="title"/>
          </p:nvPr>
        </p:nvSpPr>
        <p:spPr>
          <a:xfrm>
            <a:off x="762000" y="304800"/>
            <a:ext cx="7772400" cy="14478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en-US" sz="4000" u="none" cap="none" strike="noStrike">
                <a:solidFill>
                  <a:srgbClr val="FFFF00"/>
                </a:solidFill>
                <a:latin typeface="Arial"/>
                <a:ea typeface="Arial"/>
                <a:cs typeface="Arial"/>
                <a:sym typeface="Arial"/>
              </a:rPr>
              <a:t>How Do Americans Feel About Science?</a:t>
            </a:r>
            <a:br>
              <a:rPr b="0" i="0" lang="en-US" sz="2800" u="none" cap="none" strike="noStrike">
                <a:solidFill>
                  <a:srgbClr val="FFFFFF"/>
                </a:solidFill>
                <a:latin typeface="Arial"/>
                <a:ea typeface="Arial"/>
                <a:cs typeface="Arial"/>
                <a:sym typeface="Arial"/>
              </a:rPr>
            </a:br>
            <a:endParaRPr b="0" i="0" sz="2800" u="none" cap="none" strike="noStrike">
              <a:solidFill>
                <a:srgbClr val="FFFFFF"/>
              </a:solidFill>
              <a:latin typeface="Arial"/>
              <a:ea typeface="Arial"/>
              <a:cs typeface="Arial"/>
              <a:sym typeface="Arial"/>
            </a:endParaRPr>
          </a:p>
        </p:txBody>
      </p:sp>
      <p:sp>
        <p:nvSpPr>
          <p:cNvPr id="295" name="Google Shape;295;p52"/>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pic>
        <p:nvPicPr>
          <p:cNvPr descr="Science" id="296" name="Google Shape;296;p52"/>
          <p:cNvPicPr preferRelativeResize="0"/>
          <p:nvPr/>
        </p:nvPicPr>
        <p:blipFill rotWithShape="1">
          <a:blip r:embed="rId3">
            <a:alphaModFix/>
          </a:blip>
          <a:srcRect b="0" l="0" r="0" t="0"/>
          <a:stretch/>
        </p:blipFill>
        <p:spPr>
          <a:xfrm>
            <a:off x="1295400" y="1524000"/>
            <a:ext cx="7340600" cy="4648200"/>
          </a:xfrm>
          <a:prstGeom prst="rect">
            <a:avLst/>
          </a:prstGeom>
          <a:noFill/>
          <a:ln>
            <a:noFill/>
          </a:ln>
        </p:spPr>
      </p:pic>
      <p:sp>
        <p:nvSpPr>
          <p:cNvPr id="297" name="Google Shape;297;p52"/>
          <p:cNvSpPr txBox="1"/>
          <p:nvPr/>
        </p:nvSpPr>
        <p:spPr>
          <a:xfrm>
            <a:off x="2286000" y="6324600"/>
            <a:ext cx="5181600" cy="3381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Cabin"/>
                <a:ea typeface="Cabin"/>
                <a:cs typeface="Cabin"/>
                <a:sym typeface="Cabin"/>
              </a:rPr>
              <a:t>This picture was taken at a well known American university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3"/>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pic>
        <p:nvPicPr>
          <p:cNvPr id="303" name="Google Shape;303;p53"/>
          <p:cNvPicPr preferRelativeResize="0"/>
          <p:nvPr/>
        </p:nvPicPr>
        <p:blipFill rotWithShape="1">
          <a:blip r:embed="rId3">
            <a:alphaModFix/>
          </a:blip>
          <a:srcRect b="0" l="0" r="0" t="0"/>
          <a:stretch/>
        </p:blipFill>
        <p:spPr>
          <a:xfrm>
            <a:off x="469900" y="1085850"/>
            <a:ext cx="8204200" cy="4933950"/>
          </a:xfrm>
          <a:prstGeom prst="rect">
            <a:avLst/>
          </a:prstGeom>
          <a:noFill/>
          <a:ln>
            <a:noFill/>
          </a:ln>
        </p:spPr>
      </p:pic>
      <p:sp>
        <p:nvSpPr>
          <p:cNvPr id="304" name="Google Shape;304;p53"/>
          <p:cNvSpPr txBox="1"/>
          <p:nvPr/>
        </p:nvSpPr>
        <p:spPr>
          <a:xfrm>
            <a:off x="469900" y="5505450"/>
            <a:ext cx="28194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Font typeface="Arial"/>
              <a:buNone/>
            </a:pPr>
            <a:r>
              <a:rPr b="1" i="0" lang="en-US" sz="1100" u="none" cap="none" strike="noStrike">
                <a:latin typeface="Arial"/>
                <a:ea typeface="Arial"/>
                <a:cs typeface="Arial"/>
                <a:sym typeface="Arial"/>
              </a:rPr>
              <a:t>Huffington Post and YouGov, 2013</a:t>
            </a:r>
            <a:endParaRPr b="1" i="0" sz="1100" u="none" cap="none" strike="noStrike">
              <a:latin typeface="Arial"/>
              <a:ea typeface="Arial"/>
              <a:cs typeface="Arial"/>
              <a:sym typeface="Arial"/>
            </a:endParaRPr>
          </a:p>
          <a:p>
            <a:pPr indent="0" lvl="0" marL="0" marR="0" rtl="0" algn="l">
              <a:spcBef>
                <a:spcPts val="0"/>
              </a:spcBef>
              <a:spcAft>
                <a:spcPts val="0"/>
              </a:spcAft>
              <a:buNone/>
            </a:pPr>
            <a:r>
              <a:t/>
            </a:r>
            <a:endParaRPr sz="1100"/>
          </a:p>
        </p:txBody>
      </p:sp>
      <p:sp>
        <p:nvSpPr>
          <p:cNvPr id="305" name="Google Shape;305;p53"/>
          <p:cNvSpPr txBox="1"/>
          <p:nvPr/>
        </p:nvSpPr>
        <p:spPr>
          <a:xfrm>
            <a:off x="609600" y="3810000"/>
            <a:ext cx="3352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600">
                <a:solidFill>
                  <a:srgbClr val="000000"/>
                </a:solidFill>
              </a:rPr>
              <a:t>Trust science journalists</a:t>
            </a:r>
            <a:r>
              <a:rPr b="0" i="0" lang="en-US" sz="1600">
                <a:solidFill>
                  <a:srgbClr val="000000"/>
                </a:solidFill>
              </a:rPr>
              <a:t> </a:t>
            </a:r>
            <a:endParaRPr sz="1800"/>
          </a:p>
        </p:txBody>
      </p:sp>
      <p:sp>
        <p:nvSpPr>
          <p:cNvPr id="306" name="Google Shape;306;p53"/>
          <p:cNvSpPr txBox="1"/>
          <p:nvPr/>
        </p:nvSpPr>
        <p:spPr>
          <a:xfrm>
            <a:off x="609600" y="4648200"/>
            <a:ext cx="3352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u="none">
                <a:latin typeface="Arial"/>
                <a:ea typeface="Arial"/>
                <a:cs typeface="Arial"/>
                <a:sym typeface="Arial"/>
              </a:rPr>
              <a:t>Trust what scientists report</a:t>
            </a:r>
            <a:endParaRPr b="1" sz="1600" u="none">
              <a:latin typeface="Arial"/>
              <a:ea typeface="Arial"/>
              <a:cs typeface="Arial"/>
              <a:sym typeface="Arial"/>
            </a:endParaRPr>
          </a:p>
        </p:txBody>
      </p:sp>
      <p:sp>
        <p:nvSpPr>
          <p:cNvPr id="307" name="Google Shape;307;p53"/>
          <p:cNvSpPr txBox="1"/>
          <p:nvPr/>
        </p:nvSpPr>
        <p:spPr>
          <a:xfrm>
            <a:off x="609600" y="2667000"/>
            <a:ext cx="22098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000000"/>
                </a:solidFill>
              </a:rPr>
              <a:t>R</a:t>
            </a:r>
            <a:r>
              <a:rPr b="1" i="0" lang="en-US" sz="1600">
                <a:solidFill>
                  <a:srgbClr val="000000"/>
                </a:solidFill>
              </a:rPr>
              <a:t>esults influenced </a:t>
            </a:r>
            <a:endParaRPr/>
          </a:p>
          <a:p>
            <a:pPr indent="0" lvl="0" marL="0" marR="0" rtl="0" algn="l">
              <a:spcBef>
                <a:spcPts val="0"/>
              </a:spcBef>
              <a:spcAft>
                <a:spcPts val="0"/>
              </a:spcAft>
              <a:buNone/>
            </a:pPr>
            <a:r>
              <a:rPr b="1" i="0" lang="en-US" sz="1600">
                <a:solidFill>
                  <a:srgbClr val="000000"/>
                </a:solidFill>
              </a:rPr>
              <a:t>by politics </a:t>
            </a:r>
            <a:endParaRPr b="1" sz="1600"/>
          </a:p>
        </p:txBody>
      </p:sp>
      <p:sp>
        <p:nvSpPr>
          <p:cNvPr id="308" name="Google Shape;308;p53"/>
          <p:cNvSpPr txBox="1"/>
          <p:nvPr/>
        </p:nvSpPr>
        <p:spPr>
          <a:xfrm>
            <a:off x="1066800" y="2286000"/>
            <a:ext cx="914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p>
        </p:txBody>
      </p:sp>
      <p:sp>
        <p:nvSpPr>
          <p:cNvPr id="309" name="Google Shape;309;p53"/>
          <p:cNvSpPr txBox="1"/>
          <p:nvPr/>
        </p:nvSpPr>
        <p:spPr>
          <a:xfrm>
            <a:off x="609600" y="1828800"/>
            <a:ext cx="914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t>Findings influenced by </a:t>
            </a:r>
            <a:endParaRPr/>
          </a:p>
          <a:p>
            <a:pPr indent="0" lvl="0" marL="0" marR="0" rtl="0" algn="l">
              <a:spcBef>
                <a:spcPts val="0"/>
              </a:spcBef>
              <a:spcAft>
                <a:spcPts val="0"/>
              </a:spcAft>
              <a:buNone/>
            </a:pPr>
            <a:r>
              <a:rPr b="1" lang="en-US" sz="1600"/>
              <a:t>companies funding</a:t>
            </a:r>
            <a:endParaRPr b="1"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4"/>
          <p:cNvSpPr txBox="1"/>
          <p:nvPr>
            <p:ph type="title"/>
          </p:nvPr>
        </p:nvSpPr>
        <p:spPr>
          <a:xfrm>
            <a:off x="685800" y="228600"/>
            <a:ext cx="7772400" cy="9144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en-US" sz="2800" u="none" cap="none" strike="noStrike">
                <a:solidFill>
                  <a:srgbClr val="FFFF00"/>
                </a:solidFill>
                <a:latin typeface="Verdana"/>
                <a:ea typeface="Verdana"/>
                <a:cs typeface="Verdana"/>
                <a:sym typeface="Verdana"/>
              </a:rPr>
              <a:t>Impact of Teacher Preparation</a:t>
            </a:r>
            <a:endParaRPr b="1" i="0" sz="2800" u="none" cap="none" strike="noStrike">
              <a:solidFill>
                <a:srgbClr val="FFFF00"/>
              </a:solidFill>
              <a:latin typeface="Verdana"/>
              <a:ea typeface="Verdana"/>
              <a:cs typeface="Verdana"/>
              <a:sym typeface="Verdana"/>
            </a:endParaRPr>
          </a:p>
        </p:txBody>
      </p:sp>
      <p:sp>
        <p:nvSpPr>
          <p:cNvPr id="315" name="Google Shape;315;p54"/>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grpSp>
        <p:nvGrpSpPr>
          <p:cNvPr id="316" name="Google Shape;316;p54"/>
          <p:cNvGrpSpPr/>
          <p:nvPr/>
        </p:nvGrpSpPr>
        <p:grpSpPr>
          <a:xfrm>
            <a:off x="228600" y="1752600"/>
            <a:ext cx="8578850" cy="4865688"/>
            <a:chOff x="228600" y="0"/>
            <a:chExt cx="8578669" cy="4864943"/>
          </a:xfrm>
        </p:grpSpPr>
        <p:pic>
          <p:nvPicPr>
            <p:cNvPr id="317" name="Google Shape;317;p54"/>
            <p:cNvPicPr preferRelativeResize="0"/>
            <p:nvPr/>
          </p:nvPicPr>
          <p:blipFill rotWithShape="1">
            <a:blip r:embed="rId3">
              <a:alphaModFix/>
            </a:blip>
            <a:srcRect b="0" l="0" r="0" t="0"/>
            <a:stretch/>
          </p:blipFill>
          <p:spPr>
            <a:xfrm>
              <a:off x="228600" y="0"/>
              <a:ext cx="8578669" cy="4864943"/>
            </a:xfrm>
            <a:prstGeom prst="rect">
              <a:avLst/>
            </a:prstGeom>
            <a:noFill/>
            <a:ln>
              <a:noFill/>
            </a:ln>
          </p:spPr>
        </p:pic>
        <p:sp>
          <p:nvSpPr>
            <p:cNvPr id="318" name="Google Shape;318;p54"/>
            <p:cNvSpPr txBox="1"/>
            <p:nvPr/>
          </p:nvSpPr>
          <p:spPr>
            <a:xfrm>
              <a:off x="381000" y="4495800"/>
              <a:ext cx="2819400"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1200">
                  <a:solidFill>
                    <a:srgbClr val="000000"/>
                  </a:solidFill>
                  <a:latin typeface="Cabin"/>
                  <a:ea typeface="Cabin"/>
                  <a:cs typeface="Cabin"/>
                  <a:sym typeface="Cabin"/>
                </a:rPr>
                <a:t>Walsh, Glaser, and Wilcox.</a:t>
              </a:r>
              <a:r>
                <a:rPr lang="en-US" sz="1200">
                  <a:solidFill>
                    <a:srgbClr val="000000"/>
                  </a:solidFill>
                  <a:latin typeface="Cabin"/>
                  <a:ea typeface="Cabin"/>
                  <a:cs typeface="Cabin"/>
                  <a:sym typeface="Cabin"/>
                </a:rPr>
                <a:t> (</a:t>
              </a:r>
              <a:r>
                <a:rPr lang="en-US" sz="1200">
                  <a:solidFill>
                    <a:schemeClr val="dk1"/>
                  </a:solidFill>
                  <a:latin typeface="Cabin"/>
                  <a:ea typeface="Cabin"/>
                  <a:cs typeface="Cabin"/>
                  <a:sym typeface="Cabin"/>
                </a:rPr>
                <a:t>2006) </a:t>
              </a:r>
              <a:endParaRPr/>
            </a:p>
          </p:txBody>
        </p:sp>
      </p:grpSp>
      <p:grpSp>
        <p:nvGrpSpPr>
          <p:cNvPr id="319" name="Google Shape;319;p54"/>
          <p:cNvGrpSpPr/>
          <p:nvPr/>
        </p:nvGrpSpPr>
        <p:grpSpPr>
          <a:xfrm>
            <a:off x="228600" y="1676400"/>
            <a:ext cx="8686800" cy="4733925"/>
            <a:chOff x="228600" y="1600200"/>
            <a:chExt cx="8686800" cy="4733885"/>
          </a:xfrm>
        </p:grpSpPr>
        <p:pic>
          <p:nvPicPr>
            <p:cNvPr id="320" name="Google Shape;320;p54"/>
            <p:cNvPicPr preferRelativeResize="0"/>
            <p:nvPr/>
          </p:nvPicPr>
          <p:blipFill rotWithShape="1">
            <a:blip r:embed="rId4">
              <a:alphaModFix/>
            </a:blip>
            <a:srcRect b="0" l="0" r="0" t="0"/>
            <a:stretch/>
          </p:blipFill>
          <p:spPr>
            <a:xfrm>
              <a:off x="228600" y="1600200"/>
              <a:ext cx="8686800" cy="4733885"/>
            </a:xfrm>
            <a:prstGeom prst="rect">
              <a:avLst/>
            </a:prstGeom>
            <a:noFill/>
            <a:ln>
              <a:noFill/>
            </a:ln>
          </p:spPr>
        </p:pic>
        <p:sp>
          <p:nvSpPr>
            <p:cNvPr id="321" name="Google Shape;321;p54"/>
            <p:cNvSpPr txBox="1"/>
            <p:nvPr/>
          </p:nvSpPr>
          <p:spPr>
            <a:xfrm>
              <a:off x="6477000" y="6019800"/>
              <a:ext cx="2438400"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1200">
                  <a:solidFill>
                    <a:srgbClr val="000000"/>
                  </a:solidFill>
                  <a:latin typeface="Verdana"/>
                  <a:ea typeface="Verdana"/>
                  <a:cs typeface="Verdana"/>
                  <a:sym typeface="Verdana"/>
                </a:rPr>
                <a:t>Spear-Swerling </a:t>
              </a:r>
              <a:r>
                <a:rPr lang="en-US" sz="1200">
                  <a:solidFill>
                    <a:srgbClr val="000000"/>
                  </a:solidFill>
                  <a:latin typeface="Verdana"/>
                  <a:ea typeface="Verdana"/>
                  <a:cs typeface="Verdana"/>
                  <a:sym typeface="Verdana"/>
                </a:rPr>
                <a:t>(2008)</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5"/>
          <p:cNvSpPr txBox="1"/>
          <p:nvPr>
            <p:ph type="title"/>
          </p:nvPr>
        </p:nvSpPr>
        <p:spPr>
          <a:xfrm>
            <a:off x="381000" y="152400"/>
            <a:ext cx="8458200" cy="11430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“How to Bridge the Divide”</a:t>
            </a:r>
            <a:endParaRPr b="0" i="0" sz="3600" u="none" cap="none" strike="noStrike">
              <a:solidFill>
                <a:srgbClr val="FFFF00"/>
              </a:solidFill>
              <a:latin typeface="Arial"/>
              <a:ea typeface="Arial"/>
              <a:cs typeface="Arial"/>
              <a:sym typeface="Arial"/>
            </a:endParaRPr>
          </a:p>
        </p:txBody>
      </p:sp>
      <p:sp>
        <p:nvSpPr>
          <p:cNvPr id="327" name="Google Shape;327;p55"/>
          <p:cNvSpPr txBox="1"/>
          <p:nvPr>
            <p:ph idx="1" type="body"/>
          </p:nvPr>
        </p:nvSpPr>
        <p:spPr>
          <a:xfrm>
            <a:off x="685800" y="1981200"/>
            <a:ext cx="7772400" cy="4876800"/>
          </a:xfrm>
          <a:prstGeom prst="rect">
            <a:avLst/>
          </a:prstGeom>
          <a:noFill/>
          <a:ln>
            <a:noFill/>
          </a:ln>
        </p:spPr>
        <p:txBody>
          <a:bodyPr anchorCtr="0" anchor="t" bIns="38100" lIns="38100" spcFirstLastPara="1" rIns="38100" wrap="square" tIns="38100">
            <a:noAutofit/>
          </a:bodyPr>
          <a:lstStyle/>
          <a:p>
            <a:pPr indent="-342900" lvl="0" marL="342900" marR="0" rtl="0" algn="ctr">
              <a:spcBef>
                <a:spcPts val="0"/>
              </a:spcBef>
              <a:spcAft>
                <a:spcPts val="0"/>
              </a:spcAft>
              <a:buClr>
                <a:srgbClr val="FFFFFF"/>
              </a:buClr>
              <a:buFont typeface="Arial"/>
              <a:buNone/>
            </a:pPr>
            <a:r>
              <a:t/>
            </a:r>
            <a:endParaRPr b="0" i="0" sz="2400" u="none" cap="none" strike="noStrike">
              <a:solidFill>
                <a:srgbClr val="FFFFFF"/>
              </a:solidFill>
              <a:latin typeface="Arial"/>
              <a:ea typeface="Arial"/>
              <a:cs typeface="Arial"/>
              <a:sym typeface="Arial"/>
            </a:endParaRPr>
          </a:p>
          <a:p>
            <a:pPr indent="-342900" lvl="0" marL="342900" marR="0" rtl="0" algn="ctr">
              <a:spcBef>
                <a:spcPts val="600"/>
              </a:spcBef>
              <a:spcAft>
                <a:spcPts val="0"/>
              </a:spcAft>
              <a:buClr>
                <a:srgbClr val="FFFFFF"/>
              </a:buClr>
              <a:buFont typeface="Arial"/>
              <a:buNone/>
            </a:pPr>
            <a:r>
              <a:t/>
            </a:r>
            <a:endParaRPr b="0" i="0" sz="2400" u="none" cap="none" strike="noStrike">
              <a:solidFill>
                <a:srgbClr val="FFFFFF"/>
              </a:solidFill>
              <a:latin typeface="Arial"/>
              <a:ea typeface="Arial"/>
              <a:cs typeface="Arial"/>
              <a:sym typeface="Arial"/>
            </a:endParaRPr>
          </a:p>
          <a:p>
            <a:pPr indent="-342900" lvl="0" marL="342900" marR="0" rtl="0" algn="ctr">
              <a:spcBef>
                <a:spcPts val="600"/>
              </a:spcBef>
              <a:spcAft>
                <a:spcPts val="0"/>
              </a:spcAft>
              <a:buClr>
                <a:srgbClr val="FFFFFF"/>
              </a:buClr>
              <a:buFont typeface="Arial"/>
              <a:buNone/>
            </a:pPr>
            <a:r>
              <a:t/>
            </a:r>
            <a:endParaRPr b="0" i="0" sz="2400" u="none" cap="none" strike="noStrike">
              <a:solidFill>
                <a:srgbClr val="FFFFFF"/>
              </a:solidFill>
              <a:latin typeface="Arial"/>
              <a:ea typeface="Arial"/>
              <a:cs typeface="Arial"/>
              <a:sym typeface="Arial"/>
            </a:endParaRPr>
          </a:p>
        </p:txBody>
      </p:sp>
      <p:sp>
        <p:nvSpPr>
          <p:cNvPr id="328" name="Google Shape;328;p55"/>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pic>
        <p:nvPicPr>
          <p:cNvPr id="329" name="Google Shape;329;p55"/>
          <p:cNvPicPr preferRelativeResize="0"/>
          <p:nvPr/>
        </p:nvPicPr>
        <p:blipFill rotWithShape="1">
          <a:blip r:embed="rId3">
            <a:alphaModFix/>
          </a:blip>
          <a:srcRect b="0" l="0" r="0" t="0"/>
          <a:stretch/>
        </p:blipFill>
        <p:spPr>
          <a:xfrm>
            <a:off x="0" y="1600200"/>
            <a:ext cx="9144000" cy="3733800"/>
          </a:xfrm>
          <a:prstGeom prst="rect">
            <a:avLst/>
          </a:prstGeom>
          <a:noFill/>
          <a:ln>
            <a:noFill/>
          </a:ln>
        </p:spPr>
      </p:pic>
      <p:sp>
        <p:nvSpPr>
          <p:cNvPr id="330" name="Google Shape;330;p55"/>
          <p:cNvSpPr txBox="1"/>
          <p:nvPr/>
        </p:nvSpPr>
        <p:spPr>
          <a:xfrm>
            <a:off x="304800" y="5486400"/>
            <a:ext cx="8458200" cy="11430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600">
                <a:solidFill>
                  <a:srgbClr val="FFFF00"/>
                </a:solidFill>
                <a:latin typeface="Arial"/>
                <a:ea typeface="Arial"/>
                <a:cs typeface="Arial"/>
                <a:sym typeface="Arial"/>
              </a:rPr>
              <a:t>The Culture Divide</a:t>
            </a:r>
            <a:endParaRPr sz="3600">
              <a:solidFill>
                <a:srgbClr val="FFFF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38"/>
          <p:cNvPicPr preferRelativeResize="0"/>
          <p:nvPr/>
        </p:nvPicPr>
        <p:blipFill rotWithShape="1">
          <a:blip r:embed="rId3">
            <a:alphaModFix/>
          </a:blip>
          <a:srcRect b="0" l="0" r="0" t="0"/>
          <a:stretch/>
        </p:blipFill>
        <p:spPr>
          <a:xfrm>
            <a:off x="838200" y="152400"/>
            <a:ext cx="7467600" cy="6096000"/>
          </a:xfrm>
          <a:prstGeom prst="rect">
            <a:avLst/>
          </a:prstGeom>
          <a:noFill/>
          <a:ln>
            <a:noFill/>
          </a:ln>
        </p:spPr>
      </p:pic>
      <p:sp>
        <p:nvSpPr>
          <p:cNvPr id="194" name="Google Shape;194;p38"/>
          <p:cNvSpPr txBox="1"/>
          <p:nvPr/>
        </p:nvSpPr>
        <p:spPr>
          <a:xfrm>
            <a:off x="152400" y="6324600"/>
            <a:ext cx="3276600" cy="3381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accent1"/>
                </a:solidFill>
                <a:latin typeface="Verdana"/>
                <a:ea typeface="Verdana"/>
                <a:cs typeface="Verdana"/>
                <a:sym typeface="Verdana"/>
              </a:rPr>
              <a:t>Janet Twyman, 2014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6"/>
          <p:cNvSpPr txBox="1"/>
          <p:nvPr>
            <p:ph type="title"/>
          </p:nvPr>
        </p:nvSpPr>
        <p:spPr>
          <a:xfrm>
            <a:off x="685800" y="152400"/>
            <a:ext cx="7772400" cy="7620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Are Teachers Artists or Scientists?</a:t>
            </a:r>
            <a:endParaRPr b="1" i="0" sz="3600" u="none" cap="none" strike="noStrike">
              <a:solidFill>
                <a:srgbClr val="FFFF00"/>
              </a:solidFill>
              <a:latin typeface="Arial"/>
              <a:ea typeface="Arial"/>
              <a:cs typeface="Arial"/>
              <a:sym typeface="Arial"/>
            </a:endParaRPr>
          </a:p>
        </p:txBody>
      </p:sp>
      <p:sp>
        <p:nvSpPr>
          <p:cNvPr id="336" name="Google Shape;336;p56"/>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pic>
        <p:nvPicPr>
          <p:cNvPr descr="shavehorse.jpg" id="337" name="Google Shape;337;p56"/>
          <p:cNvPicPr preferRelativeResize="0"/>
          <p:nvPr/>
        </p:nvPicPr>
        <p:blipFill rotWithShape="1">
          <a:blip r:embed="rId3">
            <a:alphaModFix/>
          </a:blip>
          <a:srcRect b="0" l="0" r="0" t="0"/>
          <a:stretch/>
        </p:blipFill>
        <p:spPr>
          <a:xfrm>
            <a:off x="990600" y="1295400"/>
            <a:ext cx="7162800" cy="5372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7"/>
          <p:cNvSpPr txBox="1"/>
          <p:nvPr>
            <p:ph type="title"/>
          </p:nvPr>
        </p:nvSpPr>
        <p:spPr>
          <a:xfrm>
            <a:off x="304800" y="152400"/>
            <a:ext cx="8839200" cy="6096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Take Away Message?</a:t>
            </a:r>
            <a:endParaRPr b="1" i="0" sz="3600" u="none" cap="none" strike="noStrike">
              <a:solidFill>
                <a:srgbClr val="FFFF00"/>
              </a:solidFill>
              <a:latin typeface="Arial"/>
              <a:ea typeface="Arial"/>
              <a:cs typeface="Arial"/>
              <a:sym typeface="Arial"/>
            </a:endParaRPr>
          </a:p>
        </p:txBody>
      </p:sp>
      <p:sp>
        <p:nvSpPr>
          <p:cNvPr id="343" name="Google Shape;343;p57"/>
          <p:cNvSpPr txBox="1"/>
          <p:nvPr>
            <p:ph idx="1" type="body"/>
          </p:nvPr>
        </p:nvSpPr>
        <p:spPr>
          <a:xfrm>
            <a:off x="685800" y="914400"/>
            <a:ext cx="7772400" cy="5715000"/>
          </a:xfrm>
          <a:prstGeom prst="rect">
            <a:avLst/>
          </a:prstGeom>
          <a:noFill/>
          <a:ln>
            <a:noFill/>
          </a:ln>
        </p:spPr>
        <p:txBody>
          <a:bodyPr anchorCtr="0" anchor="t" bIns="38100" lIns="38100" spcFirstLastPara="1" rIns="38100" wrap="square" tIns="38100">
            <a:noAutofit/>
          </a:bodyPr>
          <a:lstStyle/>
          <a:p>
            <a:pPr indent="-342900" lvl="0" marL="342900" marR="0" rtl="0" algn="l">
              <a:spcBef>
                <a:spcPts val="0"/>
              </a:spcBef>
              <a:spcAft>
                <a:spcPts val="0"/>
              </a:spcAft>
              <a:buClr>
                <a:srgbClr val="FFFFFF"/>
              </a:buClr>
              <a:buSzPts val="2200"/>
              <a:buFont typeface="Arial"/>
              <a:buAutoNum type="arabicPeriod"/>
            </a:pPr>
            <a:r>
              <a:rPr b="0" i="0" lang="en-US" sz="2200" u="none" cap="none" strike="noStrike">
                <a:solidFill>
                  <a:srgbClr val="FFFFFF"/>
                </a:solidFill>
                <a:latin typeface="Arial"/>
                <a:ea typeface="Arial"/>
                <a:cs typeface="Arial"/>
                <a:sym typeface="Arial"/>
              </a:rPr>
              <a:t>We have a robust knowledge-base of practices supported by science that work and those that do not</a:t>
            </a:r>
            <a:endParaRPr/>
          </a:p>
          <a:p>
            <a:pPr indent="-266700" lvl="0" marL="342900" marR="0" rtl="0" algn="l">
              <a:spcBef>
                <a:spcPts val="600"/>
              </a:spcBef>
              <a:spcAft>
                <a:spcPts val="0"/>
              </a:spcAft>
              <a:buClr>
                <a:srgbClr val="FFFFFF"/>
              </a:buClr>
              <a:buSzPts val="1200"/>
              <a:buFont typeface="Arial"/>
              <a:buNone/>
            </a:pPr>
            <a:r>
              <a:t/>
            </a:r>
            <a:endParaRPr b="0" i="0" sz="1200" u="none" cap="none" strike="noStrike">
              <a:solidFill>
                <a:srgbClr val="FFFFFF"/>
              </a:solidFill>
              <a:latin typeface="Arial"/>
              <a:ea typeface="Arial"/>
              <a:cs typeface="Arial"/>
              <a:sym typeface="Arial"/>
            </a:endParaRPr>
          </a:p>
          <a:p>
            <a:pPr indent="-342900" lvl="0" marL="342900" marR="0" rtl="0" algn="l">
              <a:spcBef>
                <a:spcPts val="600"/>
              </a:spcBef>
              <a:spcAft>
                <a:spcPts val="0"/>
              </a:spcAft>
              <a:buClr>
                <a:srgbClr val="FFFFFF"/>
              </a:buClr>
              <a:buSzPts val="2200"/>
              <a:buFont typeface="Arial"/>
              <a:buAutoNum type="arabicPeriod"/>
            </a:pPr>
            <a:r>
              <a:rPr b="0" i="0" lang="en-US" sz="2200" u="none" cap="none" strike="noStrike">
                <a:solidFill>
                  <a:srgbClr val="FFFFFF"/>
                </a:solidFill>
                <a:latin typeface="Arial"/>
                <a:ea typeface="Arial"/>
                <a:cs typeface="Arial"/>
                <a:sym typeface="Arial"/>
              </a:rPr>
              <a:t>Despite knowing what works, most teachers embrace constructivism</a:t>
            </a:r>
            <a:endParaRPr/>
          </a:p>
          <a:p>
            <a:pPr indent="-342900" lvl="0" marL="342900" marR="0" rtl="0" algn="l">
              <a:spcBef>
                <a:spcPts val="600"/>
              </a:spcBef>
              <a:spcAft>
                <a:spcPts val="0"/>
              </a:spcAft>
              <a:buClr>
                <a:srgbClr val="FFFFFF"/>
              </a:buClr>
              <a:buFont typeface="Arial"/>
              <a:buNone/>
            </a:pPr>
            <a:r>
              <a:t/>
            </a:r>
            <a:endParaRPr b="0" i="0" sz="1200" u="none" cap="none" strike="noStrike">
              <a:solidFill>
                <a:srgbClr val="FFFFFF"/>
              </a:solidFill>
              <a:latin typeface="Arial"/>
              <a:ea typeface="Arial"/>
              <a:cs typeface="Arial"/>
              <a:sym typeface="Arial"/>
            </a:endParaRPr>
          </a:p>
          <a:p>
            <a:pPr indent="-342900" lvl="0" marL="342900" marR="0" rtl="0" algn="l">
              <a:spcBef>
                <a:spcPts val="600"/>
              </a:spcBef>
              <a:spcAft>
                <a:spcPts val="0"/>
              </a:spcAft>
              <a:buClr>
                <a:srgbClr val="FFFFFF"/>
              </a:buClr>
              <a:buSzPts val="2200"/>
              <a:buFont typeface="Arial"/>
              <a:buAutoNum type="arabicPeriod"/>
            </a:pPr>
            <a:r>
              <a:rPr b="0" i="0" lang="en-US" sz="2200" u="none" cap="none" strike="noStrike">
                <a:solidFill>
                  <a:srgbClr val="FFFFFF"/>
                </a:solidFill>
                <a:latin typeface="Arial"/>
                <a:ea typeface="Arial"/>
                <a:cs typeface="Arial"/>
                <a:sym typeface="Arial"/>
              </a:rPr>
              <a:t>The constructivists are doing a better job of framing the debate</a:t>
            </a:r>
            <a:endParaRPr/>
          </a:p>
          <a:p>
            <a:pPr indent="-266700" lvl="0" marL="342900" marR="0" rtl="0" algn="l">
              <a:spcBef>
                <a:spcPts val="600"/>
              </a:spcBef>
              <a:spcAft>
                <a:spcPts val="0"/>
              </a:spcAft>
              <a:buClr>
                <a:srgbClr val="FFFFFF"/>
              </a:buClr>
              <a:buSzPts val="1200"/>
              <a:buFont typeface="Arial"/>
              <a:buNone/>
            </a:pPr>
            <a:r>
              <a:t/>
            </a:r>
            <a:endParaRPr b="0" i="0" sz="1200" u="none" cap="none" strike="noStrike">
              <a:solidFill>
                <a:srgbClr val="FFFFFF"/>
              </a:solidFill>
              <a:latin typeface="Arial"/>
              <a:ea typeface="Arial"/>
              <a:cs typeface="Arial"/>
              <a:sym typeface="Arial"/>
            </a:endParaRPr>
          </a:p>
          <a:p>
            <a:pPr indent="-342900" lvl="0" marL="342900" marR="0" rtl="0" algn="l">
              <a:spcBef>
                <a:spcPts val="600"/>
              </a:spcBef>
              <a:spcAft>
                <a:spcPts val="0"/>
              </a:spcAft>
              <a:buClr>
                <a:srgbClr val="FFFFFF"/>
              </a:buClr>
              <a:buSzPts val="2200"/>
              <a:buFont typeface="Arial"/>
              <a:buAutoNum type="arabicPeriod"/>
            </a:pPr>
            <a:r>
              <a:rPr b="0" i="0" lang="en-US" sz="2200" u="none" cap="none" strike="noStrike">
                <a:solidFill>
                  <a:srgbClr val="FFFFFF"/>
                </a:solidFill>
                <a:latin typeface="Arial"/>
                <a:ea typeface="Arial"/>
                <a:cs typeface="Arial"/>
                <a:sym typeface="Arial"/>
              </a:rPr>
              <a:t>The foundation of explicit instruction, science, is misunderstood by the public </a:t>
            </a:r>
            <a:endParaRPr/>
          </a:p>
          <a:p>
            <a:pPr indent="-266700" lvl="0" marL="342900" marR="0" rtl="0" algn="l">
              <a:spcBef>
                <a:spcPts val="600"/>
              </a:spcBef>
              <a:spcAft>
                <a:spcPts val="0"/>
              </a:spcAft>
              <a:buClr>
                <a:srgbClr val="FFFFFF"/>
              </a:buClr>
              <a:buSzPts val="1200"/>
              <a:buFont typeface="Arial"/>
              <a:buNone/>
            </a:pPr>
            <a:r>
              <a:t/>
            </a:r>
            <a:endParaRPr b="0" i="0" sz="1200" u="none" cap="none" strike="noStrike">
              <a:solidFill>
                <a:srgbClr val="FFFFFF"/>
              </a:solidFill>
              <a:latin typeface="Arial"/>
              <a:ea typeface="Arial"/>
              <a:cs typeface="Arial"/>
              <a:sym typeface="Arial"/>
            </a:endParaRPr>
          </a:p>
          <a:p>
            <a:pPr indent="-342900" lvl="0" marL="342900" marR="0" rtl="0" algn="l">
              <a:spcBef>
                <a:spcPts val="600"/>
              </a:spcBef>
              <a:spcAft>
                <a:spcPts val="0"/>
              </a:spcAft>
              <a:buClr>
                <a:srgbClr val="FFFFFF"/>
              </a:buClr>
              <a:buSzPts val="2200"/>
              <a:buFont typeface="Arial"/>
              <a:buAutoNum type="arabicPeriod"/>
            </a:pPr>
            <a:r>
              <a:rPr b="0" i="0" lang="en-US" sz="2200" u="none" cap="none" strike="noStrike">
                <a:solidFill>
                  <a:srgbClr val="FFFFFF"/>
                </a:solidFill>
                <a:latin typeface="Arial"/>
                <a:ea typeface="Arial"/>
                <a:cs typeface="Arial"/>
                <a:sym typeface="Arial"/>
              </a:rPr>
              <a:t>Constructivist control of a majority of teacher preparation programs</a:t>
            </a:r>
            <a:endParaRPr/>
          </a:p>
          <a:p>
            <a:pPr indent="-266700" lvl="0" marL="342900" marR="0" rtl="0" algn="l">
              <a:spcBef>
                <a:spcPts val="600"/>
              </a:spcBef>
              <a:spcAft>
                <a:spcPts val="0"/>
              </a:spcAft>
              <a:buClr>
                <a:srgbClr val="FFFFFF"/>
              </a:buClr>
              <a:buSzPts val="1200"/>
              <a:buFont typeface="Arial"/>
              <a:buNone/>
            </a:pPr>
            <a:r>
              <a:t/>
            </a:r>
            <a:endParaRPr b="0" i="0" sz="1200" u="none" cap="none" strike="noStrike">
              <a:solidFill>
                <a:srgbClr val="FFFFFF"/>
              </a:solidFill>
              <a:latin typeface="Arial"/>
              <a:ea typeface="Arial"/>
              <a:cs typeface="Arial"/>
              <a:sym typeface="Arial"/>
            </a:endParaRPr>
          </a:p>
          <a:p>
            <a:pPr indent="-342900" lvl="0" marL="342900" marR="0" rtl="0" algn="l">
              <a:spcBef>
                <a:spcPts val="600"/>
              </a:spcBef>
              <a:spcAft>
                <a:spcPts val="0"/>
              </a:spcAft>
              <a:buClr>
                <a:srgbClr val="FFFFFF"/>
              </a:buClr>
              <a:buSzPts val="2200"/>
              <a:buFont typeface="Arial"/>
              <a:buAutoNum type="arabicPeriod"/>
            </a:pPr>
            <a:r>
              <a:rPr b="0" i="0" lang="en-US" sz="2200" u="none" cap="none" strike="noStrike">
                <a:solidFill>
                  <a:srgbClr val="FFFFFF"/>
                </a:solidFill>
                <a:latin typeface="Arial"/>
                <a:ea typeface="Arial"/>
                <a:cs typeface="Arial"/>
                <a:sym typeface="Arial"/>
              </a:rPr>
              <a:t>In a head to head match constructivism is winning the short term contingency vs the long term contingencies</a:t>
            </a:r>
            <a:endParaRPr/>
          </a:p>
          <a:p>
            <a:pPr indent="-342900" lvl="0" marL="342900" marR="0" rtl="0" algn="l">
              <a:spcBef>
                <a:spcPts val="600"/>
              </a:spcBef>
              <a:spcAft>
                <a:spcPts val="0"/>
              </a:spcAft>
              <a:buClr>
                <a:srgbClr val="FFFFFF"/>
              </a:buClr>
              <a:buFont typeface="Arial"/>
              <a:buNone/>
            </a:pPr>
            <a:r>
              <a:rPr b="0" i="0" lang="en-US" sz="2200" u="none" cap="none" strike="noStrike">
                <a:solidFill>
                  <a:srgbClr val="FFFFFF"/>
                </a:solidFill>
                <a:latin typeface="Arial"/>
                <a:ea typeface="Arial"/>
                <a:cs typeface="Arial"/>
                <a:sym typeface="Arial"/>
              </a:rPr>
              <a:t> </a:t>
            </a:r>
            <a:endParaRPr/>
          </a:p>
        </p:txBody>
      </p:sp>
      <p:sp>
        <p:nvSpPr>
          <p:cNvPr id="344" name="Google Shape;344;p57"/>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9"/>
          <p:cNvSpPr txBox="1"/>
          <p:nvPr>
            <p:ph type="title"/>
          </p:nvPr>
        </p:nvSpPr>
        <p:spPr>
          <a:xfrm>
            <a:off x="838200" y="228600"/>
            <a:ext cx="7772400" cy="5334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br>
              <a:rPr b="0" i="0" lang="en-US" sz="2800" u="none" cap="none" strike="noStrike">
                <a:solidFill>
                  <a:srgbClr val="FFFF00"/>
                </a:solidFill>
                <a:latin typeface="Arial"/>
                <a:ea typeface="Arial"/>
                <a:cs typeface="Arial"/>
                <a:sym typeface="Arial"/>
              </a:rPr>
            </a:br>
            <a:r>
              <a:rPr b="0" i="0" lang="en-US" sz="2800" u="none" cap="none" strike="noStrike">
                <a:solidFill>
                  <a:srgbClr val="FFFF00"/>
                </a:solidFill>
                <a:latin typeface="Arial"/>
                <a:ea typeface="Arial"/>
                <a:cs typeface="Arial"/>
                <a:sym typeface="Arial"/>
              </a:rPr>
              <a:t>Classroom Management </a:t>
            </a:r>
            <a:endParaRPr b="0" i="0" sz="2800" u="none" cap="none" strike="noStrike">
              <a:solidFill>
                <a:srgbClr val="FFFF00"/>
              </a:solidFill>
              <a:latin typeface="Arial"/>
              <a:ea typeface="Arial"/>
              <a:cs typeface="Arial"/>
              <a:sym typeface="Arial"/>
            </a:endParaRPr>
          </a:p>
        </p:txBody>
      </p:sp>
      <p:pic>
        <p:nvPicPr>
          <p:cNvPr id="200" name="Google Shape;200;p39"/>
          <p:cNvPicPr preferRelativeResize="0"/>
          <p:nvPr/>
        </p:nvPicPr>
        <p:blipFill rotWithShape="1">
          <a:blip r:embed="rId3">
            <a:alphaModFix/>
          </a:blip>
          <a:srcRect b="0" l="0" r="0" t="0"/>
          <a:stretch/>
        </p:blipFill>
        <p:spPr>
          <a:xfrm>
            <a:off x="82550" y="1471613"/>
            <a:ext cx="8547100" cy="5405437"/>
          </a:xfrm>
          <a:prstGeom prst="rect">
            <a:avLst/>
          </a:prstGeom>
          <a:noFill/>
          <a:ln>
            <a:noFill/>
          </a:ln>
        </p:spPr>
      </p:pic>
      <p:sp>
        <p:nvSpPr>
          <p:cNvPr id="201" name="Google Shape;201;p39"/>
          <p:cNvSpPr/>
          <p:nvPr/>
        </p:nvSpPr>
        <p:spPr>
          <a:xfrm>
            <a:off x="1079500" y="2349500"/>
            <a:ext cx="1333500" cy="596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Appropriate </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Behavior</a:t>
            </a:r>
            <a:endParaRPr/>
          </a:p>
        </p:txBody>
      </p:sp>
      <p:sp>
        <p:nvSpPr>
          <p:cNvPr id="202" name="Google Shape;202;p39"/>
          <p:cNvSpPr/>
          <p:nvPr/>
        </p:nvSpPr>
        <p:spPr>
          <a:xfrm>
            <a:off x="4927600" y="3263900"/>
            <a:ext cx="3225800" cy="330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Classroom Management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0"/>
          <p:cNvSpPr txBox="1"/>
          <p:nvPr>
            <p:ph type="title"/>
          </p:nvPr>
        </p:nvSpPr>
        <p:spPr>
          <a:xfrm>
            <a:off x="762000" y="457200"/>
            <a:ext cx="7772400" cy="6858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en-US" sz="4000" u="none" cap="none" strike="noStrike">
                <a:solidFill>
                  <a:srgbClr val="FFFF00"/>
                </a:solidFill>
                <a:latin typeface="Arial"/>
                <a:ea typeface="Arial"/>
                <a:cs typeface="Arial"/>
                <a:sym typeface="Arial"/>
              </a:rPr>
              <a:t>Instructional Delivery</a:t>
            </a:r>
            <a:endParaRPr b="1" i="0" sz="4000" u="none" cap="none" strike="noStrike">
              <a:solidFill>
                <a:srgbClr val="FFFF00"/>
              </a:solidFill>
              <a:latin typeface="Arial"/>
              <a:ea typeface="Arial"/>
              <a:cs typeface="Arial"/>
              <a:sym typeface="Arial"/>
            </a:endParaRPr>
          </a:p>
        </p:txBody>
      </p:sp>
      <p:pic>
        <p:nvPicPr>
          <p:cNvPr descr="effective instructional strategies.tiff" id="208" name="Google Shape;208;p40"/>
          <p:cNvPicPr preferRelativeResize="0"/>
          <p:nvPr/>
        </p:nvPicPr>
        <p:blipFill rotWithShape="1">
          <a:blip r:embed="rId3">
            <a:alphaModFix/>
          </a:blip>
          <a:srcRect b="0" l="0" r="0" t="0"/>
          <a:stretch/>
        </p:blipFill>
        <p:spPr>
          <a:xfrm>
            <a:off x="0" y="1600200"/>
            <a:ext cx="9144000" cy="41100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1"/>
          <p:cNvSpPr txBox="1"/>
          <p:nvPr>
            <p:ph type="title"/>
          </p:nvPr>
        </p:nvSpPr>
        <p:spPr>
          <a:xfrm>
            <a:off x="685800" y="0"/>
            <a:ext cx="7772400" cy="10160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Formative Assessment</a:t>
            </a:r>
            <a:endParaRPr b="0" i="0" sz="3200" u="none" cap="none" strike="noStrike">
              <a:solidFill>
                <a:srgbClr val="FFFF00"/>
              </a:solidFill>
              <a:latin typeface="Arial"/>
              <a:ea typeface="Arial"/>
              <a:cs typeface="Arial"/>
              <a:sym typeface="Arial"/>
            </a:endParaRPr>
          </a:p>
        </p:txBody>
      </p:sp>
      <p:pic>
        <p:nvPicPr>
          <p:cNvPr id="214" name="Google Shape;214;p41"/>
          <p:cNvPicPr preferRelativeResize="0"/>
          <p:nvPr/>
        </p:nvPicPr>
        <p:blipFill rotWithShape="1">
          <a:blip r:embed="rId3">
            <a:alphaModFix/>
          </a:blip>
          <a:srcRect b="0" l="0" r="0" t="0"/>
          <a:stretch/>
        </p:blipFill>
        <p:spPr>
          <a:xfrm>
            <a:off x="487363" y="952500"/>
            <a:ext cx="8161337" cy="5549900"/>
          </a:xfrm>
          <a:prstGeom prst="rect">
            <a:avLst/>
          </a:prstGeom>
          <a:noFill/>
          <a:ln>
            <a:noFill/>
          </a:ln>
        </p:spPr>
      </p:pic>
      <p:sp>
        <p:nvSpPr>
          <p:cNvPr id="215" name="Google Shape;215;p41"/>
          <p:cNvSpPr/>
          <p:nvPr/>
        </p:nvSpPr>
        <p:spPr>
          <a:xfrm>
            <a:off x="508000" y="6553200"/>
            <a:ext cx="1817688" cy="26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400">
                <a:solidFill>
                  <a:srgbClr val="F3EB00"/>
                </a:solidFill>
                <a:latin typeface="Times New Roman"/>
                <a:ea typeface="Times New Roman"/>
                <a:cs typeface="Times New Roman"/>
                <a:sym typeface="Times New Roman"/>
              </a:rPr>
              <a:t>Fuchs and Fuchs, 1986</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2"/>
          <p:cNvSpPr txBox="1"/>
          <p:nvPr>
            <p:ph type="title"/>
          </p:nvPr>
        </p:nvSpPr>
        <p:spPr>
          <a:xfrm>
            <a:off x="685800" y="381000"/>
            <a:ext cx="7772400" cy="5334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Soft Skills</a:t>
            </a:r>
            <a:br>
              <a:rPr b="1" i="0" lang="en-US" sz="3600" u="none" cap="none" strike="noStrike">
                <a:solidFill>
                  <a:srgbClr val="FFFF00"/>
                </a:solidFill>
                <a:latin typeface="Arial"/>
                <a:ea typeface="Arial"/>
                <a:cs typeface="Arial"/>
                <a:sym typeface="Arial"/>
              </a:rPr>
            </a:br>
            <a:r>
              <a:rPr b="1" i="0" lang="en-US" sz="3600" u="none" cap="none" strike="noStrike">
                <a:solidFill>
                  <a:srgbClr val="FFFF00"/>
                </a:solidFill>
                <a:latin typeface="Arial"/>
                <a:ea typeface="Arial"/>
                <a:cs typeface="Arial"/>
                <a:sym typeface="Arial"/>
              </a:rPr>
              <a:t> Teacher – Student Relations </a:t>
            </a:r>
            <a:endParaRPr b="1" i="0" sz="3600" u="none" cap="none" strike="noStrike">
              <a:solidFill>
                <a:srgbClr val="FFFF00"/>
              </a:solidFill>
              <a:latin typeface="Arial"/>
              <a:ea typeface="Arial"/>
              <a:cs typeface="Arial"/>
              <a:sym typeface="Arial"/>
            </a:endParaRPr>
          </a:p>
        </p:txBody>
      </p:sp>
      <p:sp>
        <p:nvSpPr>
          <p:cNvPr id="221" name="Google Shape;221;p42"/>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pic>
        <p:nvPicPr>
          <p:cNvPr id="222" name="Google Shape;222;p42"/>
          <p:cNvPicPr preferRelativeResize="0"/>
          <p:nvPr/>
        </p:nvPicPr>
        <p:blipFill rotWithShape="1">
          <a:blip r:embed="rId3">
            <a:alphaModFix/>
          </a:blip>
          <a:srcRect b="0" l="0" r="0" t="0"/>
          <a:stretch/>
        </p:blipFill>
        <p:spPr>
          <a:xfrm>
            <a:off x="609600" y="1365250"/>
            <a:ext cx="7924800" cy="5492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3"/>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pic>
        <p:nvPicPr>
          <p:cNvPr id="228" name="Google Shape;228;p43"/>
          <p:cNvPicPr preferRelativeResize="0"/>
          <p:nvPr/>
        </p:nvPicPr>
        <p:blipFill rotWithShape="1">
          <a:blip r:embed="rId3">
            <a:alphaModFix/>
          </a:blip>
          <a:srcRect b="0" l="0" r="0" t="0"/>
          <a:stretch/>
        </p:blipFill>
        <p:spPr>
          <a:xfrm>
            <a:off x="3962400" y="3411538"/>
            <a:ext cx="5181600" cy="3446462"/>
          </a:xfrm>
          <a:prstGeom prst="rect">
            <a:avLst/>
          </a:prstGeom>
          <a:noFill/>
          <a:ln>
            <a:noFill/>
          </a:ln>
        </p:spPr>
      </p:pic>
      <p:sp>
        <p:nvSpPr>
          <p:cNvPr id="229" name="Google Shape;229;p43"/>
          <p:cNvSpPr txBox="1"/>
          <p:nvPr>
            <p:ph type="title"/>
          </p:nvPr>
        </p:nvSpPr>
        <p:spPr>
          <a:xfrm>
            <a:off x="5257800" y="685800"/>
            <a:ext cx="3886200" cy="16002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en-US" sz="3600" u="none" cap="none" strike="noStrike">
                <a:solidFill>
                  <a:srgbClr val="FFFF00"/>
                </a:solidFill>
                <a:latin typeface="Verdana"/>
                <a:ea typeface="Verdana"/>
                <a:cs typeface="Verdana"/>
                <a:sym typeface="Verdana"/>
              </a:rPr>
              <a:t>NAEP Scores</a:t>
            </a:r>
            <a:endParaRPr b="1" i="0" sz="3600" u="none" cap="none" strike="noStrike">
              <a:solidFill>
                <a:srgbClr val="FFFF00"/>
              </a:solidFill>
              <a:latin typeface="Verdana"/>
              <a:ea typeface="Verdana"/>
              <a:cs typeface="Verdana"/>
              <a:sym typeface="Verdana"/>
            </a:endParaRPr>
          </a:p>
        </p:txBody>
      </p:sp>
      <p:pic>
        <p:nvPicPr>
          <p:cNvPr descr="reading Naep.png" id="230" name="Google Shape;230;p43"/>
          <p:cNvPicPr preferRelativeResize="0"/>
          <p:nvPr/>
        </p:nvPicPr>
        <p:blipFill rotWithShape="1">
          <a:blip r:embed="rId4">
            <a:alphaModFix/>
          </a:blip>
          <a:srcRect b="0" l="0" r="0" t="0"/>
          <a:stretch/>
        </p:blipFill>
        <p:spPr>
          <a:xfrm>
            <a:off x="0" y="152400"/>
            <a:ext cx="5126038" cy="3260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4"/>
          <p:cNvSpPr txBox="1"/>
          <p:nvPr>
            <p:ph type="title"/>
          </p:nvPr>
        </p:nvSpPr>
        <p:spPr>
          <a:xfrm>
            <a:off x="1588" y="219075"/>
            <a:ext cx="9142412"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rgbClr val="FFFF00"/>
                </a:solidFill>
                <a:latin typeface="Arial"/>
                <a:ea typeface="Arial"/>
                <a:cs typeface="Arial"/>
                <a:sym typeface="Arial"/>
              </a:rPr>
              <a:t>What is Culture? </a:t>
            </a:r>
            <a:endParaRPr b="0" i="0" sz="2800" u="none" cap="none" strike="noStrike">
              <a:solidFill>
                <a:schemeClr val="lt1"/>
              </a:solidFill>
              <a:latin typeface="Arial"/>
              <a:ea typeface="Arial"/>
              <a:cs typeface="Arial"/>
              <a:sym typeface="Arial"/>
            </a:endParaRPr>
          </a:p>
        </p:txBody>
      </p:sp>
      <p:sp>
        <p:nvSpPr>
          <p:cNvPr id="237" name="Google Shape;237;p44"/>
          <p:cNvSpPr/>
          <p:nvPr/>
        </p:nvSpPr>
        <p:spPr>
          <a:xfrm>
            <a:off x="2016125" y="2833688"/>
            <a:ext cx="18415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4200">
              <a:solidFill>
                <a:srgbClr val="000000"/>
              </a:solidFill>
              <a:latin typeface="Times New Roman"/>
              <a:ea typeface="Times New Roman"/>
              <a:cs typeface="Times New Roman"/>
              <a:sym typeface="Times New Roman"/>
            </a:endParaRPr>
          </a:p>
        </p:txBody>
      </p:sp>
      <p:sp>
        <p:nvSpPr>
          <p:cNvPr id="238" name="Google Shape;238;p44"/>
          <p:cNvSpPr txBox="1"/>
          <p:nvPr/>
        </p:nvSpPr>
        <p:spPr>
          <a:xfrm>
            <a:off x="1066800" y="1295400"/>
            <a:ext cx="7065963" cy="52625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Verdana"/>
                <a:ea typeface="Verdana"/>
                <a:cs typeface="Verdana"/>
                <a:sym typeface="Verdana"/>
              </a:rPr>
              <a:t>“As a </a:t>
            </a:r>
            <a:r>
              <a:rPr lang="en-US" sz="2400" u="sng">
                <a:solidFill>
                  <a:srgbClr val="FFFF00"/>
                </a:solidFill>
                <a:latin typeface="Verdana"/>
                <a:ea typeface="Verdana"/>
                <a:cs typeface="Verdana"/>
                <a:sym typeface="Verdana"/>
              </a:rPr>
              <a:t>set of contingencies of reinforcement </a:t>
            </a:r>
            <a:r>
              <a:rPr lang="en-US" sz="2400">
                <a:solidFill>
                  <a:schemeClr val="lt1"/>
                </a:solidFill>
                <a:latin typeface="Verdana"/>
                <a:ea typeface="Verdana"/>
                <a:cs typeface="Verdana"/>
                <a:sym typeface="Verdana"/>
              </a:rPr>
              <a:t>maintained by a group</a:t>
            </a:r>
            <a:r>
              <a:rPr lang="en-US" sz="2400">
                <a:solidFill>
                  <a:srgbClr val="FFFF00"/>
                </a:solidFill>
                <a:latin typeface="Verdana"/>
                <a:ea typeface="Verdana"/>
                <a:cs typeface="Verdana"/>
                <a:sym typeface="Verdana"/>
              </a:rPr>
              <a:t>…</a:t>
            </a:r>
            <a:endParaRPr/>
          </a:p>
          <a:p>
            <a:pPr indent="0" lvl="0" marL="0" marR="0" rtl="0" algn="l">
              <a:spcBef>
                <a:spcPts val="0"/>
              </a:spcBef>
              <a:spcAft>
                <a:spcPts val="0"/>
              </a:spcAft>
              <a:buNone/>
            </a:pPr>
            <a:r>
              <a:t/>
            </a:r>
            <a:endParaRPr sz="2400">
              <a:solidFill>
                <a:srgbClr val="FFFF00"/>
              </a:solidFill>
              <a:latin typeface="Verdana"/>
              <a:ea typeface="Verdana"/>
              <a:cs typeface="Verdana"/>
              <a:sym typeface="Verdana"/>
            </a:endParaRPr>
          </a:p>
          <a:p>
            <a:pPr indent="0" lvl="0" marL="0" marR="0" rtl="0" algn="l">
              <a:spcBef>
                <a:spcPts val="0"/>
              </a:spcBef>
              <a:spcAft>
                <a:spcPts val="0"/>
              </a:spcAft>
              <a:buNone/>
            </a:pPr>
            <a:r>
              <a:rPr lang="en-US" sz="2400">
                <a:solidFill>
                  <a:schemeClr val="lt1"/>
                </a:solidFill>
                <a:latin typeface="Verdana"/>
                <a:ea typeface="Verdana"/>
                <a:cs typeface="Verdana"/>
                <a:sym typeface="Verdana"/>
              </a:rPr>
              <a:t>The group has…</a:t>
            </a:r>
            <a:endParaRPr/>
          </a:p>
          <a:p>
            <a:pPr indent="0" lvl="0" marL="0" marR="0" rtl="0" algn="l">
              <a:spcBef>
                <a:spcPts val="0"/>
              </a:spcBef>
              <a:spcAft>
                <a:spcPts val="0"/>
              </a:spcAft>
              <a:buNone/>
            </a:pPr>
            <a:r>
              <a:rPr lang="en-US" sz="2400">
                <a:solidFill>
                  <a:schemeClr val="lt1"/>
                </a:solidFill>
                <a:latin typeface="Verdana"/>
                <a:ea typeface="Verdana"/>
                <a:cs typeface="Verdana"/>
                <a:sym typeface="Verdana"/>
              </a:rPr>
              <a:t>	a </a:t>
            </a:r>
            <a:r>
              <a:rPr lang="en-US" sz="2400">
                <a:solidFill>
                  <a:srgbClr val="FFFF00"/>
                </a:solidFill>
                <a:latin typeface="Verdana"/>
                <a:ea typeface="Verdana"/>
                <a:cs typeface="Verdana"/>
                <a:sym typeface="Verdana"/>
              </a:rPr>
              <a:t>continuing existence </a:t>
            </a:r>
            <a:r>
              <a:rPr lang="en-US" sz="2400">
                <a:solidFill>
                  <a:schemeClr val="lt1"/>
                </a:solidFill>
                <a:latin typeface="Verdana"/>
                <a:ea typeface="Verdana"/>
                <a:cs typeface="Verdana"/>
                <a:sym typeface="Verdana"/>
              </a:rPr>
              <a:t>beyond the</a:t>
            </a:r>
            <a:endParaRPr/>
          </a:p>
          <a:p>
            <a:pPr indent="0" lvl="0" marL="0" marR="0" rtl="0" algn="l">
              <a:spcBef>
                <a:spcPts val="0"/>
              </a:spcBef>
              <a:spcAft>
                <a:spcPts val="0"/>
              </a:spcAft>
              <a:buNone/>
            </a:pPr>
            <a:r>
              <a:rPr lang="en-US" sz="2400">
                <a:solidFill>
                  <a:schemeClr val="lt1"/>
                </a:solidFill>
                <a:latin typeface="Verdana"/>
                <a:ea typeface="Verdana"/>
                <a:cs typeface="Verdana"/>
                <a:sym typeface="Verdana"/>
              </a:rPr>
              <a:t> 	lives of members of the group, </a:t>
            </a:r>
            <a:endParaRPr/>
          </a:p>
          <a:p>
            <a:pPr indent="0" lvl="0" marL="0" marR="0" rtl="0" algn="l">
              <a:spcBef>
                <a:spcPts val="0"/>
              </a:spcBef>
              <a:spcAft>
                <a:spcPts val="0"/>
              </a:spcAft>
              <a:buNone/>
            </a:pPr>
            <a:r>
              <a:rPr lang="en-US" sz="2400">
                <a:solidFill>
                  <a:schemeClr val="lt1"/>
                </a:solidFill>
                <a:latin typeface="Verdana"/>
                <a:ea typeface="Verdana"/>
                <a:cs typeface="Verdana"/>
                <a:sym typeface="Verdana"/>
              </a:rPr>
              <a:t>	</a:t>
            </a:r>
            <a:endParaRPr/>
          </a:p>
          <a:p>
            <a:pPr indent="0" lvl="0" marL="0" marR="0" rtl="0" algn="l">
              <a:spcBef>
                <a:spcPts val="0"/>
              </a:spcBef>
              <a:spcAft>
                <a:spcPts val="0"/>
              </a:spcAft>
              <a:buNone/>
            </a:pPr>
            <a:r>
              <a:rPr lang="en-US" sz="2400">
                <a:solidFill>
                  <a:schemeClr val="lt1"/>
                </a:solidFill>
                <a:latin typeface="Verdana"/>
                <a:ea typeface="Verdana"/>
                <a:cs typeface="Verdana"/>
                <a:sym typeface="Verdana"/>
              </a:rPr>
              <a:t>	a </a:t>
            </a:r>
            <a:r>
              <a:rPr lang="en-US" sz="2400">
                <a:solidFill>
                  <a:srgbClr val="FFFF00"/>
                </a:solidFill>
                <a:latin typeface="Verdana"/>
                <a:ea typeface="Verdana"/>
                <a:cs typeface="Verdana"/>
                <a:sym typeface="Verdana"/>
              </a:rPr>
              <a:t>changing pattern </a:t>
            </a:r>
            <a:r>
              <a:rPr lang="en-US" sz="2400">
                <a:solidFill>
                  <a:schemeClr val="lt1"/>
                </a:solidFill>
                <a:latin typeface="Verdana"/>
                <a:ea typeface="Verdana"/>
                <a:cs typeface="Verdana"/>
                <a:sym typeface="Verdana"/>
              </a:rPr>
              <a:t>as practices are</a:t>
            </a:r>
            <a:endParaRPr/>
          </a:p>
          <a:p>
            <a:pPr indent="0" lvl="0" marL="0" marR="0" rtl="0" algn="l">
              <a:spcBef>
                <a:spcPts val="0"/>
              </a:spcBef>
              <a:spcAft>
                <a:spcPts val="0"/>
              </a:spcAft>
              <a:buNone/>
            </a:pPr>
            <a:r>
              <a:rPr lang="en-US" sz="2400">
                <a:solidFill>
                  <a:schemeClr val="lt1"/>
                </a:solidFill>
                <a:latin typeface="Verdana"/>
                <a:ea typeface="Verdana"/>
                <a:cs typeface="Verdana"/>
                <a:sym typeface="Verdana"/>
              </a:rPr>
              <a:t> 	added, discarded, or modified…</a:t>
            </a:r>
            <a:endParaRPr/>
          </a:p>
          <a:p>
            <a:pPr indent="0" lvl="0" marL="0" marR="0" rtl="0" algn="l">
              <a:spcBef>
                <a:spcPts val="0"/>
              </a:spcBef>
              <a:spcAft>
                <a:spcPts val="0"/>
              </a:spcAft>
              <a:buNone/>
            </a:pPr>
            <a:r>
              <a:t/>
            </a:r>
            <a:endParaRPr sz="2400">
              <a:solidFill>
                <a:schemeClr val="lt1"/>
              </a:solidFill>
              <a:latin typeface="Verdana"/>
              <a:ea typeface="Verdana"/>
              <a:cs typeface="Verdana"/>
              <a:sym typeface="Verdana"/>
            </a:endParaRPr>
          </a:p>
          <a:p>
            <a:pPr indent="0" lvl="0" marL="0" marR="0" rtl="0" algn="l">
              <a:spcBef>
                <a:spcPts val="0"/>
              </a:spcBef>
              <a:spcAft>
                <a:spcPts val="0"/>
              </a:spcAft>
              <a:buNone/>
            </a:pPr>
            <a:r>
              <a:rPr lang="en-US" sz="2400">
                <a:solidFill>
                  <a:schemeClr val="lt1"/>
                </a:solidFill>
                <a:latin typeface="Verdana"/>
                <a:ea typeface="Verdana"/>
                <a:cs typeface="Verdana"/>
                <a:sym typeface="Verdana"/>
              </a:rPr>
              <a:t>A culture so defined </a:t>
            </a:r>
            <a:r>
              <a:rPr lang="en-US" sz="2400">
                <a:solidFill>
                  <a:srgbClr val="FFFF00"/>
                </a:solidFill>
                <a:latin typeface="Verdana"/>
                <a:ea typeface="Verdana"/>
                <a:cs typeface="Verdana"/>
                <a:sym typeface="Verdana"/>
              </a:rPr>
              <a:t>controls the behavior of the members of the group that practice it</a:t>
            </a:r>
            <a:r>
              <a:rPr lang="en-US" sz="2400">
                <a:solidFill>
                  <a:schemeClr val="lt1"/>
                </a:solidFill>
                <a:latin typeface="Verdana"/>
                <a:ea typeface="Verdana"/>
                <a:cs typeface="Verdana"/>
                <a:sym typeface="Verdana"/>
              </a:rPr>
              <a:t>.”	</a:t>
            </a:r>
            <a:endParaRPr/>
          </a:p>
          <a:p>
            <a:pPr indent="0" lvl="0" marL="0" marR="0" rtl="0" algn="l">
              <a:spcBef>
                <a:spcPts val="0"/>
              </a:spcBef>
              <a:spcAft>
                <a:spcPts val="0"/>
              </a:spcAft>
              <a:buNone/>
            </a:pPr>
            <a:r>
              <a:rPr lang="en-US" sz="2400">
                <a:solidFill>
                  <a:schemeClr val="lt1"/>
                </a:solidFill>
                <a:latin typeface="Verdana"/>
                <a:ea typeface="Verdana"/>
                <a:cs typeface="Verdana"/>
                <a:sym typeface="Verdana"/>
              </a:rPr>
              <a:t>					</a:t>
            </a:r>
            <a:endParaRPr sz="2400">
              <a:solidFill>
                <a:srgbClr val="000000"/>
              </a:solidFill>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5"/>
          <p:cNvSpPr txBox="1"/>
          <p:nvPr>
            <p:ph type="title"/>
          </p:nvPr>
        </p:nvSpPr>
        <p:spPr>
          <a:xfrm>
            <a:off x="228600" y="0"/>
            <a:ext cx="8686800" cy="17526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i="0" lang="en-US" sz="3200" u="none" cap="none" strike="noStrike">
                <a:solidFill>
                  <a:srgbClr val="FFFF00"/>
                </a:solidFill>
                <a:latin typeface="Verdana"/>
                <a:ea typeface="Verdana"/>
                <a:cs typeface="Verdana"/>
                <a:sym typeface="Verdana"/>
              </a:rPr>
              <a:t>Why Culture Is Important </a:t>
            </a:r>
            <a:br>
              <a:rPr b="1" i="0" lang="en-US" sz="3200" u="none" cap="none" strike="noStrike">
                <a:solidFill>
                  <a:srgbClr val="FFFF00"/>
                </a:solidFill>
                <a:latin typeface="Verdana"/>
                <a:ea typeface="Verdana"/>
                <a:cs typeface="Verdana"/>
                <a:sym typeface="Verdana"/>
              </a:rPr>
            </a:br>
            <a:r>
              <a:rPr b="1" i="0" lang="en-US" sz="3200" u="none" cap="none" strike="noStrike">
                <a:solidFill>
                  <a:srgbClr val="FFFF00"/>
                </a:solidFill>
                <a:latin typeface="Verdana"/>
                <a:ea typeface="Verdana"/>
                <a:cs typeface="Verdana"/>
                <a:sym typeface="Verdana"/>
              </a:rPr>
              <a:t>to </a:t>
            </a:r>
            <a:br>
              <a:rPr b="1" i="0" lang="en-US" sz="3200" u="none" cap="none" strike="noStrike">
                <a:solidFill>
                  <a:srgbClr val="FFFF00"/>
                </a:solidFill>
                <a:latin typeface="Verdana"/>
                <a:ea typeface="Verdana"/>
                <a:cs typeface="Verdana"/>
                <a:sym typeface="Verdana"/>
              </a:rPr>
            </a:br>
            <a:r>
              <a:rPr b="1" i="0" lang="en-US" sz="3200" u="none" cap="none" strike="noStrike">
                <a:solidFill>
                  <a:srgbClr val="FFFF00"/>
                </a:solidFill>
                <a:latin typeface="Verdana"/>
                <a:ea typeface="Verdana"/>
                <a:cs typeface="Verdana"/>
                <a:sym typeface="Verdana"/>
              </a:rPr>
              <a:t>Building An Evidence-Based Model?</a:t>
            </a:r>
            <a:endParaRPr b="1" i="0" sz="3200" u="none" cap="none" strike="noStrike">
              <a:solidFill>
                <a:srgbClr val="FFFF00"/>
              </a:solidFill>
              <a:latin typeface="Verdana"/>
              <a:ea typeface="Verdana"/>
              <a:cs typeface="Verdana"/>
              <a:sym typeface="Verdana"/>
            </a:endParaRPr>
          </a:p>
        </p:txBody>
      </p:sp>
      <p:sp>
        <p:nvSpPr>
          <p:cNvPr id="244" name="Google Shape;244;p45"/>
          <p:cNvSpPr txBox="1"/>
          <p:nvPr>
            <p:ph idx="1" type="body"/>
          </p:nvPr>
        </p:nvSpPr>
        <p:spPr>
          <a:xfrm>
            <a:off x="304800" y="1752600"/>
            <a:ext cx="8458200" cy="5105400"/>
          </a:xfrm>
          <a:prstGeom prst="rect">
            <a:avLst/>
          </a:prstGeom>
          <a:noFill/>
          <a:ln>
            <a:noFill/>
          </a:ln>
        </p:spPr>
        <p:txBody>
          <a:bodyPr anchorCtr="0" anchor="t" bIns="38100" lIns="38100" spcFirstLastPara="1" rIns="38100" wrap="square" tIns="38100">
            <a:noAutofit/>
          </a:bodyPr>
          <a:lstStyle/>
          <a:p>
            <a:pPr indent="-457200" lvl="0" marL="457200" marR="0" rtl="0" algn="l">
              <a:spcBef>
                <a:spcPts val="0"/>
              </a:spcBef>
              <a:spcAft>
                <a:spcPts val="0"/>
              </a:spcAft>
              <a:buClr>
                <a:srgbClr val="FFFFFF"/>
              </a:buClr>
              <a:buFont typeface="Arial"/>
              <a:buNone/>
            </a:pPr>
            <a:r>
              <a:t/>
            </a:r>
            <a:endParaRPr b="0" i="0" sz="2000" u="none" cap="none" strike="noStrike">
              <a:solidFill>
                <a:srgbClr val="FFFFFF"/>
              </a:solidFill>
              <a:latin typeface="Verdana"/>
              <a:ea typeface="Verdana"/>
              <a:cs typeface="Verdana"/>
              <a:sym typeface="Verdana"/>
            </a:endParaRPr>
          </a:p>
          <a:p>
            <a:pPr indent="-457200" lvl="0" marL="457200" marR="0" rtl="0" algn="l">
              <a:spcBef>
                <a:spcPts val="600"/>
              </a:spcBef>
              <a:spcAft>
                <a:spcPts val="0"/>
              </a:spcAft>
              <a:buClr>
                <a:srgbClr val="FFFFFF"/>
              </a:buClr>
              <a:buSzPts val="2400"/>
              <a:buFont typeface="Arial"/>
              <a:buAutoNum type="arabicPeriod"/>
            </a:pPr>
            <a:r>
              <a:rPr b="0" i="0" lang="en-US" sz="2400" u="none" cap="none" strike="noStrike">
                <a:solidFill>
                  <a:srgbClr val="FFFFFF"/>
                </a:solidFill>
                <a:latin typeface="Verdana"/>
                <a:ea typeface="Verdana"/>
                <a:cs typeface="Verdana"/>
                <a:sym typeface="Verdana"/>
              </a:rPr>
              <a:t>Americans are ill informed and skeptical of science</a:t>
            </a:r>
            <a:endParaRPr/>
          </a:p>
          <a:p>
            <a:pPr indent="-304800" lvl="0" marL="457200" marR="0" rtl="0" algn="l">
              <a:spcBef>
                <a:spcPts val="600"/>
              </a:spcBef>
              <a:spcAft>
                <a:spcPts val="0"/>
              </a:spcAft>
              <a:buClr>
                <a:srgbClr val="FFFFFF"/>
              </a:buClr>
              <a:buSzPts val="2400"/>
              <a:buFont typeface="Arial"/>
              <a:buNone/>
            </a:pPr>
            <a:r>
              <a:t/>
            </a:r>
            <a:endParaRPr b="0" i="0" sz="2400" u="none" cap="none" strike="noStrike">
              <a:solidFill>
                <a:srgbClr val="FFFFFF"/>
              </a:solidFill>
              <a:latin typeface="Verdana"/>
              <a:ea typeface="Verdana"/>
              <a:cs typeface="Verdana"/>
              <a:sym typeface="Verdana"/>
            </a:endParaRPr>
          </a:p>
          <a:p>
            <a:pPr indent="-457200" lvl="0" marL="457200" marR="0" rtl="0" algn="l">
              <a:spcBef>
                <a:spcPts val="600"/>
              </a:spcBef>
              <a:spcAft>
                <a:spcPts val="0"/>
              </a:spcAft>
              <a:buClr>
                <a:srgbClr val="FFFFFF"/>
              </a:buClr>
              <a:buSzPts val="2400"/>
              <a:buFont typeface="Arial"/>
              <a:buAutoNum type="arabicPeriod"/>
            </a:pPr>
            <a:r>
              <a:rPr b="0" i="0" lang="en-US" sz="2400" u="none" cap="none" strike="noStrike">
                <a:solidFill>
                  <a:srgbClr val="FFFFFF"/>
                </a:solidFill>
                <a:latin typeface="Verdana"/>
                <a:ea typeface="Verdana"/>
                <a:cs typeface="Verdana"/>
                <a:sym typeface="Verdana"/>
              </a:rPr>
              <a:t>To win the hearts and minds of policy makers, educators, and the public</a:t>
            </a:r>
            <a:endParaRPr/>
          </a:p>
          <a:p>
            <a:pPr indent="-304800" lvl="0" marL="457200" marR="0" rtl="0" algn="l">
              <a:spcBef>
                <a:spcPts val="600"/>
              </a:spcBef>
              <a:spcAft>
                <a:spcPts val="0"/>
              </a:spcAft>
              <a:buClr>
                <a:srgbClr val="FFFFFF"/>
              </a:buClr>
              <a:buSzPts val="2400"/>
              <a:buFont typeface="Arial"/>
              <a:buNone/>
            </a:pPr>
            <a:r>
              <a:t/>
            </a:r>
            <a:endParaRPr b="0" i="0" sz="2400" u="none" cap="none" strike="noStrike">
              <a:solidFill>
                <a:srgbClr val="FFFFFF"/>
              </a:solidFill>
              <a:latin typeface="Verdana"/>
              <a:ea typeface="Verdana"/>
              <a:cs typeface="Verdana"/>
              <a:sym typeface="Verdana"/>
            </a:endParaRPr>
          </a:p>
          <a:p>
            <a:pPr indent="-457200" lvl="0" marL="457200" marR="0" rtl="0" algn="l">
              <a:spcBef>
                <a:spcPts val="600"/>
              </a:spcBef>
              <a:spcAft>
                <a:spcPts val="0"/>
              </a:spcAft>
              <a:buClr>
                <a:srgbClr val="FFFFFF"/>
              </a:buClr>
              <a:buSzPts val="2400"/>
              <a:buFont typeface="Arial"/>
              <a:buAutoNum type="arabicPeriod"/>
            </a:pPr>
            <a:r>
              <a:rPr b="0" i="0" lang="en-US" sz="2400" u="none" cap="none" strike="noStrike">
                <a:solidFill>
                  <a:srgbClr val="FFFFFF"/>
                </a:solidFill>
                <a:latin typeface="Verdana"/>
                <a:ea typeface="Verdana"/>
                <a:cs typeface="Verdana"/>
                <a:sym typeface="Verdana"/>
              </a:rPr>
              <a:t>To overcome advantages held by competing educational approaches</a:t>
            </a:r>
            <a:endParaRPr/>
          </a:p>
          <a:p>
            <a:pPr indent="-304800" lvl="0" marL="457200" marR="0" rtl="0" algn="l">
              <a:spcBef>
                <a:spcPts val="600"/>
              </a:spcBef>
              <a:spcAft>
                <a:spcPts val="0"/>
              </a:spcAft>
              <a:buClr>
                <a:srgbClr val="FFFFFF"/>
              </a:buClr>
              <a:buSzPts val="2400"/>
              <a:buFont typeface="Arial"/>
              <a:buNone/>
            </a:pPr>
            <a:r>
              <a:t/>
            </a:r>
            <a:endParaRPr b="0" i="0" sz="2400" u="none" cap="none" strike="noStrike">
              <a:solidFill>
                <a:srgbClr val="FFFFFF"/>
              </a:solidFill>
              <a:latin typeface="Verdana"/>
              <a:ea typeface="Verdana"/>
              <a:cs typeface="Verdana"/>
              <a:sym typeface="Verdana"/>
            </a:endParaRPr>
          </a:p>
          <a:p>
            <a:pPr indent="-457200" lvl="0" marL="457200" marR="0" rtl="0" algn="l">
              <a:spcBef>
                <a:spcPts val="600"/>
              </a:spcBef>
              <a:spcAft>
                <a:spcPts val="0"/>
              </a:spcAft>
              <a:buClr>
                <a:srgbClr val="FFFFFF"/>
              </a:buClr>
              <a:buSzPts val="2400"/>
              <a:buFont typeface="Arial"/>
              <a:buAutoNum type="arabicPeriod"/>
            </a:pPr>
            <a:r>
              <a:rPr b="0" i="0" lang="en-US" sz="2400" u="none" cap="none" strike="noStrike">
                <a:solidFill>
                  <a:srgbClr val="FFFFFF"/>
                </a:solidFill>
                <a:latin typeface="Verdana"/>
                <a:ea typeface="Verdana"/>
                <a:cs typeface="Verdana"/>
                <a:sym typeface="Verdana"/>
              </a:rPr>
              <a:t>To overcome the limitations of large social change delivered one individual at a time</a:t>
            </a:r>
            <a:endParaRPr/>
          </a:p>
          <a:p>
            <a:pPr indent="-330200" lvl="0" marL="457200" marR="0" rtl="0" algn="l">
              <a:spcBef>
                <a:spcPts val="600"/>
              </a:spcBef>
              <a:spcAft>
                <a:spcPts val="0"/>
              </a:spcAft>
              <a:buClr>
                <a:srgbClr val="FFFFFF"/>
              </a:buClr>
              <a:buSzPts val="2000"/>
              <a:buFont typeface="Arial"/>
              <a:buNone/>
            </a:pPr>
            <a:r>
              <a:t/>
            </a:r>
            <a:endParaRPr b="0" i="0" sz="2000" u="none" cap="none" strike="noStrike">
              <a:solidFill>
                <a:srgbClr val="FFFFFF"/>
              </a:solidFill>
              <a:latin typeface="Verdana"/>
              <a:ea typeface="Verdana"/>
              <a:cs typeface="Verdana"/>
              <a:sym typeface="Verdana"/>
            </a:endParaRPr>
          </a:p>
          <a:p>
            <a:pPr indent="-330200" lvl="0" marL="457200" marR="0" rtl="0" algn="l">
              <a:spcBef>
                <a:spcPts val="600"/>
              </a:spcBef>
              <a:spcAft>
                <a:spcPts val="0"/>
              </a:spcAft>
              <a:buClr>
                <a:srgbClr val="FFFFFF"/>
              </a:buClr>
              <a:buSzPts val="2000"/>
              <a:buFont typeface="Arial"/>
              <a:buNone/>
            </a:pPr>
            <a:r>
              <a:t/>
            </a:r>
            <a:endParaRPr b="0" i="0" sz="2000" u="none" cap="none" strike="noStrike">
              <a:solidFill>
                <a:srgbClr val="FFFFFF"/>
              </a:solidFill>
              <a:latin typeface="Verdana"/>
              <a:ea typeface="Verdana"/>
              <a:cs typeface="Verdana"/>
              <a:sym typeface="Verdana"/>
            </a:endParaRPr>
          </a:p>
        </p:txBody>
      </p:sp>
      <p:sp>
        <p:nvSpPr>
          <p:cNvPr id="245" name="Google Shape;245;p45"/>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lank Presentatio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 Title Slide">
  <a:themeElements>
    <a:clrScheme name="">
      <a:dk1>
        <a:srgbClr val="000000"/>
      </a:dk1>
      <a:lt1>
        <a:srgbClr val="0000FF"/>
      </a:lt1>
      <a:dk2>
        <a:srgbClr val="000000"/>
      </a:dk2>
      <a:lt2>
        <a:srgbClr val="808080"/>
      </a:lt2>
      <a:accent1>
        <a:srgbClr val="BBE0E3"/>
      </a:accent1>
      <a:accent2>
        <a:srgbClr val="333399"/>
      </a:accent2>
      <a:accent3>
        <a:srgbClr val="AAAA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efault - Title and Content">
  <a:themeElements>
    <a:clrScheme name="">
      <a:dk1>
        <a:srgbClr val="000000"/>
      </a:dk1>
      <a:lt1>
        <a:srgbClr val="0000FF"/>
      </a:lt1>
      <a:dk2>
        <a:srgbClr val="000000"/>
      </a:dk2>
      <a:lt2>
        <a:srgbClr val="000000"/>
      </a:lt2>
      <a:accent1>
        <a:srgbClr val="FFFFFF"/>
      </a:accent1>
      <a:accent2>
        <a:srgbClr val="333399"/>
      </a:accent2>
      <a:accent3>
        <a:srgbClr val="AAAAFF"/>
      </a:accent3>
      <a:accent4>
        <a:srgbClr val="000000"/>
      </a:accent4>
      <a:accent5>
        <a:srgbClr val="FFFFF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