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9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767" r:id="rId2"/>
    <p:sldMasterId id="2147483741" r:id="rId3"/>
    <p:sldMasterId id="2147483792" r:id="rId4"/>
    <p:sldMasterId id="2147483806" r:id="rId5"/>
    <p:sldMasterId id="2147483860" r:id="rId6"/>
    <p:sldMasterId id="2147483863" r:id="rId7"/>
    <p:sldMasterId id="2147483886" r:id="rId8"/>
    <p:sldMasterId id="2147483910" r:id="rId9"/>
    <p:sldMasterId id="2147483928" r:id="rId10"/>
  </p:sldMasterIdLst>
  <p:notesMasterIdLst>
    <p:notesMasterId r:id="rId80"/>
  </p:notesMasterIdLst>
  <p:sldIdLst>
    <p:sldId id="256" r:id="rId11"/>
    <p:sldId id="2147482629" r:id="rId12"/>
    <p:sldId id="2147482588" r:id="rId13"/>
    <p:sldId id="2147482452" r:id="rId14"/>
    <p:sldId id="2147482602" r:id="rId15"/>
    <p:sldId id="2147482589" r:id="rId16"/>
    <p:sldId id="2147482603" r:id="rId17"/>
    <p:sldId id="261" r:id="rId18"/>
    <p:sldId id="263" r:id="rId19"/>
    <p:sldId id="264" r:id="rId20"/>
    <p:sldId id="2147482412" r:id="rId21"/>
    <p:sldId id="2134806339" r:id="rId22"/>
    <p:sldId id="2134806438" r:id="rId23"/>
    <p:sldId id="278" r:id="rId24"/>
    <p:sldId id="2147482556" r:id="rId25"/>
    <p:sldId id="2147482557" r:id="rId26"/>
    <p:sldId id="2147482593" r:id="rId27"/>
    <p:sldId id="2147482605" r:id="rId28"/>
    <p:sldId id="302" r:id="rId29"/>
    <p:sldId id="2147482570" r:id="rId30"/>
    <p:sldId id="303" r:id="rId31"/>
    <p:sldId id="304" r:id="rId32"/>
    <p:sldId id="2147482571" r:id="rId33"/>
    <p:sldId id="2147482572" r:id="rId34"/>
    <p:sldId id="2147482573" r:id="rId35"/>
    <p:sldId id="2147482574" r:id="rId36"/>
    <p:sldId id="2147482576" r:id="rId37"/>
    <p:sldId id="2147482577" r:id="rId38"/>
    <p:sldId id="2147482578" r:id="rId39"/>
    <p:sldId id="2147482579" r:id="rId40"/>
    <p:sldId id="2147482581" r:id="rId41"/>
    <p:sldId id="2147482580" r:id="rId42"/>
    <p:sldId id="325" r:id="rId43"/>
    <p:sldId id="326" r:id="rId44"/>
    <p:sldId id="2147482606" r:id="rId45"/>
    <p:sldId id="329" r:id="rId46"/>
    <p:sldId id="2147482514" r:id="rId47"/>
    <p:sldId id="2147482516" r:id="rId48"/>
    <p:sldId id="2147482568" r:id="rId49"/>
    <p:sldId id="2147482569" r:id="rId50"/>
    <p:sldId id="2147482583" r:id="rId51"/>
    <p:sldId id="2147482631" r:id="rId52"/>
    <p:sldId id="2147482632" r:id="rId53"/>
    <p:sldId id="2147482520" r:id="rId54"/>
    <p:sldId id="2147482551" r:id="rId55"/>
    <p:sldId id="2147482585" r:id="rId56"/>
    <p:sldId id="2147482584" r:id="rId57"/>
    <p:sldId id="2147482590" r:id="rId58"/>
    <p:sldId id="2147482477" r:id="rId59"/>
    <p:sldId id="2147482522" r:id="rId60"/>
    <p:sldId id="2147482523" r:id="rId61"/>
    <p:sldId id="2147482524" r:id="rId62"/>
    <p:sldId id="2147482525" r:id="rId63"/>
    <p:sldId id="2147482526" r:id="rId64"/>
    <p:sldId id="2147482527" r:id="rId65"/>
    <p:sldId id="2147482528" r:id="rId66"/>
    <p:sldId id="2147482529" r:id="rId67"/>
    <p:sldId id="2147482530" r:id="rId68"/>
    <p:sldId id="2147482531" r:id="rId69"/>
    <p:sldId id="2147482485" r:id="rId70"/>
    <p:sldId id="375" r:id="rId71"/>
    <p:sldId id="376" r:id="rId72"/>
    <p:sldId id="2147482607" r:id="rId73"/>
    <p:sldId id="378" r:id="rId74"/>
    <p:sldId id="379" r:id="rId75"/>
    <p:sldId id="2147482587" r:id="rId76"/>
    <p:sldId id="381" r:id="rId77"/>
    <p:sldId id="2147482591" r:id="rId78"/>
    <p:sldId id="2147482592" r:id="rId79"/>
  </p:sldIdLst>
  <p:sldSz cx="9144000" cy="6858000" type="screen4x3"/>
  <p:notesSz cx="6858000" cy="9144000"/>
  <p:embeddedFontLst>
    <p:embeddedFont>
      <p:font typeface="Dosis" pitchFamily="2" charset="0"/>
      <p:regular r:id="rId81"/>
      <p:bold r:id="rId82"/>
    </p:embeddedFont>
    <p:embeddedFont>
      <p:font typeface="Dosis ExtraBold" pitchFamily="2" charset="0"/>
      <p:bold r:id="rId83"/>
    </p:embeddedFont>
    <p:embeddedFont>
      <p:font typeface="Dosis Medium" pitchFamily="2" charset="0"/>
      <p:regular r:id="rId84"/>
      <p:bold r:id="rId85"/>
    </p:embeddedFont>
    <p:embeddedFont>
      <p:font typeface="Dosis SemiBold" pitchFamily="2" charset="0"/>
      <p:regular r:id="rId86"/>
      <p:bold r:id="rId87"/>
    </p:embeddedFont>
    <p:embeddedFont>
      <p:font typeface="Microsoft Uighur" panose="02000000000000000000" pitchFamily="2" charset="-78"/>
      <p:regular r:id="rId88"/>
      <p:bold r:id="rId89"/>
    </p:embeddedFont>
    <p:embeddedFont>
      <p:font typeface="Modern Love" panose="04090805081005020601" pitchFamily="82" charset="0"/>
      <p:regular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46" roundtripDataSignature="AMtx7mjCmx/7zG8L+ijJcYopbFz/ZY3U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E7B"/>
    <a:srgbClr val="00ABA3"/>
    <a:srgbClr val="ECF8FB"/>
    <a:srgbClr val="A1A6BC"/>
    <a:srgbClr val="424D7B"/>
    <a:srgbClr val="16AB98"/>
    <a:srgbClr val="00ACA4"/>
    <a:srgbClr val="00A89F"/>
    <a:srgbClr val="5BCAC5"/>
    <a:srgbClr val="00A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D0A10F-C969-4A29-9B80-2347004AA61C}" v="73" dt="2025-10-20T18:41:16.709"/>
  </p1510:revLst>
</p1510:revInfo>
</file>

<file path=ppt/tableStyles.xml><?xml version="1.0" encoding="utf-8"?>
<a:tblStyleLst xmlns:a="http://schemas.openxmlformats.org/drawingml/2006/main" def="{2C733AFA-3FCC-4A63-ADFC-33A60633C5B0}">
  <a:tblStyle styleId="{2C733AFA-3FCC-4A63-ADFC-33A60633C5B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718" autoAdjust="0"/>
  </p:normalViewPr>
  <p:slideViewPr>
    <p:cSldViewPr snapToGrid="0">
      <p:cViewPr varScale="1">
        <p:scale>
          <a:sx n="71" d="100"/>
          <a:sy n="71" d="100"/>
        </p:scale>
        <p:origin x="1032" y="28"/>
      </p:cViewPr>
      <p:guideLst/>
    </p:cSldViewPr>
  </p:slideViewPr>
  <p:outlineViewPr>
    <p:cViewPr>
      <p:scale>
        <a:sx n="33" d="100"/>
        <a:sy n="33" d="100"/>
      </p:scale>
      <p:origin x="0" y="-23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4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10.fntdata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15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148" Type="http://schemas.openxmlformats.org/officeDocument/2006/relationships/viewProps" Target="viewProps.xml"/><Relationship Id="rId15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146" Type="http://customschemas.google.com/relationships/presentationmetadata" Target="meta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font" Target="fonts/font7.fntdata"/><Relationship Id="rId61" Type="http://schemas.openxmlformats.org/officeDocument/2006/relationships/slide" Target="slides/slide51.xml"/><Relationship Id="rId82" Type="http://schemas.openxmlformats.org/officeDocument/2006/relationships/font" Target="fonts/font2.fntdata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47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Microsoft Uighur" panose="02000000000000000000" pitchFamily="2" charset="-78"/>
        <a:ea typeface="Microsoft Uighur" panose="02000000000000000000" pitchFamily="2" charset="-78"/>
        <a:cs typeface="Microsoft Uighur" panose="02000000000000000000" pitchFamily="2" charset="-78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85" name="Google Shape;9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>
          <a:extLst>
            <a:ext uri="{FF2B5EF4-FFF2-40B4-BE49-F238E27FC236}">
              <a16:creationId xmlns:a16="http://schemas.microsoft.com/office/drawing/2014/main" id="{93E1B9D4-B0EC-2678-273D-8E6780BAA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48:notes">
            <a:extLst>
              <a:ext uri="{FF2B5EF4-FFF2-40B4-BE49-F238E27FC236}">
                <a16:creationId xmlns:a16="http://schemas.microsoft.com/office/drawing/2014/main" id="{0A851912-A9D0-8F08-E5CC-ACC64AC21C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32" name="Google Shape;1832;p48:notes">
            <a:extLst>
              <a:ext uri="{FF2B5EF4-FFF2-40B4-BE49-F238E27FC236}">
                <a16:creationId xmlns:a16="http://schemas.microsoft.com/office/drawing/2014/main" id="{ECC000B3-3871-74F1-9E73-DBC854A9E1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2300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32" name="Google Shape;183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id="{89132CFF-5670-17FF-13F9-DFB7F0DB6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>
            <a:extLst>
              <a:ext uri="{FF2B5EF4-FFF2-40B4-BE49-F238E27FC236}">
                <a16:creationId xmlns:a16="http://schemas.microsoft.com/office/drawing/2014/main" id="{3DB8A570-0EC0-2814-9016-0529832344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>
            <a:extLst>
              <a:ext uri="{FF2B5EF4-FFF2-40B4-BE49-F238E27FC236}">
                <a16:creationId xmlns:a16="http://schemas.microsoft.com/office/drawing/2014/main" id="{A216A442-05F4-FA7B-D8D4-78B3331762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79357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id="{41A7FF65-5996-B9D5-4C69-AC0BD3061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>
            <a:extLst>
              <a:ext uri="{FF2B5EF4-FFF2-40B4-BE49-F238E27FC236}">
                <a16:creationId xmlns:a16="http://schemas.microsoft.com/office/drawing/2014/main" id="{07C29F1C-AFC8-938D-E3BA-30F85E31B1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>
            <a:extLst>
              <a:ext uri="{FF2B5EF4-FFF2-40B4-BE49-F238E27FC236}">
                <a16:creationId xmlns:a16="http://schemas.microsoft.com/office/drawing/2014/main" id="{FF1808D8-8232-1016-C736-FB4DBB6058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73085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id="{D4EFE89A-B73B-B5F3-BD86-DF3FB096F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>
            <a:extLst>
              <a:ext uri="{FF2B5EF4-FFF2-40B4-BE49-F238E27FC236}">
                <a16:creationId xmlns:a16="http://schemas.microsoft.com/office/drawing/2014/main" id="{4A87D945-98F7-34A7-597D-8553389C17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>
            <a:extLst>
              <a:ext uri="{FF2B5EF4-FFF2-40B4-BE49-F238E27FC236}">
                <a16:creationId xmlns:a16="http://schemas.microsoft.com/office/drawing/2014/main" id="{AD8181DA-5CF4-17B6-FFAC-3AF82C7351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1676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id="{AB569531-C9AB-5320-6833-65B1C00A6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>
            <a:extLst>
              <a:ext uri="{FF2B5EF4-FFF2-40B4-BE49-F238E27FC236}">
                <a16:creationId xmlns:a16="http://schemas.microsoft.com/office/drawing/2014/main" id="{1EB788E2-9B6F-36F5-0183-DFAC576865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>
            <a:extLst>
              <a:ext uri="{FF2B5EF4-FFF2-40B4-BE49-F238E27FC236}">
                <a16:creationId xmlns:a16="http://schemas.microsoft.com/office/drawing/2014/main" id="{16D831F3-1A9A-F638-2C99-A1D3F7EDF4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49715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id="{3D304002-832C-4F26-E7E5-98C3EA8F9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>
            <a:extLst>
              <a:ext uri="{FF2B5EF4-FFF2-40B4-BE49-F238E27FC236}">
                <a16:creationId xmlns:a16="http://schemas.microsoft.com/office/drawing/2014/main" id="{598BC3C2-859F-5ED0-21E8-3CA58CB28D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>
            <a:extLst>
              <a:ext uri="{FF2B5EF4-FFF2-40B4-BE49-F238E27FC236}">
                <a16:creationId xmlns:a16="http://schemas.microsoft.com/office/drawing/2014/main" id="{49256E1A-0227-0F1A-B600-1519C1B57B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2501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id="{6EDE16CC-61BC-B164-3946-96E2FC1A5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>
            <a:extLst>
              <a:ext uri="{FF2B5EF4-FFF2-40B4-BE49-F238E27FC236}">
                <a16:creationId xmlns:a16="http://schemas.microsoft.com/office/drawing/2014/main" id="{1F692393-62AD-D7B0-60DF-C2C265BFB9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>
            <a:extLst>
              <a:ext uri="{FF2B5EF4-FFF2-40B4-BE49-F238E27FC236}">
                <a16:creationId xmlns:a16="http://schemas.microsoft.com/office/drawing/2014/main" id="{B05195BA-FA7B-40D9-C8E8-68096D8059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2259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id="{D330414D-8FB2-D39E-36E7-C464FF5B6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>
            <a:extLst>
              <a:ext uri="{FF2B5EF4-FFF2-40B4-BE49-F238E27FC236}">
                <a16:creationId xmlns:a16="http://schemas.microsoft.com/office/drawing/2014/main" id="{CEB1EB09-54E6-39FB-15D1-28C45DD5BC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>
            <a:extLst>
              <a:ext uri="{FF2B5EF4-FFF2-40B4-BE49-F238E27FC236}">
                <a16:creationId xmlns:a16="http://schemas.microsoft.com/office/drawing/2014/main" id="{27B547EC-880F-690A-BC2B-462CE7F704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7432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09" name="Google Shape;13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id="{ED77ACBD-1A7A-04C3-B5A6-5DCC5DDEC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>
            <a:extLst>
              <a:ext uri="{FF2B5EF4-FFF2-40B4-BE49-F238E27FC236}">
                <a16:creationId xmlns:a16="http://schemas.microsoft.com/office/drawing/2014/main" id="{1669C765-0834-F285-B1F6-00B7C9067C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>
            <a:extLst>
              <a:ext uri="{FF2B5EF4-FFF2-40B4-BE49-F238E27FC236}">
                <a16:creationId xmlns:a16="http://schemas.microsoft.com/office/drawing/2014/main" id="{7D589BA3-07DD-155F-66CC-00B5B505BF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2326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id="{64219CF5-1BF9-1C51-630E-8EAA739E9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>
            <a:extLst>
              <a:ext uri="{FF2B5EF4-FFF2-40B4-BE49-F238E27FC236}">
                <a16:creationId xmlns:a16="http://schemas.microsoft.com/office/drawing/2014/main" id="{6D9B453F-9C84-5A92-F5AB-017276832D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>
            <a:extLst>
              <a:ext uri="{FF2B5EF4-FFF2-40B4-BE49-F238E27FC236}">
                <a16:creationId xmlns:a16="http://schemas.microsoft.com/office/drawing/2014/main" id="{DFD21C61-4047-98E6-6CFB-8479CC4742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85998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>
          <a:extLst>
            <a:ext uri="{FF2B5EF4-FFF2-40B4-BE49-F238E27FC236}">
              <a16:creationId xmlns:a16="http://schemas.microsoft.com/office/drawing/2014/main" id="{7C141E80-57CA-3347-9D6A-FC3AEBDBC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49:notes">
            <a:extLst>
              <a:ext uri="{FF2B5EF4-FFF2-40B4-BE49-F238E27FC236}">
                <a16:creationId xmlns:a16="http://schemas.microsoft.com/office/drawing/2014/main" id="{E233546B-EE93-7B59-CE52-4A964C258E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40" name="Google Shape;1840;p49:notes">
            <a:extLst>
              <a:ext uri="{FF2B5EF4-FFF2-40B4-BE49-F238E27FC236}">
                <a16:creationId xmlns:a16="http://schemas.microsoft.com/office/drawing/2014/main" id="{8E238525-B07B-A61F-96F0-1BE3A876FA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40670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18" name="Google Shape;201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26" name="Google Shape;2026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E3E36-8D9B-BACE-3450-9C687044C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2F8E932-40E3-5BB3-32A7-965DD4A647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1260544-EFBD-812E-11C4-CAD2B3C64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262493-F0A7-3033-BAF3-9E714C3422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sym typeface="Calibri"/>
              </a:rPr>
              <a:pPr algn="r"/>
              <a:t>43</a:t>
            </a:fld>
            <a:endParaRPr lang="fr-FR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4480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7">
          <a:extLst>
            <a:ext uri="{FF2B5EF4-FFF2-40B4-BE49-F238E27FC236}">
              <a16:creationId xmlns:a16="http://schemas.microsoft.com/office/drawing/2014/main" id="{72C47159-1D37-06E3-501A-8ABE7AB74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113:notes">
            <a:extLst>
              <a:ext uri="{FF2B5EF4-FFF2-40B4-BE49-F238E27FC236}">
                <a16:creationId xmlns:a16="http://schemas.microsoft.com/office/drawing/2014/main" id="{A2A0E8FF-8155-9650-A133-17343C59BC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113:notes">
            <a:extLst>
              <a:ext uri="{FF2B5EF4-FFF2-40B4-BE49-F238E27FC236}">
                <a16:creationId xmlns:a16="http://schemas.microsoft.com/office/drawing/2014/main" id="{358160DD-832D-DAC4-A3F4-4483DBA66B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77712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4">
          <a:extLst>
            <a:ext uri="{FF2B5EF4-FFF2-40B4-BE49-F238E27FC236}">
              <a16:creationId xmlns:a16="http://schemas.microsoft.com/office/drawing/2014/main" id="{3B535CB9-8594-C3D9-E4D1-07BD25BDB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120:notes">
            <a:extLst>
              <a:ext uri="{FF2B5EF4-FFF2-40B4-BE49-F238E27FC236}">
                <a16:creationId xmlns:a16="http://schemas.microsoft.com/office/drawing/2014/main" id="{AF941C83-09F6-6E6F-47EA-4F7F1571D1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06" name="Google Shape;2506;p120:notes">
            <a:extLst>
              <a:ext uri="{FF2B5EF4-FFF2-40B4-BE49-F238E27FC236}">
                <a16:creationId xmlns:a16="http://schemas.microsoft.com/office/drawing/2014/main" id="{23D0D8D1-830D-2EC1-5FB3-D1410B1831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0458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06" name="Google Shape;2506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28" name="Google Shape;13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Google Shape;2512;p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13" name="Google Shape;2513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p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33" name="Google Shape;2533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p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49" name="Google Shape;2549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p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49" name="Google Shape;2549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83793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75" name="Google Shape;2575;p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38" name="Google Shape;13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9BE7F4F3-D72E-F5C5-3199-FF9DD10CA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887F258D-270A-66F7-7428-F50D1CADF7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2F933840-CE68-3469-C6CE-9392EBCD7C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91761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C561A88D-9C6C-5DA4-9CFC-3D7E5DD17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DB231C98-3119-1746-3A56-A2B15986EA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3CD85B1D-C9B7-17C3-1106-0410DD9132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91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C561A88D-9C6C-5DA4-9CFC-3D7E5DD17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DB231C98-3119-1746-3A56-A2B15986EA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3CD85B1D-C9B7-17C3-1106-0410DD9132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7716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24" name="Google Shape;182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05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874318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preserve="1" userDrawn="1">
  <p:cSld name="12_Disposition personnalisée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7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7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17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81" name="Google Shape;281;p17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17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83" name="Google Shape;283;p17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17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35F41E4-E11D-8B4D-0ECB-852CFCED98C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29315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081459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840189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94495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29195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  <a:lvl2pPr algn="r" rtl="1">
              <a:defRPr>
                <a:latin typeface="Microsoft Uighur" panose="020B0604020202020204" charset="-78"/>
              </a:defRPr>
            </a:lvl2pPr>
            <a:lvl3pPr algn="r" rtl="1">
              <a:defRPr>
                <a:latin typeface="Microsoft Uighur" panose="020B0604020202020204" charset="-78"/>
              </a:defRPr>
            </a:lvl3pPr>
            <a:lvl4pPr algn="r" rtl="1">
              <a:defRPr>
                <a:latin typeface="Microsoft Uighur" panose="020B0604020202020204" charset="-78"/>
              </a:defRPr>
            </a:lvl4pPr>
            <a:lvl5pPr algn="r" rtl="1">
              <a:defRPr>
                <a:latin typeface="Microsoft Uighur" panose="020B0604020202020204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442127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  <a:lvl2pPr algn="r" rtl="1">
              <a:defRPr>
                <a:latin typeface="Microsoft Uighur" panose="020B0604020202020204" charset="-78"/>
              </a:defRPr>
            </a:lvl2pPr>
            <a:lvl3pPr algn="r" rtl="1">
              <a:defRPr>
                <a:latin typeface="Microsoft Uighur" panose="020B0604020202020204" charset="-78"/>
              </a:defRPr>
            </a:lvl3pPr>
            <a:lvl4pPr algn="r" rtl="1">
              <a:defRPr>
                <a:latin typeface="Microsoft Uighur" panose="020B0604020202020204" charset="-78"/>
              </a:defRPr>
            </a:lvl4pPr>
            <a:lvl5pPr algn="r" rtl="1">
              <a:defRPr>
                <a:latin typeface="Microsoft Uighur" panose="020B0604020202020204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107902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078847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009079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902246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6044562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438863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6362686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468720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071995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9368855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684629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539948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62523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719921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182101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398194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6894810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6489920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9203830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230087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7813019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1976172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771073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599046906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7152230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1133543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4391625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9963643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715837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354251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1483207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1444981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972570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9892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7501385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5397157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657738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4407660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66698275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34387908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8393363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1805621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576966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4755796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37865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695347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832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550983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600111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626365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45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1318;p6">
            <a:extLst>
              <a:ext uri="{FF2B5EF4-FFF2-40B4-BE49-F238E27FC236}">
                <a16:creationId xmlns:a16="http://schemas.microsoft.com/office/drawing/2014/main" id="{E9B47BC0-4CDB-8E77-5315-57EB11D6A9D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02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953964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02_Voc_Act_01_Large Vidéo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5AFE5C5-D53A-06CF-C2F6-9BF5A33C3C9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36289461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userDrawn="1">
  <p:cSld name="02_Voc_Act_01__Vidéo 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9" name="Google Shape;799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76DB4EB9-1FD1-B89A-FBB6-40E3ADAA0F2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userDrawn="1">
  <p:cSld name="3_Disposition personnalisée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2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22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04" name="Google Shape;804;p22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65F896C-AFA9-FA5C-F84C-566A06E8F0BE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userDrawn="1">
  <p:cSld name="4_Media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9" name="Google Shape;809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9B5778A-ECB4-3CC1-A22C-B910899DDB6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userDrawn="1">
  <p:cSld name="6_Img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2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4" name="Google Shape;814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062DCA9-B1B3-A76C-1509-C71BA543F740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userDrawn="1">
  <p:cSld name="8_Img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22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19" name="Google Shape;819;p22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0" name="Google Shape;820;p22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1" name="Google Shape;821;p22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2" name="Google Shape;822;p22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3" name="Google Shape;823;p22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4" name="Google Shape;824;p22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5" name="Google Shape;825;p22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6" name="Google Shape;826;p22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7" name="Google Shape;827;p22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E6CBDE1-304B-0025-FAD2-4CD19A013C3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preserve="1" userDrawn="1">
  <p:cSld name="9_Img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229"/>
          <p:cNvSpPr>
            <a:spLocks noGrp="1"/>
          </p:cNvSpPr>
          <p:nvPr>
            <p:ph type="pic" idx="2"/>
          </p:nvPr>
        </p:nvSpPr>
        <p:spPr>
          <a:xfrm>
            <a:off x="4016173" y="229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0" name="Google Shape;820;p229"/>
          <p:cNvSpPr>
            <a:spLocks noGrp="1"/>
          </p:cNvSpPr>
          <p:nvPr>
            <p:ph type="pic" idx="4"/>
          </p:nvPr>
        </p:nvSpPr>
        <p:spPr>
          <a:xfrm>
            <a:off x="4016173" y="391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1" name="Google Shape;821;p229"/>
          <p:cNvSpPr>
            <a:spLocks noGrp="1"/>
          </p:cNvSpPr>
          <p:nvPr>
            <p:ph type="pic" idx="5"/>
          </p:nvPr>
        </p:nvSpPr>
        <p:spPr>
          <a:xfrm>
            <a:off x="5512359" y="229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3" name="Google Shape;823;p229"/>
          <p:cNvSpPr>
            <a:spLocks noGrp="1"/>
          </p:cNvSpPr>
          <p:nvPr>
            <p:ph type="pic" idx="7"/>
          </p:nvPr>
        </p:nvSpPr>
        <p:spPr>
          <a:xfrm>
            <a:off x="5512359" y="391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4" name="Google Shape;824;p229"/>
          <p:cNvSpPr>
            <a:spLocks noGrp="1"/>
          </p:cNvSpPr>
          <p:nvPr>
            <p:ph type="pic" idx="8"/>
          </p:nvPr>
        </p:nvSpPr>
        <p:spPr>
          <a:xfrm>
            <a:off x="7008545" y="229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6" name="Google Shape;826;p229"/>
          <p:cNvSpPr>
            <a:spLocks noGrp="1"/>
          </p:cNvSpPr>
          <p:nvPr>
            <p:ph type="pic" idx="13"/>
          </p:nvPr>
        </p:nvSpPr>
        <p:spPr>
          <a:xfrm>
            <a:off x="7008545" y="391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7" name="Google Shape;827;p22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E6CBDE1-304B-0025-FAD2-4CD19A013C3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112855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userDrawn="1">
  <p:cSld name="02_Voc_Act_01_4 Vignt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2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2" name="Google Shape;832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3" name="Google Shape;833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4" name="Google Shape;834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151AD29B-3D79-D516-21C1-10575B75169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userDrawn="1">
  <p:cSld name="02_Voc_Act_01_4 Vignt+Txt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2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9" name="Google Shape;839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0" name="Google Shape;840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1" name="Google Shape;841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2" name="Google Shape;842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3" name="Google Shape;843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4" name="Google Shape;844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5" name="Google Shape;845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07CADF6-9888-2E96-05E1-3BCC568669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userDrawn="1">
  <p:cSld name="5_Voc_Act_01_4 Vignt+Txt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2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23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0" name="Google Shape;850;p23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1" name="Google Shape;851;p23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2" name="Google Shape;852;p23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3" name="Google Shape;853;p23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4" name="Google Shape;854;p23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5CA8537-2A5F-9322-4CF8-035BFF12B5E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userDrawn="1">
  <p:cSld name="4_Voc_Act_01_4 Vignt+Txt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3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23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9" name="Google Shape;859;p23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0" name="Google Shape;860;p23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1" name="Google Shape;861;p23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2" name="Google Shape;862;p23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3" name="Google Shape;863;p23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23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5" name="Google Shape;865;p23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28F7120-2C56-468E-4B92-442DCBCD2C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3149098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userDrawn="1">
  <p:cSld name="3_Voc_Act_01_4 Vignt+Txt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2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23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0" name="Google Shape;870;p23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1" name="Google Shape;871;p23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2" name="Google Shape;872;p23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3" name="Google Shape;873;p23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4" name="Google Shape;874;p23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5" name="Google Shape;875;p23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6" name="Google Shape;876;p23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7" name="Google Shape;877;p23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8" name="Google Shape;878;p23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86B8185-80E3-4107-DE61-64E8480BE4E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userDrawn="1">
  <p:cSld name="02_Voc_Act_01_5 Vignt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23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3" name="Google Shape;883;p23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4" name="Google Shape;884;p23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5" name="Google Shape;885;p23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6" name="Google Shape;886;p23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ACF8E7E-EB4A-F6C7-1B17-D951CD979DF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userDrawn="1">
  <p:cSld name="02_Voc_Act_01_5 Vignt+Txt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2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3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1" name="Google Shape;891;p23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2" name="Google Shape;892;p23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3" name="Google Shape;893;p23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4" name="Google Shape;894;p23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5" name="Google Shape;895;p23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6" name="Google Shape;896;p23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3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8" name="Google Shape;898;p23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9" name="Google Shape;899;p23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6CDFDBD-A77D-6D97-915E-05096AE3C59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userDrawn="1">
  <p:cSld name="3_Voc_Act_01_5 Vignt+Txt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23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4" name="Google Shape;904;p23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5" name="Google Shape;905;p23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6" name="Google Shape;906;p23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7" name="Google Shape;907;p23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8" name="Google Shape;908;p23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9" name="Google Shape;909;p23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0" name="Google Shape;910;p23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1" name="Google Shape;911;p23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EA1CD6A-F95F-7409-26F3-211E4FA3CAF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userDrawn="1">
  <p:cSld name="5_Voc_Act_01_5 Vignt+Txt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3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6" name="Google Shape;916;p23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7" name="Google Shape;917;p23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8" name="Google Shape;918;p23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9" name="Google Shape;919;p23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0" name="Google Shape;920;p23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1" name="Google Shape;921;p23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2" name="Google Shape;922;p23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3" name="Google Shape;923;p23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5733B59-BB60-3802-A604-0CC0FA1E82B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userDrawn="1">
  <p:cSld name="4_Voc_Act_01_5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23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8" name="Google Shape;928;p23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9" name="Google Shape;929;p23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0" name="Google Shape;930;p23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1" name="Google Shape;931;p23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2" name="Google Shape;932;p23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3" name="Google Shape;933;p23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4" name="Google Shape;934;p23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5" name="Google Shape;935;p23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6" name="Google Shape;936;p23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7" name="Google Shape;937;p23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8" name="Google Shape;938;p23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9" name="Google Shape;939;p23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40" name="Google Shape;940;p23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41" name="Google Shape;941;p23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2" name="Google Shape;942;p23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3" name="Google Shape;943;p23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4" name="Google Shape;944;p23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56A4269-B941-9000-E5C2-BFD9EF95B6BE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userDrawn="1">
  <p:cSld name="02_Voc_Act_01_Vid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4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CB39824-89BD-A063-37D3-A57E6075F0AB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9AB39D6-9B4F-B643-71A9-5E57710BE0B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userDrawn="1">
  <p:cSld name="12_Disposition personnalisée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2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2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24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24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9" name="Google Shape;959;p24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60" name="Google Shape;960;p24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1" name="Google Shape;961;p24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62" name="Google Shape;962;p24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3" name="Google Shape;963;p24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1EB3D44-0CB0-CCF8-00FB-D7418B51BAB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 userDrawn="1">
  <p:cSld name="15_Disposition personnalisée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67" name="Google Shape;967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68" name="Google Shape;968;p243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969" name="Google Shape;969;p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970" name="Google Shape;970;p2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243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72" name="Google Shape;972;p2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243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74" name="Google Shape;974;p2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243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76" name="Google Shape;976;p243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7" name="Google Shape;977;p243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8" name="Google Shape;978;p243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9" name="Google Shape;979;p243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0" name="Google Shape;980;p243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1" name="Google Shape;981;p243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6C336FC-8DDC-7C49-7B9A-73911A8C62C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2743026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309189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2992547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6139275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34289777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1941728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819043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109081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912947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673183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49112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06386604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0611542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8558041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04831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0097416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119094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45707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09534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66264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1096624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324385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050377308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286336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465928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163741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1341160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54403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609740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750759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26899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148260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24294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2453018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2995627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411289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5821520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4469089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012089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1764129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956447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21334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5142928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0F4DF75-09BC-8593-ABEF-271B6790693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646790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600650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preserve="1" userDrawn="1">
  <p:cSld name="02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1867422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02_Voc_Act_01_Mascott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6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56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156C85C-0ECD-CFAA-AC7E-C470667B8C1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2132868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preserve="1" userDrawn="1">
  <p:cSld name="02_Voc_Act_01_Large Vidéo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7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8CCBF69-2633-5CA5-25BE-6C0C21432F08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324123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02_Voc_Act_01__Vidéo titl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8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158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7F2F063-1671-C8E2-F353-50432123C37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2926894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preserve="1" userDrawn="1">
  <p:cSld name="3_Disposition personnalisé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59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19" name="Google Shape;119;p159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E05C8B9-4A1A-EBD6-48A4-0F3D2AC96F8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8852870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preserve="1" userDrawn="1">
  <p:cSld name="4_Media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60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160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61CF48A-725A-2367-3EE9-B7089A1E28D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52054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preserve="1" userDrawn="1">
  <p:cSld name="6_Img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161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3FDD173-5E90-F443-D1BC-DB96DF2A340D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532702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preserve="1" userDrawn="1">
  <p:cSld name="8_Img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2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4" name="Google Shape;134;p162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5" name="Google Shape;135;p162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6" name="Google Shape;136;p162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7" name="Google Shape;137;p162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8" name="Google Shape;138;p162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9" name="Google Shape;139;p162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0" name="Google Shape;140;p162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1" name="Google Shape;141;p162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2" name="Google Shape;142;p162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71D7F28-1181-3658-99BC-1AEFD74AEF8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867684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preserve="1" userDrawn="1">
  <p:cSld name="02_Voc_Act_01_4 Vig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63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7" name="Google Shape;147;p163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8" name="Google Shape;148;p163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9" name="Google Shape;149;p163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2DC0114-5F8D-3244-DA08-8F7E87A003D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639344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preserve="1" userDrawn="1">
  <p:cSld name="02_Voc_Act_01_4 Vignt+T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6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54" name="Google Shape;154;p16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55" name="Google Shape;155;p16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56" name="Google Shape;156;p16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57" name="Google Shape;157;p164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164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164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164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8C86209-0ED4-0A0B-DA19-95B46E9C8DD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12437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9522308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preserve="1" userDrawn="1">
  <p:cSld name="5_Voc_Act_01_4 Vignt+T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65" name="Google Shape;165;p16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66" name="Google Shape;166;p16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67" name="Google Shape;167;p16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B0604020202020204" charset="-78"/>
                <a:ea typeface="Microsoft Uighur" panose="020B0604020202020204" charset="-78"/>
                <a:cs typeface="Microsoft Uighur" panose="020B0604020202020204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8" name="Google Shape;168;p16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B0604020202020204" charset="-78"/>
                <a:ea typeface="Microsoft Uighur" panose="020B0604020202020204" charset="-78"/>
                <a:cs typeface="Microsoft Uighur" panose="020B0604020202020204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9" name="Google Shape;169;p16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B0604020202020204" charset="-78"/>
                <a:ea typeface="Microsoft Uighur" panose="020B0604020202020204" charset="-78"/>
                <a:cs typeface="Microsoft Uighur" panose="020B0604020202020204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CC9E714-0F73-DECA-08F0-98D069ADD82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35278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 preserve="1" userDrawn="1">
  <p:cSld name="6_Voc_Act_01_4 Vignt+T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6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4" name="Google Shape;174;p16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5" name="Google Shape;175;p16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7" name="Google Shape;177;p16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8" name="Google Shape;178;p16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9" name="Google Shape;179;p16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B7DB362-4116-CB38-4D3F-C338C437530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034708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preserve="1" userDrawn="1">
  <p:cSld name="4_Voc_Act_01_4 Vignt+T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6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3" name="Google Shape;183;p16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4" name="Google Shape;184;p16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5" name="Google Shape;185;p16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6" name="Google Shape;186;p16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16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16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16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EE90407-67B2-4F8E-4AC8-38F649D3BB7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086335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preserve="1" userDrawn="1">
  <p:cSld name="3_Voc_Act_01_4 Vignt+T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6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4" name="Google Shape;194;p16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5" name="Google Shape;195;p16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6" name="Google Shape;196;p16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7" name="Google Shape;197;p16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16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16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16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16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2" name="Google Shape;202;p16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D70DF00-B60A-511A-1AD9-70E20BEDBB6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1485540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preserve="1" userDrawn="1">
  <p:cSld name="02_Voc_Act_01_5 Vign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6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7" name="Google Shape;207;p16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8" name="Google Shape;208;p16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9" name="Google Shape;209;p16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0" name="Google Shape;210;p16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AFE20CC-FA40-72F7-6FC4-A9DE7C05454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806983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preserve="1" userDrawn="1">
  <p:cSld name="02_Voc_Act_01_5 Vignt+T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7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5" name="Google Shape;215;p17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6" name="Google Shape;216;p17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7" name="Google Shape;217;p17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8" name="Google Shape;218;p17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9" name="Google Shape;219;p17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17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17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17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17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D3426C2-3915-E00C-533D-36964F9CADF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604536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3_Voc_Act_01_5 Vignt+T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7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8" name="Google Shape;228;p17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9" name="Google Shape;229;p17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0" name="Google Shape;230;p17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1" name="Google Shape;231;p17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2" name="Google Shape;232;p17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3" name="Google Shape;233;p17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4" name="Google Shape;234;p17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5" name="Google Shape;235;p17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9AEE779-C0A9-C4EC-8ABD-F74EB10422B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614262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preserve="1" userDrawn="1">
  <p:cSld name="5_Voc_Act_01_5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7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0" name="Google Shape;240;p17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1" name="Google Shape;241;p17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2" name="Google Shape;242;p17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3" name="Google Shape;243;p17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4" name="Google Shape;244;p17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5" name="Google Shape;245;p17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6" name="Google Shape;246;p17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7" name="Google Shape;247;p17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C5E47B4-E2C7-70AC-FA53-9EC2F25A450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930623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preserve="1" userDrawn="1">
  <p:cSld name="4_Voc_Act_01_5 Vignt+Tx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7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2" name="Google Shape;252;p17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3" name="Google Shape;253;p17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4" name="Google Shape;254;p17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5" name="Google Shape;255;p17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6" name="Google Shape;256;p17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17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17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17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17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17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2" name="Google Shape;262;p17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3" name="Google Shape;263;p17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4" name="Google Shape;264;p17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5" name="Google Shape;265;p17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p17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p17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" name="Google Shape;268;p17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CC6F57A-876C-D913-D287-EB29306155C4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649215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preserve="1" userDrawn="1">
  <p:cSld name="02_Voc_Act_01_Vid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74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C8165FC-D6D0-6263-8957-54C8619024E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348548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image" Target="../media/image7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image" Target="../media/image14.bin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image" Target="../media/image7.jpg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image" Target="../media/image14.bin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image" Target="../media/image17.jpg"/><Relationship Id="rId2" Type="http://schemas.openxmlformats.org/officeDocument/2006/relationships/slideLayout" Target="../slideLayouts/slideLayout124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94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07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71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859" r:id="rId2"/>
    <p:sldLayoutId id="2147483769" r:id="rId3"/>
    <p:sldLayoutId id="2147483770" r:id="rId4"/>
    <p:sldLayoutId id="2147483778" r:id="rId5"/>
    <p:sldLayoutId id="2147483785" r:id="rId6"/>
    <p:sldLayoutId id="2147483786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942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91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8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926" r:id="rId2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63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5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927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3829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8833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55231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  <p:sldLayoutId id="2147483882" r:id="rId19"/>
    <p:sldLayoutId id="2147483883" r:id="rId20"/>
    <p:sldLayoutId id="2147483884" r:id="rId21"/>
    <p:sldLayoutId id="2147483885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686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  <p:sldLayoutId id="2147483906" r:id="rId20"/>
    <p:sldLayoutId id="2147483907" r:id="rId21"/>
    <p:sldLayoutId id="214748390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46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gif"/><Relationship Id="rId11" Type="http://schemas.openxmlformats.org/officeDocument/2006/relationships/image" Target="../media/image42.png"/><Relationship Id="rId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4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1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1.jp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jpg"/><Relationship Id="rId11" Type="http://schemas.openxmlformats.org/officeDocument/2006/relationships/image" Target="../media/image41.png"/><Relationship Id="rId5" Type="http://schemas.openxmlformats.org/officeDocument/2006/relationships/image" Target="../media/image22.png"/><Relationship Id="rId10" Type="http://schemas.openxmlformats.org/officeDocument/2006/relationships/image" Target="../media/image40.png"/><Relationship Id="rId4" Type="http://schemas.openxmlformats.org/officeDocument/2006/relationships/image" Target="../media/image49.jp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1.jpg"/><Relationship Id="rId11" Type="http://schemas.openxmlformats.org/officeDocument/2006/relationships/image" Target="../media/image42.png"/><Relationship Id="rId5" Type="http://schemas.openxmlformats.org/officeDocument/2006/relationships/image" Target="../media/image50.jpg"/><Relationship Id="rId10" Type="http://schemas.openxmlformats.org/officeDocument/2006/relationships/image" Target="../media/image41.png"/><Relationship Id="rId4" Type="http://schemas.openxmlformats.org/officeDocument/2006/relationships/image" Target="../media/image49.jp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6.png"/><Relationship Id="rId11" Type="http://schemas.openxmlformats.org/officeDocument/2006/relationships/image" Target="../media/image26.gif"/><Relationship Id="rId5" Type="http://schemas.openxmlformats.org/officeDocument/2006/relationships/image" Target="../media/image22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6.png"/><Relationship Id="rId11" Type="http://schemas.openxmlformats.org/officeDocument/2006/relationships/image" Target="../media/image26.gif"/><Relationship Id="rId5" Type="http://schemas.openxmlformats.org/officeDocument/2006/relationships/image" Target="../media/image58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2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6.gif"/><Relationship Id="rId11" Type="http://schemas.openxmlformats.org/officeDocument/2006/relationships/image" Target="../media/image42.png"/><Relationship Id="rId5" Type="http://schemas.openxmlformats.org/officeDocument/2006/relationships/image" Target="../media/image65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36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2.png"/><Relationship Id="rId11" Type="http://schemas.openxmlformats.org/officeDocument/2006/relationships/image" Target="../media/image66.png"/><Relationship Id="rId5" Type="http://schemas.openxmlformats.org/officeDocument/2006/relationships/image" Target="../media/image26.gif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68.png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6.png"/><Relationship Id="rId7" Type="http://schemas.openxmlformats.org/officeDocument/2006/relationships/image" Target="../media/image4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2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5.png"/><Relationship Id="rId7" Type="http://schemas.openxmlformats.org/officeDocument/2006/relationships/image" Target="../media/image4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3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2.png"/><Relationship Id="rId5" Type="http://schemas.openxmlformats.org/officeDocument/2006/relationships/image" Target="../media/image26.gif"/><Relationship Id="rId10" Type="http://schemas.openxmlformats.org/officeDocument/2006/relationships/image" Target="../media/image42.png"/><Relationship Id="rId4" Type="http://schemas.openxmlformats.org/officeDocument/2006/relationships/image" Target="../media/image65.png"/><Relationship Id="rId9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6.gif"/><Relationship Id="rId11" Type="http://schemas.openxmlformats.org/officeDocument/2006/relationships/image" Target="../media/image77.png"/><Relationship Id="rId5" Type="http://schemas.openxmlformats.org/officeDocument/2006/relationships/image" Target="../media/image22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6.png"/><Relationship Id="rId7" Type="http://schemas.openxmlformats.org/officeDocument/2006/relationships/image" Target="../media/image7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4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84.png"/><Relationship Id="rId7" Type="http://schemas.openxmlformats.org/officeDocument/2006/relationships/image" Target="../media/image4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4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6.png"/><Relationship Id="rId7" Type="http://schemas.openxmlformats.org/officeDocument/2006/relationships/image" Target="../media/image4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87.svg"/><Relationship Id="rId9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84.png"/><Relationship Id="rId7" Type="http://schemas.openxmlformats.org/officeDocument/2006/relationships/image" Target="../media/image4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4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84.png"/><Relationship Id="rId7" Type="http://schemas.openxmlformats.org/officeDocument/2006/relationships/image" Target="../media/image4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26.gif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5.png"/><Relationship Id="rId11" Type="http://schemas.openxmlformats.org/officeDocument/2006/relationships/image" Target="../media/image42.png"/><Relationship Id="rId5" Type="http://schemas.openxmlformats.org/officeDocument/2006/relationships/image" Target="../media/image22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8.jpg"/><Relationship Id="rId12" Type="http://schemas.openxmlformats.org/officeDocument/2006/relationships/image" Target="../media/image90.png"/><Relationship Id="rId2" Type="http://schemas.openxmlformats.org/officeDocument/2006/relationships/video" Target="../media/media10.mp4"/><Relationship Id="rId16" Type="http://schemas.openxmlformats.org/officeDocument/2006/relationships/image" Target="../media/image42.png"/><Relationship Id="rId1" Type="http://schemas.microsoft.com/office/2007/relationships/media" Target="../media/media10.mp4"/><Relationship Id="rId6" Type="http://schemas.openxmlformats.org/officeDocument/2006/relationships/image" Target="../media/image50.jpg"/><Relationship Id="rId11" Type="http://schemas.openxmlformats.org/officeDocument/2006/relationships/image" Target="../media/image21.png"/><Relationship Id="rId5" Type="http://schemas.openxmlformats.org/officeDocument/2006/relationships/image" Target="../media/image89.jpg"/><Relationship Id="rId15" Type="http://schemas.openxmlformats.org/officeDocument/2006/relationships/image" Target="../media/image41.png"/><Relationship Id="rId10" Type="http://schemas.openxmlformats.org/officeDocument/2006/relationships/image" Target="../media/image52.jp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49.jpg"/><Relationship Id="rId14" Type="http://schemas.openxmlformats.org/officeDocument/2006/relationships/image" Target="../media/image4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41.png"/><Relationship Id="rId3" Type="http://schemas.microsoft.com/office/2007/relationships/media" Target="../media/media10.mp4"/><Relationship Id="rId7" Type="http://schemas.openxmlformats.org/officeDocument/2006/relationships/image" Target="../media/image91.png"/><Relationship Id="rId12" Type="http://schemas.openxmlformats.org/officeDocument/2006/relationships/image" Target="../media/image40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notesSlide" Target="../notesSlides/notesSlide32.xml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73.xml"/><Relationship Id="rId10" Type="http://schemas.openxmlformats.org/officeDocument/2006/relationships/image" Target="../media/image21.png"/><Relationship Id="rId4" Type="http://schemas.openxmlformats.org/officeDocument/2006/relationships/video" Target="../media/media10.mp4"/><Relationship Id="rId9" Type="http://schemas.openxmlformats.org/officeDocument/2006/relationships/image" Target="../media/image63.png"/><Relationship Id="rId14" Type="http://schemas.openxmlformats.org/officeDocument/2006/relationships/image" Target="../media/image4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png"/><Relationship Id="rId3" Type="http://schemas.microsoft.com/office/2007/relationships/media" Target="../media/media10.mp4"/><Relationship Id="rId7" Type="http://schemas.openxmlformats.org/officeDocument/2006/relationships/image" Target="../media/image91.png"/><Relationship Id="rId12" Type="http://schemas.openxmlformats.org/officeDocument/2006/relationships/image" Target="../media/image41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notesSlide" Target="../notesSlides/notesSlide33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19.xml"/><Relationship Id="rId10" Type="http://schemas.openxmlformats.org/officeDocument/2006/relationships/image" Target="../media/image36.png"/><Relationship Id="rId4" Type="http://schemas.openxmlformats.org/officeDocument/2006/relationships/video" Target="../media/media10.mp4"/><Relationship Id="rId9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92.png"/><Relationship Id="rId9" Type="http://schemas.openxmlformats.org/officeDocument/2006/relationships/image" Target="../media/image2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94.png"/><Relationship Id="rId5" Type="http://schemas.openxmlformats.org/officeDocument/2006/relationships/image" Target="../media/image26.gif"/><Relationship Id="rId4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microsoft.com/office/2007/relationships/media" Target="../media/media2.mp4"/><Relationship Id="rId7" Type="http://schemas.openxmlformats.org/officeDocument/2006/relationships/image" Target="../media/image26.gif"/><Relationship Id="rId12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73.xml"/><Relationship Id="rId10" Type="http://schemas.openxmlformats.org/officeDocument/2006/relationships/image" Target="../media/image22.png"/><Relationship Id="rId4" Type="http://schemas.openxmlformats.org/officeDocument/2006/relationships/video" Target="../media/media2.mp4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6.png"/><Relationship Id="rId5" Type="http://schemas.openxmlformats.org/officeDocument/2006/relationships/image" Target="../media/image22.png"/><Relationship Id="rId4" Type="http://schemas.openxmlformats.org/officeDocument/2006/relationships/image" Target="../media/image44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sz="2400" dirty="0"/>
          </a:p>
        </p:txBody>
      </p:sp>
      <p:pic>
        <p:nvPicPr>
          <p:cNvPr id="3" name="rangement">
            <a:hlinkClick r:id="" action="ppaction://media"/>
            <a:extLst>
              <a:ext uri="{FF2B5EF4-FFF2-40B4-BE49-F238E27FC236}">
                <a16:creationId xmlns:a16="http://schemas.microsoft.com/office/drawing/2014/main" id="{43CD4E30-1102-C7A0-F0F2-504BA8F74EDB}"/>
              </a:ext>
            </a:extLst>
          </p:cNvPr>
          <p:cNvPicPr>
            <a:picLocks noGrp="1" noChangeAspect="1"/>
          </p:cNvPicPr>
          <p:nvPr>
            <p:ph type="media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025" y="2160588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7BE2FF1-1EDF-C876-0243-4200881DF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6241000"/>
            <a:ext cx="540000" cy="540000"/>
          </a:xfrm>
          <a:prstGeom prst="rect">
            <a:avLst/>
          </a:prstGeom>
        </p:spPr>
      </p:pic>
      <p:pic>
        <p:nvPicPr>
          <p:cNvPr id="16" name="Image 1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0485576-7664-0864-63EA-FB8CBD636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6788" y="6181795"/>
            <a:ext cx="540000" cy="540000"/>
          </a:xfrm>
          <a:prstGeom prst="rect">
            <a:avLst/>
          </a:prstGeom>
        </p:spPr>
      </p:pic>
      <p:pic>
        <p:nvPicPr>
          <p:cNvPr id="21" name="Espace réservé pour une image  8">
            <a:extLst>
              <a:ext uri="{FF2B5EF4-FFF2-40B4-BE49-F238E27FC236}">
                <a16:creationId xmlns:a16="http://schemas.microsoft.com/office/drawing/2014/main" id="{B4A567AF-1D7D-5DA3-2205-323D315794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ADE5D25-2BFB-DBFB-6A69-54F6775814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5492417-180A-6F6C-1480-4009F7265A8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7E7653C-7278-B3F2-3390-5804059D40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C0BA019-5E60-047E-A72B-BF8569012F15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4BB565-F461-8576-14A8-A14BFC89472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0083E6-B538-96D0-CA11-A041C14AD89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1BCCA2-CB79-5835-95D5-6F73DDF717A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F9E235-6CA5-1830-4AFE-8775F134A07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1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114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F4C8090D-66ED-0077-F7BB-92D23348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zm-Arab-MA" sz="2400" b="1" kern="12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يمر لقراءة لوحة المقاطع ؟</a:t>
            </a:r>
            <a:r>
              <a:rPr lang="fr-FR" sz="2400" b="1" kern="12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(خاص بالفئة د)</a:t>
            </a:r>
            <a:r>
              <a:rPr lang="tzm-Arab-MA" sz="2400" i="1" kern="12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lang="fr-FR" sz="2400" i="1" kern="1200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timer_5min">
            <a:hlinkClick r:id="" action="ppaction://media"/>
            <a:extLst>
              <a:ext uri="{FF2B5EF4-FFF2-40B4-BE49-F238E27FC236}">
                <a16:creationId xmlns:a16="http://schemas.microsoft.com/office/drawing/2014/main" id="{E446B506-FFCA-7DAA-0356-66060044F9ED}"/>
              </a:ext>
            </a:extLst>
          </p:cNvPr>
          <p:cNvPicPr>
            <a:picLocks noGrp="1" noChangeAspect="1"/>
          </p:cNvPicPr>
          <p:nvPr>
            <p:ph type="media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7539" y="2160588"/>
            <a:ext cx="3959225" cy="39592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90427C5-3171-4C8C-42DB-38BB28D9F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FF1747-6526-52B0-F572-92686BF07AE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7EEAEDF-D0B0-F2E7-6D60-C9677BFA7C6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050226-87CB-F21A-283F-7BC2275C0EC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01ADCD-21AD-B87F-60E1-422B54134B2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F7F120-444C-FB3C-3752-A0751ECA3CC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37F59-7D91-C76C-CE66-6EFD1B7BE2B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734393-5028-477A-FF7D-106BCE034F0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E0E6524-4038-E702-7174-E4F8ADFD8C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7900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66B957E-CE7A-8DAB-2E7E-7FF56FDF9F36}"/>
              </a:ext>
            </a:extLst>
          </p:cNvPr>
          <p:cNvSpPr/>
          <p:nvPr/>
        </p:nvSpPr>
        <p:spPr>
          <a:xfrm>
            <a:off x="3226912" y="2358313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هذِهِ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6FE9EF4-4803-4112-0C76-4E37D2D05889}"/>
              </a:ext>
            </a:extLst>
          </p:cNvPr>
          <p:cNvSpPr/>
          <p:nvPr/>
        </p:nvSpPr>
        <p:spPr>
          <a:xfrm>
            <a:off x="5919857" y="2358314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هذا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9199350-2E40-321B-D158-0DA0BC31F143}"/>
              </a:ext>
            </a:extLst>
          </p:cNvPr>
          <p:cNvSpPr/>
          <p:nvPr/>
        </p:nvSpPr>
        <p:spPr>
          <a:xfrm>
            <a:off x="505613" y="2368946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...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5BC0500-CC88-E2F5-A21D-542988B9714B}"/>
              </a:ext>
            </a:extLst>
          </p:cNvPr>
          <p:cNvSpPr/>
          <p:nvPr/>
        </p:nvSpPr>
        <p:spPr>
          <a:xfrm>
            <a:off x="505613" y="4298000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...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61DEDE7-521C-37A6-28A5-C0F52559B831}"/>
              </a:ext>
            </a:extLst>
          </p:cNvPr>
          <p:cNvSpPr/>
          <p:nvPr/>
        </p:nvSpPr>
        <p:spPr>
          <a:xfrm>
            <a:off x="3226912" y="4287366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...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09C8BE7-2C2F-037F-11AD-831C98728A7A}"/>
              </a:ext>
            </a:extLst>
          </p:cNvPr>
          <p:cNvSpPr/>
          <p:nvPr/>
        </p:nvSpPr>
        <p:spPr>
          <a:xfrm>
            <a:off x="5948211" y="4287367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...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19" name="Titre 1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أقرأ أنا. انتبهوا.</a:t>
            </a:r>
            <a:endParaRPr lang="fr-FR" sz="2400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5854E58-1D60-DFF4-F889-B40F6A1D7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578B3E-934B-4A89-8A7C-AAA3BD4D30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7DE6227-6F8E-F146-171B-D3F189999F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0C2E6B-24B2-A394-DE5D-C688E1B0DF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0A433A-F4AE-E13E-76A3-F5DAE76D571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373392-5AB8-31DC-E6C1-8ACB3136348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A0CF4E-E8FE-B0D5-6864-8E325E7899C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0D6830-5E58-4B85-A391-B631A235ABA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6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A9EAE94-14BA-2711-3BDB-2797F0BE6E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20586039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28" name="Titre 2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r"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B0604020202020204" charset="-78"/>
                <a:ea typeface="Calibri" panose="020F0502020204030204" pitchFamily="34" charset="0"/>
                <a:cs typeface="Microsoft Uighur" panose="020B0604020202020204" charset="-78"/>
              </a:rPr>
              <a:t>نقرأ معا.</a:t>
            </a:r>
            <a:endParaRPr lang="fr-FR" sz="2400" dirty="0"/>
          </a:p>
        </p:txBody>
      </p:sp>
      <p:sp>
        <p:nvSpPr>
          <p:cNvPr id="22" name="Rectangle : coins arrondis 9">
            <a:extLst>
              <a:ext uri="{FF2B5EF4-FFF2-40B4-BE49-F238E27FC236}">
                <a16:creationId xmlns:a16="http://schemas.microsoft.com/office/drawing/2014/main" id="{066B957E-CE7A-8DAB-2E7E-7FF56FDF9F36}"/>
              </a:ext>
            </a:extLst>
          </p:cNvPr>
          <p:cNvSpPr/>
          <p:nvPr/>
        </p:nvSpPr>
        <p:spPr>
          <a:xfrm>
            <a:off x="3226912" y="2358313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هذِهِ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23" name="Rectangle : coins arrondis 10">
            <a:extLst>
              <a:ext uri="{FF2B5EF4-FFF2-40B4-BE49-F238E27FC236}">
                <a16:creationId xmlns:a16="http://schemas.microsoft.com/office/drawing/2014/main" id="{16FE9EF4-4803-4112-0C76-4E37D2D05889}"/>
              </a:ext>
            </a:extLst>
          </p:cNvPr>
          <p:cNvSpPr/>
          <p:nvPr/>
        </p:nvSpPr>
        <p:spPr>
          <a:xfrm>
            <a:off x="5919857" y="2358314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هذا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24" name="Rectangle : coins arrondis 11">
            <a:extLst>
              <a:ext uri="{FF2B5EF4-FFF2-40B4-BE49-F238E27FC236}">
                <a16:creationId xmlns:a16="http://schemas.microsoft.com/office/drawing/2014/main" id="{A9199350-2E40-321B-D158-0DA0BC31F143}"/>
              </a:ext>
            </a:extLst>
          </p:cNvPr>
          <p:cNvSpPr/>
          <p:nvPr/>
        </p:nvSpPr>
        <p:spPr>
          <a:xfrm>
            <a:off x="505613" y="2368946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...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25" name="Rectangle : coins arrondis 12">
            <a:extLst>
              <a:ext uri="{FF2B5EF4-FFF2-40B4-BE49-F238E27FC236}">
                <a16:creationId xmlns:a16="http://schemas.microsoft.com/office/drawing/2014/main" id="{35BC0500-CC88-E2F5-A21D-542988B9714B}"/>
              </a:ext>
            </a:extLst>
          </p:cNvPr>
          <p:cNvSpPr/>
          <p:nvPr/>
        </p:nvSpPr>
        <p:spPr>
          <a:xfrm>
            <a:off x="505613" y="4298000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...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26" name="Rectangle : coins arrondis 1">
            <a:extLst>
              <a:ext uri="{FF2B5EF4-FFF2-40B4-BE49-F238E27FC236}">
                <a16:creationId xmlns:a16="http://schemas.microsoft.com/office/drawing/2014/main" id="{561DEDE7-521C-37A6-28A5-C0F52559B831}"/>
              </a:ext>
            </a:extLst>
          </p:cNvPr>
          <p:cNvSpPr/>
          <p:nvPr/>
        </p:nvSpPr>
        <p:spPr>
          <a:xfrm>
            <a:off x="3226912" y="4287366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...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sp>
        <p:nvSpPr>
          <p:cNvPr id="27" name="Rectangle : coins arrondis 3">
            <a:extLst>
              <a:ext uri="{FF2B5EF4-FFF2-40B4-BE49-F238E27FC236}">
                <a16:creationId xmlns:a16="http://schemas.microsoft.com/office/drawing/2014/main" id="{309C8BE7-2C2F-037F-11AD-831C98728A7A}"/>
              </a:ext>
            </a:extLst>
          </p:cNvPr>
          <p:cNvSpPr/>
          <p:nvPr/>
        </p:nvSpPr>
        <p:spPr>
          <a:xfrm>
            <a:off x="5948211" y="4287367"/>
            <a:ext cx="2624089" cy="1530219"/>
          </a:xfrm>
          <a:prstGeom prst="roundRect">
            <a:avLst/>
          </a:prstGeom>
          <a:solidFill>
            <a:srgbClr val="ECF8FB"/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B0604020202020204" charset="-78"/>
                <a:ea typeface="+mn-ea"/>
                <a:cs typeface="Microsoft Uighur" panose="020B0604020202020204" charset="-78"/>
              </a:rPr>
              <a:t>...</a:t>
            </a:r>
            <a:endParaRPr kumimoji="0" lang="fr-MA" sz="9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B0604020202020204" charset="-78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6B03524-903F-90C0-2628-600ABF94D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7FA66F-C956-F28C-A608-9FBF75DCEE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91831CF-E750-10B1-B75E-774CF146D7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62983A2-8463-E821-D566-4C3ED92527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D33B8D-5A18-DD5B-DA47-699C162439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0BC680-A39A-0C6F-0C0A-9C833716ED9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2775C2-096E-2CED-6927-3E7FF12BCC4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FB4F04-CA5E-8125-BB92-09D92A15D58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2E0230B-A470-E173-ECE1-97B08077F7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149495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الآن. سنتذكر الكلمات التي تعلمناها في الحصة السابقة.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6" name="Picture Placeholder 35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3" r="-5053"/>
          <a:stretch/>
        </p:blipFill>
        <p:spPr/>
      </p:pic>
      <p:pic>
        <p:nvPicPr>
          <p:cNvPr id="37" name="Picture Placeholder 36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7" r="-5117"/>
          <a:stretch/>
        </p:blipFill>
        <p:spPr/>
      </p:pic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id="{3BFCB2AF-6905-2889-4F65-893E792C46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38" name="Picture Placeholder 37"/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3" r="-5053"/>
          <a:stretch/>
        </p:blipFill>
        <p:spPr/>
      </p:pic>
      <p:pic>
        <p:nvPicPr>
          <p:cNvPr id="39" name="Picture Placeholder 38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7" r="-5117"/>
          <a:stretch/>
        </p:blipFill>
        <p:spPr/>
      </p:pic>
      <p:pic>
        <p:nvPicPr>
          <p:cNvPr id="40" name="Picture Placeholder 39"/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7" r="-5117"/>
          <a:stretch/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AFE0493-757B-1E8F-2386-B4C7D47F71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4038AB3-88C3-DF9C-EE83-282BE834B65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501553-454F-6CFF-D9E7-8152D18E83D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2F89AA4-9621-4149-E38E-7751B1B890AE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D68F8D1-920E-9720-DA5C-A7C3302F6D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8DC4EB-90A4-9865-6B40-9ED90457FEA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ECDB9B-975E-03C1-6C88-DD0625A98E2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8FBDBD-4EB5-EC20-D960-8396D5C49F5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4FFC714-F89A-1824-8141-142C1343AA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4789" y="2113462"/>
            <a:ext cx="1621677" cy="16155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630BB98A-02F7-82D9-A5C6-7C71027D7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490A6AEB-CED0-5A01-475D-C1518C3D7D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 أشير وأنت تقول. 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4" name="Picture Placeholder 35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3" r="-5053"/>
          <a:stretch/>
        </p:blipFill>
        <p:spPr>
          <a:xfrm>
            <a:off x="3759312" y="2113462"/>
            <a:ext cx="1620000" cy="1607588"/>
          </a:xfrm>
        </p:spPr>
      </p:pic>
      <p:pic>
        <p:nvPicPr>
          <p:cNvPr id="35" name="Picture Placeholder 36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7" r="-5117"/>
          <a:stretch/>
        </p:blipFill>
        <p:spPr>
          <a:xfrm>
            <a:off x="6039301" y="2113462"/>
            <a:ext cx="1620000" cy="1607588"/>
          </a:xfrm>
        </p:spPr>
      </p:pic>
      <p:pic>
        <p:nvPicPr>
          <p:cNvPr id="36" name="Picture Placeholder 37"/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3" r="-5053"/>
          <a:stretch/>
        </p:blipFill>
        <p:spPr>
          <a:xfrm>
            <a:off x="1479323" y="4085137"/>
            <a:ext cx="1620000" cy="1607588"/>
          </a:xfrm>
        </p:spPr>
      </p:pic>
      <p:pic>
        <p:nvPicPr>
          <p:cNvPr id="37" name="Picture Placeholder 38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7" r="-5117"/>
          <a:stretch/>
        </p:blipFill>
        <p:spPr>
          <a:xfrm>
            <a:off x="3759312" y="4085137"/>
            <a:ext cx="1620000" cy="1607588"/>
          </a:xfrm>
        </p:spPr>
      </p:pic>
      <p:pic>
        <p:nvPicPr>
          <p:cNvPr id="38" name="Picture Placeholder 39"/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7" r="-5117"/>
          <a:stretch/>
        </p:blipFill>
        <p:spPr>
          <a:xfrm>
            <a:off x="6039301" y="4085137"/>
            <a:ext cx="1620000" cy="1607588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741F47E-D49C-0B74-DFB9-4410399E6C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FDC76E5-F37A-86DD-195D-EC38A885912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3FFAF92-9A2F-49DE-0D16-CB769D9BCF6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3D1BAE9-0BC3-B887-AA2C-2337710E6599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DD7B134-4C44-B583-BA13-7BF2F92CFC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81DAED-08AD-0E95-82EA-322AA207610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DEBC63-7F57-7FF2-D153-CF9DEBA0431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4D9BF0-4188-C046-AAED-0B87BBCEE51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4" name="Espace réservé pour une image 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476877C-0333-9D6F-79C3-DAEADF9FA0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2"/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396BF02-586E-6E8F-4BB4-13EFFBBCFE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4789" y="2113462"/>
            <a:ext cx="1621677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384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93151FED-579C-BFBA-EC82-EB43D8B90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BBA8C92C-8044-8F4B-F21F-6834D2ADDD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نتعرف على مفردات المعجم في الصورة التالية. أبدأ أنا أولا.</a:t>
            </a:r>
          </a:p>
        </p:txBody>
      </p:sp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id="{AB59613C-CED8-C6A4-D1DC-37E619CF71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8862AC-228F-CB3B-D592-08DDA3FB1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AB6668F-0C17-8DC2-2E5B-930BB393E8D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F720699-AA5B-2D47-BFD4-2CE3E0F7A26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8807F69-9342-50FA-6636-9434C396255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EE1FF7F-D823-0987-182E-17C584C86D5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569365-2DC2-BC96-B61D-860FCEE38D8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EBE4AD-16B0-79F2-1886-4414795A26D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D1CB62-7B74-92AE-B584-581AE9F8008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7" name="WhatsApp Video 2025-11-01 at 22.43.51">
            <a:hlinkClick r:id="" action="ppaction://media"/>
            <a:extLst>
              <a:ext uri="{FF2B5EF4-FFF2-40B4-BE49-F238E27FC236}">
                <a16:creationId xmlns:a16="http://schemas.microsoft.com/office/drawing/2014/main" id="{91DC573C-0E22-57DB-2B1C-62D1275AEA7C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6718" y="1416423"/>
            <a:ext cx="6347423" cy="5154828"/>
          </a:xfr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8D428DA-BFD9-1251-41D4-5E4A4298F1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25241" y="557465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47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2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93151FED-579C-BFBA-EC82-EB43D8B90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BBA8C92C-8044-8F4B-F21F-6834D2ADDD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الآن؛ دوركم . أنا أشير وأنتم تقولون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093374E-C7BF-44BB-C3EF-B538A5601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90" y="1983683"/>
            <a:ext cx="7006419" cy="3847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id="{AB59613C-CED8-C6A4-D1DC-37E619CF71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49525" cy="8495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B10FD05-ECDF-4537-3DBE-A43899EB4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247E954-717F-D2BC-CAC3-EEE2EDEB84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181D4D-37D5-D107-5C99-A625525F6CC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363CFED-2A0E-27C6-71A2-3CA1171FBC5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E4121BA-F45D-4BC0-E7AC-79869B9C768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07A3D5-8C87-2BFD-7060-8DAB88B76D3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DCB504-0CC3-F3AE-A37F-8ED2CB783BB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F2B2E6-06B4-3355-52FD-A9E4339203A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23041470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استماع وتحدث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10490" y="301411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تعرف واستثمار الأساليب والأفعال الكلامية:  أساليب التحية وتقديم النفس (أقدم نفسي) – حصة التقديم-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296984" y="1777877"/>
            <a:ext cx="1874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457200" rtl="1">
              <a:buClrTx/>
              <a:defRPr/>
            </a:pPr>
            <a:r>
              <a:rPr lang="ar-MA" sz="36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" name="Oval 1"/>
          <p:cNvSpPr/>
          <p:nvPr/>
        </p:nvSpPr>
        <p:spPr>
          <a:xfrm>
            <a:off x="5306509" y="1059766"/>
            <a:ext cx="390526" cy="390526"/>
          </a:xfrm>
          <a:prstGeom prst="ellipse">
            <a:avLst/>
          </a:prstGeom>
          <a:solidFill>
            <a:srgbClr val="00A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2</a:t>
            </a:r>
            <a:endParaRPr lang="fr-FR" sz="1800" b="1" dirty="0"/>
          </a:p>
        </p:txBody>
      </p:sp>
      <p:pic>
        <p:nvPicPr>
          <p:cNvPr id="9" name="Image 20">
            <a:extLst>
              <a:ext uri="{FF2B5EF4-FFF2-40B4-BE49-F238E27FC236}">
                <a16:creationId xmlns:a16="http://schemas.microsoft.com/office/drawing/2014/main" id="{12D2729C-8EFD-6E51-1938-4FC00FA316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15327" y="2101042"/>
            <a:ext cx="546492" cy="694778"/>
          </a:xfrm>
          <a:prstGeom prst="rect">
            <a:avLst/>
          </a:prstGeom>
        </p:spPr>
      </p:pic>
      <p:pic>
        <p:nvPicPr>
          <p:cNvPr id="11" name="Espace réservé pour une image  20">
            <a:extLst>
              <a:ext uri="{FF2B5EF4-FFF2-40B4-BE49-F238E27FC236}">
                <a16:creationId xmlns:a16="http://schemas.microsoft.com/office/drawing/2014/main" id="{BA21C181-47C9-9F48-B0FD-494878AC0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97899" y="178157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64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100000"/>
              </a:lnSpc>
              <a:buSzPts val="1800"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B0604020202020204" charset="-78"/>
                <a:cs typeface="Microsoft Uighur" panose="020B0604020202020204" charset="-78"/>
              </a:rPr>
              <a:t>اليوم سنتعلم كيف نتعارف ونقدم أنفسنا للآخرين.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B0604020202020204" charset="-78"/>
                <a:cs typeface="Microsoft Uighur" panose="020B0604020202020204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B0604020202020204" charset="-78"/>
                <a:cs typeface="Microsoft Uighur" panose="020B0604020202020204" charset="-78"/>
              </a:rPr>
              <a:t>أنصتوا جيدا.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78DF01F-EED3-8999-2115-BD6B84B11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65563E7-CC3E-0D49-46C7-6149195D8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54FD220-E8A7-9EDC-EB5C-C8E897ED3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297EFD-EEBF-B59C-EFE7-B74A54D9D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8A7BA1A-04BC-45F6-6141-C56020BCE66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025F4C-5EC7-0595-DFE1-791C2DBF5F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ED2DA-B35A-C12B-EEDE-EBF34E99A37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CB23A8-52AC-2193-A42A-D81D085C715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1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8AF177F-C601-7F25-613C-DF5CEFC84F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009217" y="658454"/>
            <a:ext cx="807092" cy="80709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FCFA24-161D-9D40-A8E5-5FB19BEEF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6654" y="2160000"/>
            <a:ext cx="4813934" cy="358472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>
          <a:extLst>
            <a:ext uri="{FF2B5EF4-FFF2-40B4-BE49-F238E27FC236}">
              <a16:creationId xmlns:a16="http://schemas.microsoft.com/office/drawing/2014/main" id="{F4390CBE-7725-B925-85D0-33C5CB93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p48">
            <a:extLst>
              <a:ext uri="{FF2B5EF4-FFF2-40B4-BE49-F238E27FC236}">
                <a16:creationId xmlns:a16="http://schemas.microsoft.com/office/drawing/2014/main" id="{5E97FCDC-98B4-CE96-66ED-492D023F7E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B0604020202020204" charset="-78"/>
                <a:ea typeface="Arial"/>
                <a:cs typeface="Microsoft Uighur" panose="020B0604020202020204" charset="-78"/>
                <a:sym typeface="Arial"/>
              </a:rPr>
              <a:t>تشغيل التسجيل الصوتي</a:t>
            </a:r>
            <a:endParaRPr sz="2400" dirty="0">
              <a:latin typeface="Microsoft Uighur" panose="020B0604020202020204" charset="-78"/>
              <a:cs typeface="Microsoft Uighur" panose="020B0604020202020204" charset="-78"/>
            </a:endParaRPr>
          </a:p>
        </p:txBody>
      </p:sp>
      <p:pic>
        <p:nvPicPr>
          <p:cNvPr id="7" name="WhatsApp Video 2025-11-01 at 18.02.23 (1)">
            <a:hlinkClick r:id="" action="ppaction://media"/>
            <a:extLst>
              <a:ext uri="{FF2B5EF4-FFF2-40B4-BE49-F238E27FC236}">
                <a16:creationId xmlns:a16="http://schemas.microsoft.com/office/drawing/2014/main" id="{7F48A52C-BF1A-3B7B-6FF6-052CCD0AD41D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57F0DA2-1EC3-E876-8B45-DDADDDA484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29A765C-2C44-34B3-A2C0-76989FAD91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A28DFFD-9451-2E37-AD1F-C142D89CEC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2F1F9E7-80A7-D035-CD1C-91C869388E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00217B8-3BD7-BF44-40EC-76FB4973E0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536E0D5-DE76-F3D2-D48A-CA2086677B3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069EF2-3E26-C75E-22B0-B1A9BB78BF6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6B1041-E9E3-1BAE-1ACF-9013B5F3EEB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F6E46C-5DFD-3CFF-2761-082C69F63FA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4" name="Image 2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C83E7995-24C3-A281-118A-D9A1514FEB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9048" y="691866"/>
            <a:ext cx="751326" cy="751326"/>
          </a:xfrm>
          <a:prstGeom prst="rect">
            <a:avLst/>
          </a:prstGeom>
        </p:spPr>
      </p:pic>
      <p:pic>
        <p:nvPicPr>
          <p:cNvPr id="25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37F7CBA-1FA2-DE1E-3AA2-DAF231C4C1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05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سنعيد الآن ترديد جمل الحوار. انتبهوا.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B772E4F-E56E-E6E6-EAFD-9A345F80A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011" y="2078366"/>
            <a:ext cx="5824222" cy="350274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AABCB36-BD11-EFA7-B263-4CF97EC73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3195FCC-6E4B-3E76-E86F-E66887846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56C9F72-1C50-7704-D807-B0C4414C2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610935-7E3D-A075-D5A8-3CDBCF387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77DBDE7-67DB-50E9-9A4B-F45A308B065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C076F9-21F8-A37D-3702-3583D658091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FFE34B-C52E-0EE4-CA4B-F1A6FDE5D84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565303-64CB-137F-0022-71BC4BEB25E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1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CB13840-AC07-10E4-3FD3-3E4EEC87D6A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009217" y="658454"/>
            <a:ext cx="807092" cy="80709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مرحبا، رددوا، ردد أنت.</a:t>
            </a:r>
            <a:endParaRPr lang="ar-M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91D380-B07D-653D-BAF5-2C140B46A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890" y="2543171"/>
            <a:ext cx="2873039" cy="257753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0F3F114-56A8-12F0-BCF2-64CED77BA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02566B3-C542-0FD5-8C50-8ED40A4C7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0C262D9-6996-415A-005C-84C47E27FA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146619A-4D7E-181D-FC4B-5DDC83DCDA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AE95900-F790-3423-4647-33495E19847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6C2B02-D5AD-81A1-845B-D15C41C047F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61AF7F-48BB-252B-D250-8F95DA5EC4F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A05EDC-64CF-CB83-7FFA-DD20722DB83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4" name="Image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54180FE-1BE2-89B9-9E98-E1108CE86C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9217" y="674412"/>
            <a:ext cx="775176" cy="7751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id="{0C02A56A-DFB9-BB06-C9B3-DB69B7CE8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>
            <a:extLst>
              <a:ext uri="{FF2B5EF4-FFF2-40B4-BE49-F238E27FC236}">
                <a16:creationId xmlns:a16="http://schemas.microsoft.com/office/drawing/2014/main" id="{87EA6297-4D48-B26E-185C-DDA3D72A5F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نقول مرحبا لإلقاء التحية. قد نقول أيضا السلام عليكم.</a:t>
            </a:r>
            <a:endParaRPr lang="ar-M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444E09C-7542-3F42-C352-6B3A3AC41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E895AB-EBCF-DEEC-FA2F-53C9DFC49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8B73E4-962F-0740-CEF0-92EF49459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5C79891-6465-447C-A910-04B42322AD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3FD3B8D-4862-0658-1F62-96C8EADFA0B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C2AE5E-7BB0-F713-80A8-32064B54EC1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A9A757-C3D4-A109-FC12-F2FC78E50F4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55CFD8-DCFD-E688-86F1-C89EE64D557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2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92177B5-DA90-EE50-2546-19CC11C8414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009217" y="658454"/>
            <a:ext cx="807092" cy="80709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B80CEBC-01AC-96CB-4955-A3CE6CE139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3985" y="2534206"/>
            <a:ext cx="2625502" cy="25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9138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id="{F2B5C20E-8DF4-269A-85F5-63DE7E6B5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>
            <a:extLst>
              <a:ext uri="{FF2B5EF4-FFF2-40B4-BE49-F238E27FC236}">
                <a16:creationId xmlns:a16="http://schemas.microsoft.com/office/drawing/2014/main" id="{C63FAD8D-E17E-5495-8A0B-703480DFEA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أنا اسمي ........ وأنت ما اسمك؟ </a:t>
            </a:r>
            <a:endParaRPr lang="ar-M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F2066C4-491E-B09B-489B-30C4784E5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725" y="2160000"/>
            <a:ext cx="3278970" cy="3302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F148B48-323D-8AFF-ECB9-B40452619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C8B063A-BEB2-0D6F-09B7-85BFCE671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C6394F5-1817-1938-1A17-6D956F61F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D8085A5-6AA5-B975-92CA-704B74FE6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FF9E955-A252-98B1-1C45-0D9205CDE11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97B5C1-C0AA-DD44-6D9B-92D84AAD122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7CBC12-6A44-ACC5-D6EF-6EC4AAECA6B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02CC86-B041-1081-0433-9AB47EAADF7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3" name="Image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8DD3A2-112F-A534-EACE-79C0C5C08C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9217" y="674412"/>
            <a:ext cx="775176" cy="7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2776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id="{3CB240F5-B7E2-C925-A2CC-78F4BD410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>
            <a:extLst>
              <a:ext uri="{FF2B5EF4-FFF2-40B4-BE49-F238E27FC236}">
                <a16:creationId xmlns:a16="http://schemas.microsoft.com/office/drawing/2014/main" id="{5EA031FC-012B-8C3F-B417-A8E39A8867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منكم يقوم ويقدم اسمه كما فعل مجد؟</a:t>
            </a:r>
            <a:endParaRPr lang="ar-M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41F37DA-9859-ECD2-0FBF-AA810633E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725" y="2160000"/>
            <a:ext cx="3278970" cy="3302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B1484E-8FF9-3EAE-2F2B-4F4DC1DF2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007334A-7DE2-03E7-E014-274A2DF73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B962EF9-7AF9-4AC0-A618-1857AD511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C25EAD1-7BFD-9363-B4EB-3FA9D39FC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820B574-0152-6831-173D-30DB8226E9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1A31E9-1FA9-A5C0-386B-ECDC5BE26C2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4871CF-CF43-79BE-F4DC-BA64D70B5FD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2A50E9-B5F2-7551-B5D0-3F8C89FBF80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2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CB88436-82E4-7C0B-B47A-477BA33C9C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009217" y="658454"/>
            <a:ext cx="807092" cy="80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6835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id="{47F86556-EFBD-BAB4-148F-25707B9F9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>
            <a:extLst>
              <a:ext uri="{FF2B5EF4-FFF2-40B4-BE49-F238E27FC236}">
                <a16:creationId xmlns:a16="http://schemas.microsoft.com/office/drawing/2014/main" id="{8ADBFD40-9377-9CC9-48FB-521EB1FC79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إذا أردنا أن نعرف اسم أحد نقول: ما اسمك؟  رددوا: ما اسمك؟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8D9F320-FAEB-9591-4253-6A55A9A50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725" y="2160000"/>
            <a:ext cx="3278970" cy="3302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6C6CE46-4A8C-F596-2EB4-998B25EBF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0496C37-773F-AB6F-1AC8-BD2A593CC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2F704B5-6FEC-C489-3A48-291B7598C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B164A69-19E5-7EB5-7EC3-3E18676BAA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EA58902-2291-C2B6-8AD2-B4A1999E0C5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55DD4C-2CDD-3748-2892-5D3EF99D23F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7F9024-4C04-352B-B849-50A3D008BA1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5B335D-B9EF-5156-BB3C-8B111AD9449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3" name="Image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E04317-2B5D-5AAC-115C-F6A95ED56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9217" y="674412"/>
            <a:ext cx="775176" cy="7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2280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id="{FEF9F799-28E4-F2F4-DD2C-AB7C4D964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>
            <a:extLst>
              <a:ext uri="{FF2B5EF4-FFF2-40B4-BE49-F238E27FC236}">
                <a16:creationId xmlns:a16="http://schemas.microsoft.com/office/drawing/2014/main" id="{B841ADD6-D474-E790-74A5-73B1F30DD8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الآن، في ثنائيات، أعيدوا الحوار الذي دار بين مجد وندى: مرحبا، اسمي مجد، وانت ما اسمك؟ مرحبا اسمي ندى.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779E1A7-7729-EFEA-62AA-0FA0FAC78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339" y="2080728"/>
            <a:ext cx="5552444" cy="350274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05CDD5-B6AC-B487-4CCE-A0ACAFCEE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D4611DC-6AB7-FDE6-09E0-A9FE61F84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0A2391-F363-A19C-102E-DA3D00BEB6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8B4E2FA-7B35-B8C1-1469-13C87C9277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EB7CD0-D14F-02DA-B142-6101435C40B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F95429-ED98-ABBA-481A-09A8448720B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83FA77-8AAA-DE18-498A-F6BD0A243E0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E2EED3-1B5E-F571-A690-501E993AF25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1" name="Image 2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555BE9A-101C-7FA8-6BCE-AFD270941C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9217" y="674412"/>
            <a:ext cx="775176" cy="7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4039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id="{8F92CAEC-6D73-11B7-5320-8D348396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>
            <a:extLst>
              <a:ext uri="{FF2B5EF4-FFF2-40B4-BE49-F238E27FC236}">
                <a16:creationId xmlns:a16="http://schemas.microsoft.com/office/drawing/2014/main" id="{6683B2CF-F872-577B-8CBC-A7034C264B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سني ست سنوات.  رددوا. ردد أنت.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876B80E-FA33-918C-4155-8CCBE4F48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26173" y="4006051"/>
            <a:ext cx="1623552" cy="222489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09EDB1B-91AB-530F-2D03-493B3507D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7F27C9A-9337-A593-9651-5D3F11E72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86CBEA-A84E-8044-2C2C-39572F03D0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E5E52A-4880-8841-0034-8F9BF69B1B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7E4271E-F63B-0823-22F6-6234BF21879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9B3F88-1144-21C2-5B5D-235FCD78CE5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C35B81-24E7-3152-5B2D-469F7FB9221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AB98CE-8657-3447-0E1B-AEC84626DBF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4" name="Image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4BD109C-34BA-D282-6B59-128A9E0D7B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9217" y="674412"/>
            <a:ext cx="775176" cy="7751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859790C-783C-B6D5-59F2-99C5BB9750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8217" y="2170485"/>
            <a:ext cx="3002143" cy="3175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218539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id="{B72843C1-761D-379E-FC99-FDAADF362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>
            <a:extLst>
              <a:ext uri="{FF2B5EF4-FFF2-40B4-BE49-F238E27FC236}">
                <a16:creationId xmlns:a16="http://schemas.microsoft.com/office/drawing/2014/main" id="{BC9911D7-3D52-46D2-0D0D-7E8F036295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100000"/>
              </a:lnSpc>
              <a:buSzPts val="1800"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B0604020202020204" charset="-78"/>
                <a:cs typeface="Microsoft Uighur" panose="020B0604020202020204" charset="-78"/>
              </a:rPr>
              <a:t>سن ندى هو 6 سنوات. أي أنها احتفلت بعيد ميلادها 6 مرات. وأنتم كم سنكم؟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26BE06E-4329-0AEE-0F4E-A466A9590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255" y="2299216"/>
            <a:ext cx="1718657" cy="1818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EABA736-0775-9C49-1FCF-0D1BEBC3F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327" y="4283883"/>
            <a:ext cx="1718657" cy="1818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C017249-9331-D428-57F5-A6945C891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168" y="4237471"/>
            <a:ext cx="1718657" cy="1818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E0295B6-C16E-D940-FAA7-86C0E342C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800" y="2195364"/>
            <a:ext cx="1718657" cy="1818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7DC08C9-1F07-1E09-FD1E-ADAEEDA73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922" y="4117333"/>
            <a:ext cx="1718657" cy="1818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71C7F23-BF4B-D520-C36D-7A2B1F480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346" y="2195364"/>
            <a:ext cx="1718657" cy="1818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B662CD9-4773-C717-0143-CB825E270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554108-F683-3F86-B217-09F1D78F7D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D39B067-4768-E9EA-3CC6-A685D9465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49C90B-F010-88CB-016E-BBDABCBAFB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A0858FE-0BD8-D4CF-83FD-9648360CA04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E71B2E-DC71-CA86-8118-9FA22C6ECF0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3A58DB-0292-E087-7475-E106B5C766C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FA0739-A61C-3F0F-F05D-9431C94210A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30" name="Espace réservé pour une image  2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EDCCADC-CDA6-B155-95CD-73E4C5BB31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250124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pPr marL="0" indent="0">
              <a:buNone/>
            </a:pPr>
            <a:endParaRPr lang="fr-M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348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id="{BF38F615-0696-E8AC-0AD9-87915CFB0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>
            <a:extLst>
              <a:ext uri="{FF2B5EF4-FFF2-40B4-BE49-F238E27FC236}">
                <a16:creationId xmlns:a16="http://schemas.microsoft.com/office/drawing/2014/main" id="{415E15E5-96C6-BCE6-1EC2-1F734D48BE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عندما نريد أن نسأل شخصا عن سنه نقول: كم سنك؟ رددوا. ردد أنت.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DB0B72D-A088-514C-1581-579E478A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100" y="2054943"/>
            <a:ext cx="4301664" cy="35213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BB9A99-0725-80AD-DD87-C841EAFC1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55CBFCA-C731-0FD5-2F0B-66E921FC2E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28415EF-A159-8088-B598-F06E5E438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246568-37A4-7E06-6A32-9E956A97CB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2EC3662-C64E-DE03-D269-42430E61546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1C28AC-F02C-AA3D-ED80-D219BC525D3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8756CD-F6EF-6BED-B67C-DCE8CF9F9C1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8BDFB0-B9D7-400A-089E-0291C9F88AA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7" name="Espace réservé pour une image  2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89B3601-12C0-4BEE-8930-46DFB6DDAF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0621697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id="{FBA73032-1B77-4979-044F-162D0C5D8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>
            <a:extLst>
              <a:ext uri="{FF2B5EF4-FFF2-40B4-BE49-F238E27FC236}">
                <a16:creationId xmlns:a16="http://schemas.microsoft.com/office/drawing/2014/main" id="{D7F21D87-4626-3A4E-602D-88E59BDD67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أنا أيضا سني 6 سنوات.  رددوا. ردد أنت.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6891498-FA19-FB87-8176-561713D1D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50" y="4115441"/>
            <a:ext cx="1768547" cy="198655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D6D126-7280-EC0C-F1A3-B179F7C4A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B03592-0DA6-87A3-C557-E1B049E07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F360F9A-17D1-0833-6A09-8BE9A73D3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2B3CA81-6619-67BB-EA04-C387DA216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086B8DB-95C4-89DA-3E43-C19996CBE79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D37CE6-8387-98BE-BF69-F259CFE11C5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CFEE5D-7728-E367-B356-476C6A35A45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8ABA3C-D813-798E-D325-E7B698688AD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7" name="Espace réservé pour une image  2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CDAA675-7EC0-A473-EE44-B55F26C2C1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043735-BAA1-EABB-2B5D-EDCA334798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8217" y="2170485"/>
            <a:ext cx="3002143" cy="3175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773165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>
          <a:extLst>
            <a:ext uri="{FF2B5EF4-FFF2-40B4-BE49-F238E27FC236}">
              <a16:creationId xmlns:a16="http://schemas.microsoft.com/office/drawing/2014/main" id="{1E298AA7-2A79-370B-1190-E1C1B7198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9">
            <a:extLst>
              <a:ext uri="{FF2B5EF4-FFF2-40B4-BE49-F238E27FC236}">
                <a16:creationId xmlns:a16="http://schemas.microsoft.com/office/drawing/2014/main" id="{397ACDCF-8FFE-B1C2-0EC2-97A7B13B19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1" algn="r" rtl="1">
              <a:lnSpc>
                <a:spcPct val="83777"/>
              </a:lnSpc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الآن، في ثنائيات، أعيدوا الحوار الذي دار بين مجد وندى: أنا سني 6 سنوات. وأنت كم سنك؟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أنا أيضا سني 6 سنوات.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071992D-85E1-680F-AFD3-2C55FF708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339" y="2080728"/>
            <a:ext cx="5552444" cy="350274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436813F-3D4E-FAC9-8AB9-61D21830F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97874D9-095C-F656-03AA-A4B98A98A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23E649-A042-79BD-E9E9-9E21BBDF8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679300C-7B12-174E-A064-5E71341730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18ED9F9-030C-E9F4-9873-0D2B131E842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2BE8E5-9C2C-D236-2ACB-A56A62B3779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C7F21D-D7B6-A68D-F7B8-FE1FA7D464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0490B8-B59B-41DD-7731-38DE2C3402B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5" name="Espace réservé pour une image  2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1148861-4C7B-8889-8118-75E221D809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558744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p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A5A5A5"/>
              </a:buClr>
              <a:buSzPct val="100000"/>
            </a:pPr>
            <a:r>
              <a:rPr lang="ar-MA" sz="2000" b="1" dirty="0">
                <a:solidFill>
                  <a:srgbClr val="A5A5A5"/>
                </a:solidFill>
                <a:latin typeface="Microsoft Uighur" panose="020B0604020202020204" charset="-78"/>
                <a:ea typeface="Arial"/>
                <a:cs typeface="Microsoft Uighur" panose="020B0604020202020204" charset="-78"/>
                <a:sym typeface="Arial"/>
              </a:rPr>
              <a:t>وقت النجمة الآن. الفائز بنجمة المشاركة بهدوء هو (هي) صديقكم (صديقتكم)............. صفقوا له (لها).</a:t>
            </a:r>
            <a:endParaRPr sz="2000" dirty="0">
              <a:latin typeface="Microsoft Uighur" panose="020B0604020202020204" charset="-78"/>
              <a:cs typeface="Microsoft Uighur" panose="020B0604020202020204" charset="-78"/>
            </a:endParaRPr>
          </a:p>
        </p:txBody>
      </p:sp>
      <p:pic>
        <p:nvPicPr>
          <p:cNvPr id="16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7CD5873-7C7C-93C6-9959-9294D106D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4C513DD-75E8-7F23-C79D-4B9527C2C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E4B1C115-B518-23DF-D91F-652C30A382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>
            <a:fillRect/>
          </a:stretch>
        </p:blipFill>
        <p:spPr>
          <a:xfrm>
            <a:off x="7924249" y="684000"/>
            <a:ext cx="838751" cy="83875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09D1B80-01C9-898D-213F-905464163E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B5B40FB-0F6B-F082-9E00-43929AB999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8F712A-3205-5DDB-4043-05E97967DF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7B33BF-0918-DB49-C907-D6C43EBDE7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8ADD30F-BC3C-3320-15F9-18AB2BA5479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22961D-9C19-50E5-CB2D-B54C2E734A2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0BAE23-5861-234C-F892-713C93AC13E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5CA17B-14B9-312D-1321-978080FFFBF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p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A5A5A5"/>
              </a:buClr>
              <a:buSzPts val="1600"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استراحة قصيرة قبل أن نواصل. قفوا، سنردد النشيد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sz="2400" dirty="0">
              <a:latin typeface="Microsoft Uighur" panose="020B0604020202020204" charset="-78"/>
              <a:cs typeface="Microsoft Uighur" panose="020B0604020202020204" charset="-78"/>
            </a:endParaRPr>
          </a:p>
        </p:txBody>
      </p:sp>
      <p:pic>
        <p:nvPicPr>
          <p:cNvPr id="17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4C513DD-75E8-7F23-C79D-4B9527C2C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  <p:pic>
        <p:nvPicPr>
          <p:cNvPr id="21" name="Espace réservé pour une image  6">
            <a:extLst>
              <a:ext uri="{FF2B5EF4-FFF2-40B4-BE49-F238E27FC236}">
                <a16:creationId xmlns:a16="http://schemas.microsoft.com/office/drawing/2014/main" id="{E7A97F23-876A-B108-624A-50B5F8D5E67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7927333" y="719138"/>
            <a:ext cx="792162" cy="7921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CBC2647-EC13-2155-AFE4-2967B627D1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B90EAD-66D1-F2B7-DB4D-13640EE120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BD3FE0-5C8A-78F6-C4ED-B203E872F8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9F6C97-7E26-0B74-0B60-70A8E96C6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220682-E50C-C4BE-ED18-5FCA63F0EF8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2967B1-74DD-7C46-0527-DC7DD4AE298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4660FF-A0F4-7968-E6C6-DE9650A5BEE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4B03FC-6261-C961-A928-395C5D5FD99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5" name="WhatsApp Video 2025-11-01 at 20.16.21">
            <a:hlinkClick r:id="" action="ppaction://media"/>
            <a:extLst>
              <a:ext uri="{FF2B5EF4-FFF2-40B4-BE49-F238E27FC236}">
                <a16:creationId xmlns:a16="http://schemas.microsoft.com/office/drawing/2014/main" id="{F113CC7C-AB94-3161-2739-307F62E00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قراءة/ كتابة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86987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قراءة حرف الميم مع التنوين. 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رسم الحرف مع التنوين.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632012" y="1777877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457200" rtl="1">
              <a:buClrTx/>
              <a:defRPr/>
            </a:pPr>
            <a:r>
              <a:rPr lang="ar-MA" sz="36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" name="Oval 1"/>
          <p:cNvSpPr/>
          <p:nvPr/>
        </p:nvSpPr>
        <p:spPr>
          <a:xfrm>
            <a:off x="5306509" y="1059766"/>
            <a:ext cx="390526" cy="390526"/>
          </a:xfrm>
          <a:prstGeom prst="ellipse">
            <a:avLst/>
          </a:prstGeom>
          <a:solidFill>
            <a:srgbClr val="00A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3</a:t>
            </a:r>
            <a:endParaRPr lang="fr-FR" sz="1800" b="1" dirty="0"/>
          </a:p>
        </p:txBody>
      </p:sp>
      <p:pic>
        <p:nvPicPr>
          <p:cNvPr id="10" name="Image 20">
            <a:extLst>
              <a:ext uri="{FF2B5EF4-FFF2-40B4-BE49-F238E27FC236}">
                <a16:creationId xmlns:a16="http://schemas.microsoft.com/office/drawing/2014/main" id="{F822D907-F833-3B39-12B4-301526079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293256" y="2208840"/>
            <a:ext cx="790634" cy="612780"/>
          </a:xfrm>
          <a:prstGeom prst="rect">
            <a:avLst/>
          </a:prstGeom>
        </p:spPr>
      </p:pic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BDDD42D8-F4CD-B8D6-17DC-D56BE97CCE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97899" y="178314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60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1871925-74F1-9A31-F2CC-8B63685C34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آن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سنتعلم كيف نقرأ ونكتب حرف الدال مع التنوين.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تابعوا معي</a:t>
            </a:r>
            <a:endParaRPr sz="2400" dirty="0"/>
          </a:p>
        </p:txBody>
      </p:sp>
      <p:sp>
        <p:nvSpPr>
          <p:cNvPr id="5" name="Google Shape;1697;p99">
            <a:extLst>
              <a:ext uri="{FF2B5EF4-FFF2-40B4-BE49-F238E27FC236}">
                <a16:creationId xmlns:a16="http://schemas.microsoft.com/office/drawing/2014/main" id="{FB332AD2-0EFC-6720-6F50-6CC6DE089EE4}"/>
              </a:ext>
            </a:extLst>
          </p:cNvPr>
          <p:cNvSpPr txBox="1"/>
          <p:nvPr/>
        </p:nvSpPr>
        <p:spPr>
          <a:xfrm>
            <a:off x="4052373" y="1861170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م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03C4D6C7-E147-B0A6-49E4-D4B3E2941A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EB3488A-ABF0-2049-96CD-14F3B5FB0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80F5F4-D38D-373B-8784-35B0B3D606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B6D2A58-92B0-E2F1-8B83-C81DC4085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24CE74-A65F-02D9-E8C0-13CEA00906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0EDA24-D606-22E9-C737-CC661D9193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97F407-B0FE-C158-0C83-7E5BA665865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4E9FF9-613F-1E75-DD5F-C58B2D2FE80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B5CC49-1A12-F3BA-7EDB-3FB1168EAAA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6FE3F-94E7-1C63-DD6C-F33FE06DF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id="{CD596269-2610-4AF3-2826-622A58F447AC}"/>
              </a:ext>
            </a:extLst>
          </p:cNvPr>
          <p:cNvSpPr txBox="1"/>
          <p:nvPr/>
        </p:nvSpPr>
        <p:spPr>
          <a:xfrm>
            <a:off x="-169961" y="825696"/>
            <a:ext cx="77641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defTabSz="457200" rtl="1">
              <a:buClrTx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أنا أقرأ وأنتم ترددون بعدي</a:t>
            </a:r>
            <a:endParaRPr kumimoji="0" lang="ar-MA" sz="24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1E8BC64-296A-2AAE-DC91-700E8D7F6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088" y="2182762"/>
            <a:ext cx="5286301" cy="3601424"/>
          </a:xfrm>
          <a:prstGeom prst="rect">
            <a:avLst/>
          </a:prstGeom>
        </p:spPr>
      </p:pic>
      <p:pic>
        <p:nvPicPr>
          <p:cNvPr id="16" name="Espace réservé pour une image  3">
            <a:extLst>
              <a:ext uri="{FF2B5EF4-FFF2-40B4-BE49-F238E27FC236}">
                <a16:creationId xmlns:a16="http://schemas.microsoft.com/office/drawing/2014/main" id="{A970F29D-D5A9-4F3C-6792-F00E8E99BD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40000" cy="8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986CB03-8608-5999-3A67-A00440A53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5B1F818-CCC1-2542-F194-F75981B06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9953CF-92A3-AD8B-E870-BF25703DA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C556FCF-F376-28F0-510A-B7132CA58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120F1A-D7D4-C6D1-842E-0B5ECEC77DD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82C155-9FF6-ABDB-32D4-C3D2CACDC60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391C3F-D0E9-E8D0-1159-125A13AE6BF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4D0752-A673-62C0-6D33-CBDF8619913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8173045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34C20-B807-C01A-81C8-993ABC047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id="{2BD345D0-BD43-8C5F-8CA9-9AE7DA607AB2}"/>
              </a:ext>
            </a:extLst>
          </p:cNvPr>
          <p:cNvSpPr txBox="1"/>
          <p:nvPr/>
        </p:nvSpPr>
        <p:spPr>
          <a:xfrm>
            <a:off x="-162541" y="837160"/>
            <a:ext cx="77641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defTabSz="457200" rtl="1">
              <a:buClrTx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سأعين أربعة منكم للقراءة؟</a:t>
            </a:r>
            <a:endParaRPr kumimoji="0" lang="ar-MA" sz="2400" b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C678574-2222-5A1C-CB7E-1C76FEAC5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088" y="2182762"/>
            <a:ext cx="5286301" cy="360142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3643380-FFE7-0051-9AA8-25893DA8B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6BE59E-6FD7-CD51-292D-FD61FF751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FAB405-73D9-B116-0E59-7BF1A1CC5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84CFA13-193C-36C7-33FF-2C58DC370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A98638-CD28-8440-0788-771CD763B33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B858AA-4E0E-2754-3532-FACB9707F0C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3B8CD7-F2C7-A4BD-A01A-A2301579AB6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613523-60EB-1C36-896B-0E64872FA21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EC93CF0-F0DB-03A1-1FF4-9A10799A91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669956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BD303-576E-B716-BABF-303B77EE5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2B8BDD5-7FF6-E608-620C-D07B0C7A4E59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DE592B-993C-5CDB-AA66-ED66620010D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593A4EA6-7B9C-7E6D-0C91-26DE8AAB8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يقرأ. سأعين أربعة منكم للقراءة</a:t>
            </a:r>
            <a:endParaRPr lang="fr-FR" sz="2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E92FF0-5545-9F70-1054-22F400CE30B6}"/>
              </a:ext>
            </a:extLst>
          </p:cNvPr>
          <p:cNvSpPr/>
          <p:nvPr/>
        </p:nvSpPr>
        <p:spPr>
          <a:xfrm>
            <a:off x="1454179" y="3333931"/>
            <a:ext cx="6235641" cy="144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مٍ     ماً     مࣱ            </a:t>
            </a:r>
            <a:endParaRPr lang="fr-MA" sz="3600" b="1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2AF50D-FB6A-AB16-74DD-95E3AC20ED55}"/>
              </a:ext>
            </a:extLst>
          </p:cNvPr>
          <p:cNvSpPr/>
          <p:nvPr/>
        </p:nvSpPr>
        <p:spPr>
          <a:xfrm>
            <a:off x="1606579" y="3345816"/>
            <a:ext cx="6235641" cy="144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r-FR" sz="1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1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مࣱ      مٍ     ماً     </a:t>
            </a:r>
            <a:endParaRPr lang="fr-MA" sz="36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C05326-1C76-EB57-71CF-F9E1B76BFBA3}"/>
              </a:ext>
            </a:extLst>
          </p:cNvPr>
          <p:cNvSpPr/>
          <p:nvPr/>
        </p:nvSpPr>
        <p:spPr>
          <a:xfrm>
            <a:off x="1454179" y="3476715"/>
            <a:ext cx="6235641" cy="1135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ماً      مࣱ      مٍ      </a:t>
            </a:r>
            <a:endParaRPr lang="fr-MA" sz="3600" b="1" dirty="0">
              <a:solidFill>
                <a:schemeClr val="tx1"/>
              </a:solidFill>
            </a:endParaRPr>
          </a:p>
        </p:txBody>
      </p:sp>
      <p:pic>
        <p:nvPicPr>
          <p:cNvPr id="32" name="Espace réservé pour une image  5">
            <a:extLst>
              <a:ext uri="{FF2B5EF4-FFF2-40B4-BE49-F238E27FC236}">
                <a16:creationId xmlns:a16="http://schemas.microsoft.com/office/drawing/2014/main" id="{5DDDA0D5-12AD-34A5-8AB8-D4A2174F3E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27333" y="719138"/>
            <a:ext cx="792162" cy="7921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68B44F4-F7A8-CC7B-0775-7E19B64DF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6F01AD-F343-1024-E6B7-DEF7F918B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FB06C5C-996F-B929-A763-AC3B6E27A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D02610-6826-AF4A-B68D-1E48562AFB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8F16D9-FCA6-B3E3-1DF6-623234CDFCD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EE6205-59BF-5D15-861C-1F4F7EBD2A3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F4FD30-3CA5-6BD9-6563-94D14543AB6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88684E-96A3-E43A-CF98-551320D411F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288478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8" grpId="0"/>
      <p:bldP spid="18" grpId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AC6AB3A6-4324-879D-762D-ED11A15A5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تنظيم حصص الأسبوع </a:t>
            </a:r>
            <a:endParaRPr lang="fr-MA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7057F05-09E5-0CA7-80C1-038E5D828E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B0604020202020204" charset="-78"/>
                <a:cs typeface="Microsoft Uighur" panose="020B0604020202020204" charset="-78"/>
              </a:rPr>
              <a:t>استماع وتحدث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B0604020202020204" charset="-78"/>
                <a:cs typeface="Microsoft Uighur" panose="020B0604020202020204" charset="-78"/>
              </a:rPr>
              <a:t>قراءة : قراءة حرف الراء مع التنوين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B0604020202020204" charset="-78"/>
                <a:cs typeface="Microsoft Uighur" panose="020B0604020202020204" charset="-78"/>
              </a:rPr>
              <a:t>خط + نقل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21A78DF-BB8B-8628-166B-8486389CA1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87D4FADC-C026-6FF1-0EAC-09FF563294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ar-MA" sz="1400" dirty="0">
              <a:latin typeface="Microsoft Uighur" panose="020B0604020202020204" charset="-78"/>
              <a:cs typeface="Microsoft Uighur" panose="020B0604020202020204" charset="-7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B0604020202020204" charset="-78"/>
                <a:cs typeface="Microsoft Uighur" panose="020B0604020202020204" charset="-78"/>
              </a:rPr>
              <a:t>استماع وتحدث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B0604020202020204" charset="-78"/>
                <a:cs typeface="Microsoft Uighur" panose="020B0604020202020204" charset="-78"/>
              </a:rPr>
              <a:t>قراءة : دمج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B0604020202020204" charset="-78"/>
                <a:cs typeface="Microsoft Uighur" panose="020B0604020202020204" charset="-78"/>
              </a:rPr>
              <a:t>إملاء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E301AF2-8E5D-508D-968A-E1A7C68225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866800"/>
            <a:ext cx="3420000" cy="86201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ar-MA" sz="1400" dirty="0">
              <a:latin typeface="Microsoft Uighur" panose="020B0604020202020204" charset="-78"/>
              <a:cs typeface="Microsoft Uighur" panose="020B0604020202020204" charset="-7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B0604020202020204" charset="-78"/>
                <a:cs typeface="Microsoft Uighur" panose="020B0604020202020204" charset="-78"/>
              </a:rPr>
              <a:t>استماع وتحدث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B0604020202020204" charset="-78"/>
                <a:cs typeface="Microsoft Uighur" panose="020B0604020202020204" charset="-78"/>
              </a:rPr>
              <a:t>قراءة : قراءة حرف الميم مع التنوين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B0604020202020204" charset="-78"/>
                <a:cs typeface="Microsoft Uighur" panose="020B0604020202020204" charset="-78"/>
              </a:rPr>
              <a:t>خط : رسم الحرف مع التنوين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2B270136-9310-5788-4838-519F6A8A37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chemeClr val="bg2"/>
          </a:solidFill>
        </p:spPr>
        <p:txBody>
          <a:bodyPr anchor="ctr"/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B0604020202020204" charset="-78"/>
                <a:cs typeface="Microsoft Uighur" panose="020B0604020202020204" charset="-78"/>
              </a:rPr>
              <a:t>استماع وتحدث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B0604020202020204" charset="-78"/>
                <a:cs typeface="Microsoft Uighur" panose="020B0604020202020204" charset="-78"/>
              </a:rPr>
              <a:t>قراءة :</a:t>
            </a:r>
            <a:r>
              <a:rPr lang="fr-FR" sz="1400" dirty="0">
                <a:latin typeface="Microsoft Uighur" panose="020B0604020202020204" charset="-78"/>
                <a:cs typeface="Microsoft Uighur" panose="020B0604020202020204" charset="-78"/>
              </a:rPr>
              <a:t> </a:t>
            </a:r>
            <a:r>
              <a:rPr lang="ar-MA" sz="1400" dirty="0">
                <a:latin typeface="Microsoft Uighur" panose="020B0604020202020204" charset="-78"/>
                <a:cs typeface="Microsoft Uighur" panose="020B0604020202020204" charset="-78"/>
              </a:rPr>
              <a:t>أراجع ما تعلمته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B0604020202020204" charset="-78"/>
                <a:cs typeface="Microsoft Uighur" panose="020B0604020202020204" charset="-78"/>
              </a:rPr>
              <a:t>إنتاج كتابي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1A81F6D-AF35-2B46-8499-36D45F14F7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B0604020202020204" charset="-78"/>
                <a:cs typeface="Microsoft Uighur" panose="020B0604020202020204" charset="-78"/>
              </a:rPr>
              <a:t>استماع وتحدث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B0604020202020204" charset="-78"/>
                <a:cs typeface="Microsoft Uighur" panose="020B0604020202020204" charset="-78"/>
              </a:rPr>
              <a:t>قراءة : قراءة حرف الراء مع الحركات القصيرة والطويلة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B0604020202020204" charset="-78"/>
                <a:cs typeface="Microsoft Uighur" panose="020B0604020202020204" charset="-78"/>
              </a:rPr>
              <a:t>خط : رسم الحرف الحركات القصيرة والطويلة</a:t>
            </a:r>
          </a:p>
        </p:txBody>
      </p:sp>
      <p:pic>
        <p:nvPicPr>
          <p:cNvPr id="9" name="Image 8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749F5F81-0254-FBA3-B2DB-4FF34AEBE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1937764"/>
            <a:ext cx="3831420" cy="1362012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45109BC6-018A-B424-F395-F6269EB00915}"/>
              </a:ext>
            </a:extLst>
          </p:cNvPr>
          <p:cNvSpPr txBox="1">
            <a:spLocks/>
          </p:cNvSpPr>
          <p:nvPr/>
        </p:nvSpPr>
        <p:spPr>
          <a:xfrm>
            <a:off x="4864353" y="2406941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latin typeface="Microsoft Uighur" panose="020B0604020202020204" charset="-78"/>
                <a:cs typeface="Microsoft Uighur" panose="020B0604020202020204" charset="-78"/>
              </a:rPr>
              <a:t>معجم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latin typeface="Microsoft Uighur" panose="020B0604020202020204" charset="-78"/>
                <a:cs typeface="Microsoft Uighur" panose="020B0604020202020204" charset="-78"/>
              </a:rPr>
              <a:t>استماع وتحدث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latin typeface="Microsoft Uighur" panose="020B0604020202020204" charset="-78"/>
                <a:cs typeface="Microsoft Uighur" panose="020B0604020202020204" charset="-78"/>
              </a:rPr>
              <a:t>قراءة : تعرف حرف الميم مع الحركات القصيرة والطويلة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latin typeface="Microsoft Uighur" panose="020B0604020202020204" charset="-78"/>
                <a:cs typeface="Microsoft Uighur" panose="020B0604020202020204" charset="-78"/>
              </a:rPr>
              <a:t>خط : رسم الحرف مع الحركات القصيرة والطويلة</a:t>
            </a: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08732C77-92C9-E455-CA80-CAA836D9576B}"/>
              </a:ext>
            </a:extLst>
          </p:cNvPr>
          <p:cNvSpPr/>
          <p:nvPr/>
        </p:nvSpPr>
        <p:spPr>
          <a:xfrm>
            <a:off x="7024611" y="1937764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Dosis ExtraBold" pitchFamily="2" charset="0"/>
              </a:rPr>
              <a:t> 1 - </a:t>
            </a:r>
            <a:endParaRPr lang="ar-MA" sz="1600" b="1" dirty="0">
              <a:solidFill>
                <a:srgbClr val="474F71"/>
              </a:solidFill>
              <a:latin typeface="Dosis ExtraBold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48449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EF14F-154E-5E8B-1C60-E4318EA80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9E090DD-CD09-841C-367A-72FEFDE32EDF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FAD2F3-5D50-9953-5315-2DEC54719519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78E75906-5F9B-840A-9F17-368311295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أقرأ.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4914409-EAAC-8EC2-0328-88E2B4FAD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A981957-19C7-7475-B519-E054E5083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5E99DD5-8B3E-D022-3024-E78FDFC7A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35F7F5A-C704-E0E7-63F9-995CF4923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F46152-676D-1AD8-FF52-DB807B73B6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646F62-D696-0F53-8FE4-87C4C23269C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2665C7-B147-56C6-78C9-279263A84A7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D4BEB-96E0-81CF-69DB-F9141C5A214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1" name="Espace réservé pour une image  3">
            <a:extLst>
              <a:ext uri="{FF2B5EF4-FFF2-40B4-BE49-F238E27FC236}">
                <a16:creationId xmlns:a16="http://schemas.microsoft.com/office/drawing/2014/main" id="{085B5E80-31E5-A48E-0D0D-35D4E1FEAC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>
          <a:xfrm>
            <a:off x="7924249" y="684000"/>
            <a:ext cx="840000" cy="8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FDB7BDB-EEA8-6FCA-C765-EC8D519106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195" y="1472229"/>
            <a:ext cx="7035057" cy="55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4672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9FC6F-B3D5-FB33-3045-C44FFE80D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2C41B0E-62ED-A812-80A5-836D0D943D5B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9E9AF5-B5DB-5E83-3906-A83E9113C3BB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9FD2408E-B1A8-AB0E-EEB5-23A8EB206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يقرأ؟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(يتم التركيز على الفئة التي لم تتقن الدمج بعد)</a:t>
            </a:r>
          </a:p>
        </p:txBody>
      </p:sp>
      <p:pic>
        <p:nvPicPr>
          <p:cNvPr id="54" name="Espace réservé pour une image  5">
            <a:extLst>
              <a:ext uri="{FF2B5EF4-FFF2-40B4-BE49-F238E27FC236}">
                <a16:creationId xmlns:a16="http://schemas.microsoft.com/office/drawing/2014/main" id="{5DDDA0D5-12AD-34A5-8AB8-D4A2174F3E8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927333" y="719138"/>
            <a:ext cx="792162" cy="7921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613B31-D343-122D-64C3-F0B806A7B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8C5B21B-D29D-C2BA-0E9F-7C6F4CE5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B58A70-0D35-1D26-B726-0B5F00331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4A5C9A-8A99-D609-DB65-0CDD9807A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AF87DD-4069-52F2-EA68-4317B839E5F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969B55-B5CD-E42D-1280-15F42B59AC6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E85E85-EA08-CD5C-BFC2-04255CE3383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85F707-593A-2493-82E3-1336D812E6F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0ECAD1E-997A-3541-5429-86E3B8C39E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195" y="1472229"/>
            <a:ext cx="7035057" cy="55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45843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96D9F-0543-85AD-EF7B-FB962F78F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9D2C378-F47D-BCA0-4379-3B206081216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EC471C-8E5A-0CFB-0839-7CF4AD88BB44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24DA7E83-02F1-DA78-64B0-72CA1E64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أقرأ.</a:t>
            </a:r>
            <a:endParaRPr lang="fr-FR" sz="2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1E1CB26-F813-504E-BB84-D06BD56D0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31" y="3560709"/>
            <a:ext cx="7454287" cy="2167665"/>
          </a:xfrm>
          <a:prstGeom prst="rect">
            <a:avLst/>
          </a:prstGeom>
        </p:spPr>
      </p:pic>
      <p:pic>
        <p:nvPicPr>
          <p:cNvPr id="28" name="Espace réservé pour une image  5">
            <a:extLst>
              <a:ext uri="{FF2B5EF4-FFF2-40B4-BE49-F238E27FC236}">
                <a16:creationId xmlns:a16="http://schemas.microsoft.com/office/drawing/2014/main" id="{2E3E09A4-FA25-8F77-C125-ED8D7792A99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927333" y="719138"/>
            <a:ext cx="792162" cy="7921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28CA3EA-4090-D401-4FEC-EF447E688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4EC9DDF-CEBF-A080-CD09-A598BDE2C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4EA88F2-FD7C-57C9-10D6-D7B5767500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A1730F7-7728-8AF9-C671-841D146A6A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8FA097-4D07-2C78-2610-9A41174406C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04DD3A-F164-FBC6-5CF5-7A4E37268AE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2BDA24-D26E-DEEE-5D7E-1394737891F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0E7026-0FA6-4CF6-3DCE-FE16ED3C701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176312296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C25D6-6136-9D67-D7BC-FA94D0889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44C313FB-5580-7902-127A-5DBE2205B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يقرأ. </a:t>
            </a:r>
            <a:r>
              <a:rPr lang="ar-MA" sz="2400" b="1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سأعين أربعة منكم للقراءة</a:t>
            </a:r>
            <a:endParaRPr lang="fr-FR" sz="2400" b="1" dirty="0"/>
          </a:p>
        </p:txBody>
      </p:sp>
      <p:pic>
        <p:nvPicPr>
          <p:cNvPr id="28" name="Espace réservé pour une image  5">
            <a:extLst>
              <a:ext uri="{FF2B5EF4-FFF2-40B4-BE49-F238E27FC236}">
                <a16:creationId xmlns:a16="http://schemas.microsoft.com/office/drawing/2014/main" id="{C3194116-9F7A-86A6-CA53-F0C01FAD94D6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927333" y="719138"/>
            <a:ext cx="792162" cy="792162"/>
          </a:xfrm>
          <a:prstGeom prst="rect">
            <a:avLst/>
          </a:prstGeom>
        </p:spPr>
      </p:pic>
      <p:pic>
        <p:nvPicPr>
          <p:cNvPr id="29" name="Image 16">
            <a:extLst>
              <a:ext uri="{FF2B5EF4-FFF2-40B4-BE49-F238E27FC236}">
                <a16:creationId xmlns:a16="http://schemas.microsoft.com/office/drawing/2014/main" id="{49999B73-3184-7BC7-84FA-B5C02A353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27" y="3429000"/>
            <a:ext cx="7454287" cy="216766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61C35EA-C1CD-5B8A-2D26-004281DBD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E6B9286-D476-9A48-DACE-1AF027D07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6BA57A-11A0-6FA5-FEBB-4AA29F1345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522E8C-3D61-9D01-F19A-B0A2D28438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E8D364-77A9-3D20-F5E7-B8FABF6805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32F139-2D53-4BEC-44B4-9F2AE5F4AF4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ED1721-8229-05F7-A5D7-AA7302A813A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811CFD-37E8-AC85-9BF1-A5B35FE69F9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977866757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D88E0-1AFA-CDD3-47C6-11777D678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90BC112-8B89-9DE8-E554-C7984D31A56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8A8103-36CE-D017-4281-6226D3DFDFE6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561E8C50-2544-9BA2-92AF-F692BD7C3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الكراسة الصفحة 22.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10D67E4-BFC7-E2F3-7F00-0B6D52807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378F6A6-30A8-FAC4-D230-DF5CD3E1C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EDCDC3F-3B04-EFA7-8941-CC703EF46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409A185-FE24-3174-C2EF-70FB87813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F9B8AA-6F42-E9CC-F32D-12E3A97042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022AE4-94A8-147C-306F-A976E8E0D1E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2F6BDA-EA5C-046F-4F65-8528B5891B5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FFB284-7421-7F23-6588-0B4181F53CB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قراءة/ كتابة</a:t>
            </a:r>
          </a:p>
        </p:txBody>
      </p:sp>
      <p:pic>
        <p:nvPicPr>
          <p:cNvPr id="10" name="Espace réservé pour une image  14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40F3762D-0CC5-F4F2-50DE-190D94FEFB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" r="526"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2" name="Image 1">
            <a:extLst>
              <a:ext uri="{FF2B5EF4-FFF2-40B4-BE49-F238E27FC236}">
                <a16:creationId xmlns:a16="http://schemas.microsoft.com/office/drawing/2014/main" id="{E68DB8D2-EA80-06CF-41E5-934DDA411A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098" y="1807516"/>
            <a:ext cx="2991755" cy="459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19623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AF7A2-4BBF-E56D-4E93-8F3F051CB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BE2F582-5AF6-7D9E-BE88-841D93D6A26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1E30EA-4B34-120E-B4D8-6C223185EF19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345F4D22-CE77-241A-FC8B-C73F3C7BB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ثنائيات – كل واحد منكم يقرأ المقاطع لزميله </a:t>
            </a:r>
            <a:endParaRPr lang="fr-FR" sz="2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6307D3E-7809-ACE8-CB62-01AF59D8B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633" y="2583835"/>
            <a:ext cx="1238250" cy="1000125"/>
          </a:xfrm>
          <a:prstGeom prst="rect">
            <a:avLst/>
          </a:prstGeom>
        </p:spPr>
      </p:pic>
      <p:pic>
        <p:nvPicPr>
          <p:cNvPr id="30" name="Image 14">
            <a:extLst>
              <a:ext uri="{FF2B5EF4-FFF2-40B4-BE49-F238E27FC236}">
                <a16:creationId xmlns:a16="http://schemas.microsoft.com/office/drawing/2014/main" id="{D7DF1189-A68A-CBF8-99E3-74FB00145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28" y="3716595"/>
            <a:ext cx="7635902" cy="21958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E305FD-7166-84ED-DB97-104B958A9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8E2091-AF4F-4C55-C9F7-88C503069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790820D-1E9D-DC13-78A6-B4A0697D3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9D5EE59-9685-1B27-45D2-775FF7FD40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A82D67-1B53-81CB-E4A7-9C00A4EB9B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8C0453-187A-EF75-4CBC-C668A035B55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FBB88B-29A7-2652-A27C-F802CDE565B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1ECC80-25BB-A1D5-798D-90A77AF8D39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قراءة/ كتابة</a:t>
            </a:r>
          </a:p>
        </p:txBody>
      </p:sp>
      <p:pic>
        <p:nvPicPr>
          <p:cNvPr id="11" name="Image 10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8C4ED720-89E8-1D4C-7193-C2346CEF54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1761" y="584942"/>
            <a:ext cx="949829" cy="94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83325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18900-BABF-32A7-B998-85F07F0AC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B3497C0-CF89-3654-81BF-CE248C5F32A7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463333-9E2C-B0FC-576A-966AE331AA61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EC4DDF74-1FA4-7544-7166-7025CE035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اقرؤوا الكلمات. قراءة هامسة </a:t>
            </a:r>
            <a:endParaRPr lang="fr-FR" sz="2400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3299" y="684000"/>
            <a:ext cx="801900" cy="801900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44DFBA7-75E5-4855-FE0A-3D6460A92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62" y="3746090"/>
            <a:ext cx="7454287" cy="216766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40FF9B-AF8A-9CCC-2081-D11E04385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633" y="2583835"/>
            <a:ext cx="1238250" cy="10001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342B7E3-3009-CEDF-FFBE-06B4019C1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3E87CFF-0A91-3D61-7ABE-F21FB7C1FC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9AFEDD-E426-FD61-459C-9B59776596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11F334B-DD27-7774-F117-A410629455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7414BA-8CEA-BBFF-5E13-011E24C3B04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D340E6-A004-B76B-42A4-1579AEF3871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4E6B95-85A4-D6A7-85B1-1FD73FB466B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5C54F-1F8D-D461-830F-E3ACDB8DCA4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789930113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D95F2-7CA6-1B99-5BF7-D94FF84F4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0247A81-4715-65C4-7E16-43F59C5C8BB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4F9F524-DCB6-7520-1AB9-B0A7B9EDC1E0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33ECB825-DDE7-2311-F3BD-95F2098FE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ثنائيات – كل منكم يقرأ الكلمات لزميله </a:t>
            </a:r>
            <a:endParaRPr lang="fr-FR" sz="2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131860B-E5BD-266C-C97C-6EB44095C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62" y="3746090"/>
            <a:ext cx="7454287" cy="216766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1D8851D-D19C-978C-6FBC-27042B896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633" y="2583835"/>
            <a:ext cx="1238250" cy="1000125"/>
          </a:xfrm>
          <a:prstGeom prst="rect">
            <a:avLst/>
          </a:prstGeom>
        </p:spPr>
      </p:pic>
      <p:pic>
        <p:nvPicPr>
          <p:cNvPr id="29" name="Espace réservé pour une image  5">
            <a:extLst>
              <a:ext uri="{FF2B5EF4-FFF2-40B4-BE49-F238E27FC236}">
                <a16:creationId xmlns:a16="http://schemas.microsoft.com/office/drawing/2014/main" id="{5DDDA0D5-12AD-34A5-8AB8-D4A2174F3E8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927333" y="719138"/>
            <a:ext cx="792162" cy="7921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B7110F2-8D3E-2826-DA52-F8DADC317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669D94-1EEA-6178-7F7C-8AB45E8BD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A85771-54C2-3795-90D5-E77917E26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6704D7-0657-51B6-ACEE-DDC5646FC9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73170C-7DF4-37F2-C9E6-3DB2CFCC6DC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B8F524-E5CB-B821-C1BC-C771FA1DA14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79F320-7387-C2A4-E65B-9E522D23A29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62F17D-28B2-AFC6-AE25-919BF817124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55045265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D95F2-7CA6-1B99-5BF7-D94FF84F4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0247A81-4715-65C4-7E16-43F59C5C8BB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4F9F524-DCB6-7520-1AB9-B0A7B9EDC1E0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وقت النجمة الآن. الفائز بنجمة المشاركة بهدوء : ....</a:t>
            </a:r>
            <a:r>
              <a:rPr lang="fr-FR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  </a:t>
            </a:r>
            <a:endParaRPr lang="fr-FR" sz="2400" dirty="0"/>
          </a:p>
        </p:txBody>
      </p:sp>
      <p:pic>
        <p:nvPicPr>
          <p:cNvPr id="30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5E0BFE13-57BC-21B9-7CBE-684C09C384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6630EC8-BF4A-8CB0-B5A5-309D341E1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35" name="Espace réservé pour une image  3">
            <a:extLst>
              <a:ext uri="{FF2B5EF4-FFF2-40B4-BE49-F238E27FC236}">
                <a16:creationId xmlns:a16="http://schemas.microsoft.com/office/drawing/2014/main" id="{783A874E-5082-BDA3-751C-2AD4E6EBFE6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7960105" y="719856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F1C53D6-D11D-745D-5A01-845E5B6EB3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7E66E2-722D-F101-4AD2-8C57970497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7B85C45-6C64-B4B6-F180-50FBE2E46C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0E4649F-4DBE-2F22-1CC5-F19AE9B77B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445924-9203-73F8-7C4E-A7CD7FC198A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F8C686-6277-8636-F246-B78F312B80A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3AD26C-B983-6E25-DF00-3CB0F06A7E8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4424FF-863D-02A4-9ACF-E375A0B1333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864517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0">
          <a:extLst>
            <a:ext uri="{FF2B5EF4-FFF2-40B4-BE49-F238E27FC236}">
              <a16:creationId xmlns:a16="http://schemas.microsoft.com/office/drawing/2014/main" id="{964E70FA-6054-677F-BD6A-B418DD2A4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113">
            <a:extLst>
              <a:ext uri="{FF2B5EF4-FFF2-40B4-BE49-F238E27FC236}">
                <a16:creationId xmlns:a16="http://schemas.microsoft.com/office/drawing/2014/main" id="{71EDF73C-3EB6-C910-3F17-715B7D11EF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قفوا، سننشد الحروف.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783A874E-5082-BDA3-751C-2AD4E6EBFE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6630EC8-BF4A-8CB0-B5A5-309D341E12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25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6630EC8-BF4A-8CB0-B5A5-309D341E12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7787" y="5910407"/>
            <a:ext cx="540000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83BC7D5-A283-C3E5-95C1-0821D726E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797EEA7-DC5E-A19F-AA47-B7D5D7B68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5F78BC-16A5-DBEB-433C-E16FE4555A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89A8EA0-0FB3-03B4-DA62-ED81EED26F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5D5EC9-DDAC-F803-AC7E-B945042634A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98A71D-CA57-86B9-E3EA-7E4085E1A89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0057A9-AA38-4E81-C76D-87634E6CB88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1DABCC-80E5-58FE-2F1D-8184F13199B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3" name="Espace réservé de l'élément multimédia 22">
            <a:extLst>
              <a:ext uri="{FF2B5EF4-FFF2-40B4-BE49-F238E27FC236}">
                <a16:creationId xmlns:a16="http://schemas.microsoft.com/office/drawing/2014/main" id="{75805CDF-1FCE-B1EA-4780-1747F86B86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/>
        <p:txBody>
          <a:bodyPr/>
          <a:lstStyle/>
          <a:p>
            <a:endParaRPr lang="fr-MA"/>
          </a:p>
        </p:txBody>
      </p:sp>
      <p:pic>
        <p:nvPicPr>
          <p:cNvPr id="26" name="FINALE PART 01 -  أنشودة الحروف V3-1080p-251020">
            <a:hlinkClick r:id="" action="ppaction://media"/>
            <a:extLst>
              <a:ext uri="{FF2B5EF4-FFF2-40B4-BE49-F238E27FC236}">
                <a16:creationId xmlns:a16="http://schemas.microsoft.com/office/drawing/2014/main" id="{F5C25FD5-CEFD-FCD4-AB58-D1C8903C1B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4912" y="2005593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97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92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117B024-F966-8989-0AA4-9A61AEC5B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65" y="1374562"/>
            <a:ext cx="5488778" cy="3007242"/>
          </a:xfrm>
          <a:prstGeom prst="rect">
            <a:avLst/>
          </a:prstGeom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257B3B1-2560-5EF1-EFF1-7E74CDBD5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65" y="4009236"/>
            <a:ext cx="5525521" cy="15078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072787" y="4561591"/>
            <a:ext cx="4498975" cy="684212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تعرف واستثمار الأساليب والأفعال الكلامية:  أساليب التحية وتقديم النفس–حصة التقديم- 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604787" y="2547160"/>
            <a:ext cx="5074176" cy="146956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2200" b="1" dirty="0">
                <a:cs typeface="Microsoft Uighur" panose="02000000000000000000" pitchFamily="2" charset="-78"/>
              </a:rPr>
              <a:t>الترحيب وتدبير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أنشطة اعتيادية: لوحة المقاطع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None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             </a:t>
            </a:r>
            <a:r>
              <a:rPr kumimoji="0" lang="ar-MA" sz="22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    </a:t>
            </a:r>
            <a:r>
              <a:rPr lang="ar-MA" sz="2200" b="1" dirty="0">
                <a:cs typeface="Microsoft Uighur" panose="02000000000000000000" pitchFamily="2" charset="-78"/>
              </a:rPr>
              <a:t>           </a:t>
            </a: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  كلمات بصرية: هذا – هذه –  أسماء التلاميذ.</a:t>
            </a:r>
          </a:p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2200" b="1" dirty="0">
                <a:cs typeface="Microsoft Uighur" panose="02000000000000000000" pitchFamily="2" charset="-78"/>
              </a:rPr>
              <a:t>معجم: معجم المدرسة (تذكير)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None/>
              <a:tabLst/>
              <a:defRPr/>
            </a:pPr>
            <a:endParaRPr kumimoji="0" lang="ar-MA" sz="2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F6EA65F-36FA-77D6-A886-2F4FF3D968F2}"/>
              </a:ext>
            </a:extLst>
          </p:cNvPr>
          <p:cNvSpPr txBox="1">
            <a:spLocks/>
          </p:cNvSpPr>
          <p:nvPr/>
        </p:nvSpPr>
        <p:spPr>
          <a:xfrm>
            <a:off x="4838275" y="4218843"/>
            <a:ext cx="1738363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-03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استماع وتحدث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C7FB4C53-9529-45FE-5B8C-8128A9538AE0}"/>
              </a:ext>
            </a:extLst>
          </p:cNvPr>
          <p:cNvSpPr txBox="1">
            <a:spLocks/>
          </p:cNvSpPr>
          <p:nvPr/>
        </p:nvSpPr>
        <p:spPr>
          <a:xfrm>
            <a:off x="4247926" y="1934893"/>
            <a:ext cx="2265992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-01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461207E-ACF8-6D76-3089-29EFD6472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65" y="5394849"/>
            <a:ext cx="5525521" cy="1405870"/>
          </a:xfrm>
          <a:prstGeom prst="rect">
            <a:avLst/>
          </a:prstGeom>
        </p:spPr>
      </p:pic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88C9A18D-7840-D23B-E098-15314DBCB664}"/>
              </a:ext>
            </a:extLst>
          </p:cNvPr>
          <p:cNvSpPr txBox="1">
            <a:spLocks/>
          </p:cNvSpPr>
          <p:nvPr/>
        </p:nvSpPr>
        <p:spPr>
          <a:xfrm>
            <a:off x="1911700" y="5894763"/>
            <a:ext cx="4498975" cy="684212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قراءة حرف الميم مع التنوين. </a:t>
            </a:r>
          </a:p>
          <a:p>
            <a:pPr marL="266700" lvl="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رسم الحرف مع التنوين.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785BE6F9-11F8-5A93-0B3A-ABF45A125E43}"/>
              </a:ext>
            </a:extLst>
          </p:cNvPr>
          <p:cNvSpPr txBox="1">
            <a:spLocks/>
          </p:cNvSpPr>
          <p:nvPr/>
        </p:nvSpPr>
        <p:spPr>
          <a:xfrm>
            <a:off x="4838275" y="5573061"/>
            <a:ext cx="1738363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-03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قراءة / كتابة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0B8A7EE-78D4-E619-FC54-93278670A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9507" y="5677786"/>
            <a:ext cx="540000" cy="41852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DE95703-95F9-0137-EB5B-72DF3B6DB7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06016" y="4255443"/>
            <a:ext cx="424748" cy="54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9035695-A1FE-70C4-72B6-6DAF8102E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4554" y="1805299"/>
            <a:ext cx="544953" cy="540000"/>
          </a:xfrm>
          <a:prstGeom prst="rect">
            <a:avLst/>
          </a:prstGeom>
        </p:spPr>
      </p:pic>
      <p:pic>
        <p:nvPicPr>
          <p:cNvPr id="29" name="Espace réservé pour une image  20">
            <a:extLst>
              <a:ext uri="{FF2B5EF4-FFF2-40B4-BE49-F238E27FC236}">
                <a16:creationId xmlns:a16="http://schemas.microsoft.com/office/drawing/2014/main" id="{1F984FFC-3B16-ADA1-D70A-6B5DBDA2A9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606617" y="4163992"/>
            <a:ext cx="468000" cy="468000"/>
          </a:xfrm>
          <a:prstGeom prst="rect">
            <a:avLst/>
          </a:prstGeom>
        </p:spPr>
      </p:pic>
      <p:pic>
        <p:nvPicPr>
          <p:cNvPr id="30" name="Espace réservé pour une image  20">
            <a:extLst>
              <a:ext uri="{FF2B5EF4-FFF2-40B4-BE49-F238E27FC236}">
                <a16:creationId xmlns:a16="http://schemas.microsoft.com/office/drawing/2014/main" id="{A4CF2637-BD97-1EA1-7454-5B69B59A7B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604787" y="5393191"/>
            <a:ext cx="468000" cy="468000"/>
          </a:xfrm>
          <a:prstGeom prst="rect">
            <a:avLst/>
          </a:prstGeom>
        </p:spPr>
      </p:pic>
      <p:pic>
        <p:nvPicPr>
          <p:cNvPr id="13" name="Image 12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DA3B8EB-7B24-F773-4CEB-62B4466373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693" y="1532830"/>
            <a:ext cx="416188" cy="47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98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 سنتعلم كيف نكتب حرف الميم مع التنوين.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2122CCC-525A-A7AF-96F7-D4EB029497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10176" cy="810176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BCE6EC7-7240-4C8A-C942-014E995B3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E0D2A0F-863A-F8B4-76A6-14BB2F8FD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B5FC22C-0291-4408-DDA0-CE7743346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D9F885-0D9F-830E-7557-B62126D65E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8B6169-5138-F6A7-F9BC-6102E4DE226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75DD4-55C2-6F25-6DC0-5018F37713C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CE8E16-FCB4-501A-9A53-0C7BBC443D4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2E4153-37B5-5B39-DF88-5F42730FA09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B77905A-1761-68CF-1853-8448FD8AD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0169" y="2706939"/>
            <a:ext cx="2100054" cy="214256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956F7CB-6DC9-7BE5-E589-44AFCB5F95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612" y="2706939"/>
            <a:ext cx="1967401" cy="218009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C1D77DD-B4D2-1CCB-62EB-CDA7B276E0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2591" y="2706939"/>
            <a:ext cx="1706589" cy="218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32137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سأكتب الآن حرف الميم مع تنوين الفتح.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2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1F527A8-1287-AB70-2105-41BD32FD1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394" y="2143432"/>
            <a:ext cx="3261301" cy="3327319"/>
          </a:xfrm>
          <a:prstGeom prst="rect">
            <a:avLst/>
          </a:prstGeom>
        </p:spPr>
      </p:pic>
      <p:pic>
        <p:nvPicPr>
          <p:cNvPr id="28" name="Espace réservé pour une image  20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F65B1DB4-C8E0-62EF-52AF-1F1AC267C3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1F5D5CD-3262-C35D-7D2D-DF495F421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03DEE1-6F18-29A5-3A6C-6AAC25E4C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BCE088-F0DB-2A8C-963A-83F14F4ED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EF18593-E1B3-7D21-4C29-3648D3EBB0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59247F-A0AC-9D9A-AC4D-8588C269843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814D1-8904-CA53-A131-57A6343B32A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0DFB76-355B-351F-D5F3-A7F85DBCBA5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A72F36-C837-5F85-2035-2A2609CF5DD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50163957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A725700-00D7-9A30-AC6A-38B5BAAB7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477" y="2136720"/>
            <a:ext cx="4095750" cy="326707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F2E69CF-9F76-C17A-9A2B-A905042D605C}"/>
              </a:ext>
            </a:extLst>
          </p:cNvPr>
          <p:cNvSpPr txBox="1"/>
          <p:nvPr/>
        </p:nvSpPr>
        <p:spPr>
          <a:xfrm>
            <a:off x="4135704" y="3046648"/>
            <a:ext cx="23046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ماً</a:t>
            </a:r>
            <a:endParaRPr kumimoji="0" lang="fr-MA" sz="1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33399" y="704849"/>
            <a:ext cx="6925189" cy="696085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دوركم، اكتبوا حرف الميم مع تنوين الفتح على الألواح.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2400" dirty="0"/>
          </a:p>
        </p:txBody>
      </p:sp>
      <p:pic>
        <p:nvPicPr>
          <p:cNvPr id="15" name="Espace réservé pour une image  1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BD0C0E4-351F-6546-6748-5871C1106F6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088" y="612775"/>
            <a:ext cx="900112" cy="8985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7D57491-7170-5A29-5650-E95317D3E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EF0F51-8785-E578-BA49-159E6462D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4EEBEE5-F5A3-FB2E-3C6E-D25C2092E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79669BF-6A08-D010-07D2-DD6A2413B9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7641B8-0BDE-1F36-515A-BEB1EADE95F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8C5DC8-FAE2-E96F-7380-FC27AB15ED7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B67D8-12A1-6D15-F5C9-BD3A981E3E7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8F3869-E333-1F01-723E-F04B546CFDD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258100351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يقدم الأستاذ التغذية الراجعة المناسبة.</a:t>
            </a:r>
            <a:endParaRPr lang="fr-FR" sz="2400" dirty="0"/>
          </a:p>
        </p:txBody>
      </p:sp>
      <p:pic>
        <p:nvPicPr>
          <p:cNvPr id="10" name="Espace réservé pour une image  21">
            <a:extLst>
              <a:ext uri="{FF2B5EF4-FFF2-40B4-BE49-F238E27FC236}">
                <a16:creationId xmlns:a16="http://schemas.microsoft.com/office/drawing/2014/main" id="{DE082ACE-8FA9-C0FE-8096-E3C4D379AB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6513" y="2467200"/>
            <a:ext cx="3132000" cy="3132000"/>
          </a:xfrm>
          <a:prstGeom prst="rect">
            <a:avLst/>
          </a:prstGeom>
        </p:spPr>
      </p:pic>
      <p:pic>
        <p:nvPicPr>
          <p:cNvPr id="15" name="Espace réservé pour une image  23">
            <a:extLst>
              <a:ext uri="{FF2B5EF4-FFF2-40B4-BE49-F238E27FC236}">
                <a16:creationId xmlns:a16="http://schemas.microsoft.com/office/drawing/2014/main" id="{433616B2-4FC5-B05B-676C-A5542938A8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249" y="2467200"/>
            <a:ext cx="3132000" cy="313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4FEC5DE-20BF-7DDB-B809-E76560FE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6BF9602-EDA1-DB82-72FB-5907C0168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3095BBC-6D37-BBDC-533E-25825361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F58C33-0317-69E3-3AE5-80A56E94D5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1FDB30-BDAA-AA87-BF14-43DD5E2882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8829F2-328B-00EC-424B-F3FE3850CC0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BC3C7-ED25-D912-7E66-AF035A643E5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608C41-B3CC-EE4A-2A46-0DA6C85CE77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3" name="Image 1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909200F-1CA1-90F1-7103-A8E4E6E8E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9217" y="756000"/>
            <a:ext cx="764574" cy="7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24040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سأكتب الآن حرف الميم مع تنوين الضم.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2400" dirty="0"/>
          </a:p>
        </p:txBody>
      </p:sp>
      <p:pic>
        <p:nvPicPr>
          <p:cNvPr id="18" name="Espace réservé pour une image  17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9C57F1ED-3260-4374-59C1-842054A291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Image 13">
            <a:extLst>
              <a:ext uri="{FF2B5EF4-FFF2-40B4-BE49-F238E27FC236}">
                <a16:creationId xmlns:a16="http://schemas.microsoft.com/office/drawing/2014/main" id="{2243549E-8E67-B0B8-94E0-D3904A22E3E9}"/>
              </a:ext>
            </a:extLst>
          </p:cNvPr>
          <p:cNvPicPr>
            <a:picLocks noGrp="1" noChangeAspect="1"/>
          </p:cNvPicPr>
          <p:nvPr>
            <p:ph type="media" sz="quarter" idx="13"/>
          </p:nvPr>
        </p:nvPicPr>
        <p:blipFill>
          <a:blip r:embed="rId3"/>
          <a:stretch>
            <a:fillRect/>
          </a:stretch>
        </p:blipFill>
        <p:spPr>
          <a:xfrm>
            <a:off x="2948124" y="2160588"/>
            <a:ext cx="3247753" cy="35988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88BF878-1A78-BB89-2B8B-130EDBA97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892B5E3-710B-40E8-D48D-981FBF7297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A47EED-27FC-B5EA-8C83-564B14B71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5B39A6-056A-F128-EFCE-FB2402A67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6B9636-0EA4-4486-9132-60A3D7FB6D3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EAABDF-D665-F79A-E44D-18BB1349DC7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690AA7-B675-4F42-2F1E-3CFC2CB7819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6BAAFD-5B37-CD93-1699-8A356578110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80727334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11">
            <a:extLst>
              <a:ext uri="{FF2B5EF4-FFF2-40B4-BE49-F238E27FC236}">
                <a16:creationId xmlns:a16="http://schemas.microsoft.com/office/drawing/2014/main" id="{22D7D032-1960-E62B-52A1-17A7435A4DE2}"/>
              </a:ext>
            </a:extLst>
          </p:cNvPr>
          <p:cNvPicPr>
            <a:picLocks noGrp="1" noChangeAspect="1"/>
          </p:cNvPicPr>
          <p:nvPr>
            <p:ph type="media" sz="quarter" idx="13"/>
          </p:nvPr>
        </p:nvPicPr>
        <p:blipFill>
          <a:blip r:embed="rId2"/>
          <a:stretch>
            <a:fillRect/>
          </a:stretch>
        </p:blipFill>
        <p:spPr>
          <a:xfrm>
            <a:off x="2557463" y="2331244"/>
            <a:ext cx="4029075" cy="3257550"/>
          </a:xfrm>
          <a:prstGeom prst="rect">
            <a:avLst/>
          </a:prstGeom>
        </p:spPr>
      </p:pic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دوركم، اكتبوا حرف الميم مع تنوين الضم على الألواح.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2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E221B8A-A7E4-B634-2D9A-2F0B9C45DEB0}"/>
              </a:ext>
            </a:extLst>
          </p:cNvPr>
          <p:cNvSpPr txBox="1"/>
          <p:nvPr/>
        </p:nvSpPr>
        <p:spPr>
          <a:xfrm>
            <a:off x="4125747" y="2981370"/>
            <a:ext cx="23046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15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ــم</a:t>
            </a:r>
            <a:endParaRPr lang="fr-MA" sz="115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5957C5F-1AE9-A2B2-DB22-D19CBAC39A73}"/>
              </a:ext>
            </a:extLst>
          </p:cNvPr>
          <p:cNvGrpSpPr/>
          <p:nvPr/>
        </p:nvGrpSpPr>
        <p:grpSpPr>
          <a:xfrm>
            <a:off x="4464266" y="3686175"/>
            <a:ext cx="240642" cy="222583"/>
            <a:chOff x="7831964" y="3929121"/>
            <a:chExt cx="594306" cy="428930"/>
          </a:xfrm>
          <a:solidFill>
            <a:srgbClr val="FF0000"/>
          </a:solidFill>
        </p:grpSpPr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FCEA16AF-B717-A5E5-D63C-38BE129C6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3E74E21C-DF10-CE94-7454-66330866B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pic>
        <p:nvPicPr>
          <p:cNvPr id="32" name="Espace réservé pour une image  5">
            <a:extLst>
              <a:ext uri="{FF2B5EF4-FFF2-40B4-BE49-F238E27FC236}">
                <a16:creationId xmlns:a16="http://schemas.microsoft.com/office/drawing/2014/main" id="{5DDDA0D5-12AD-34A5-8AB8-D4A2174F3E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27333" y="719138"/>
            <a:ext cx="792162" cy="7921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29D68A8-7DE4-F7E6-FF8C-A5357E496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BCC02BE-B5BB-713D-758C-2E45C8F44F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8C0E90-D952-6CF7-EE41-87B002039A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E7CA1F3-B272-EB46-2563-D966FA5739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C1E3F4-B2EE-A670-ED61-0D7E69185C0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6E6239-F353-F237-24C3-21E8FF644A3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CEACE5-D21B-4DC1-EF76-DD1B60190EF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D9E35-EDD5-A750-AF26-929224E826B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76323499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يقدم الأستاذ التغذية الراجعة المناسبة.</a:t>
            </a:r>
            <a:endParaRPr lang="fr-FR" sz="2400" dirty="0"/>
          </a:p>
        </p:txBody>
      </p:sp>
      <p:pic>
        <p:nvPicPr>
          <p:cNvPr id="13" name="Espace réservé pour une image  21">
            <a:extLst>
              <a:ext uri="{FF2B5EF4-FFF2-40B4-BE49-F238E27FC236}">
                <a16:creationId xmlns:a16="http://schemas.microsoft.com/office/drawing/2014/main" id="{DDFE4C93-7D76-199D-706B-BB4BE747D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6513" y="2467200"/>
            <a:ext cx="3132000" cy="3132000"/>
          </a:xfrm>
          <a:prstGeom prst="rect">
            <a:avLst/>
          </a:prstGeom>
        </p:spPr>
      </p:pic>
      <p:pic>
        <p:nvPicPr>
          <p:cNvPr id="15" name="Espace réservé pour une image  23">
            <a:extLst>
              <a:ext uri="{FF2B5EF4-FFF2-40B4-BE49-F238E27FC236}">
                <a16:creationId xmlns:a16="http://schemas.microsoft.com/office/drawing/2014/main" id="{0C1EF5D0-C2D5-302D-E86B-B21AD3D37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249" y="2467200"/>
            <a:ext cx="3132000" cy="313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74DAC1-D908-53D2-0619-34E713B9A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3EDB27-DE83-9959-6583-1C9510B22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614ADE-DD9D-E5B4-F053-52FAC3BBE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137BABA-72A1-6301-6873-2BD121723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1C64E2-D1A2-5341-2838-05843979AA5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11363F-3433-B3F8-177C-CCA375E14FA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5D027B-7E92-AF9B-7901-09C6B441518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48C0AD-4D6F-8872-FC7D-6992B944423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0" name="Image 9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406E7F2-B2C6-4A9A-887A-97CD9956BD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9217" y="756000"/>
            <a:ext cx="764574" cy="7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41663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سأكتب الآن حرف الميم مع تنوين الكسر.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</a:t>
            </a:r>
            <a:endParaRPr lang="fr-FR" sz="2400" dirty="0"/>
          </a:p>
        </p:txBody>
      </p:sp>
      <p:pic>
        <p:nvPicPr>
          <p:cNvPr id="19" name="Espace réservé pour une image  18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FB1DDD57-9351-154D-9314-ECEE515405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E094EF3-70D5-C8F1-1CEA-176C084B5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654" y="2156062"/>
            <a:ext cx="2837909" cy="362530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1520BD-76E4-37BD-471D-78FB93FED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6A7D099-93DD-5065-9D92-83BF0074A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9EB109C-0CE5-6C1B-5278-EF377C5D0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5A94C3-ACEB-E72C-5E79-25E1127869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2A016F-72F0-8038-B21A-728A6BFC8E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B4D657-9B5F-8625-D917-5464CCD0AAD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144F71-0697-8BFB-4B97-6138D206BF5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782B3E-0EEC-BD72-2921-5D024B481B7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344924361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دوركم، اكتبوا حرف الميم مع تنوين الكسر على الألواح.</a:t>
            </a:r>
            <a:endParaRPr lang="fr-FR" sz="2400" dirty="0"/>
          </a:p>
        </p:txBody>
      </p:sp>
      <p:pic>
        <p:nvPicPr>
          <p:cNvPr id="28" name="Picture Placeholder 27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9974" y="684000"/>
            <a:ext cx="800651" cy="800651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688EE2-440D-9CDE-D1BA-1EDF5D1A1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719" y="1887113"/>
            <a:ext cx="4653464" cy="376237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932DC39-2348-226D-72B2-91A30FC4F77C}"/>
              </a:ext>
            </a:extLst>
          </p:cNvPr>
          <p:cNvSpPr txBox="1"/>
          <p:nvPr/>
        </p:nvSpPr>
        <p:spPr>
          <a:xfrm>
            <a:off x="4365102" y="2837276"/>
            <a:ext cx="23046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15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مٍ</a:t>
            </a:r>
            <a:endParaRPr lang="fr-MA" sz="115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D49CE6-BDBA-BED0-18F8-E0B689F9A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D51B4C-A013-7042-B352-B1FC9995F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650A5E7-FC27-D629-81C3-2FE20FE329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052DCC-E271-D829-6421-6C3F5814BF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40976F-DC62-CA0B-392E-44F39468F56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9D7B99-BD68-895F-DCC7-2F84CF80B89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19058F-1971-9BE4-2C1B-DC6DB0FF135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D32807-09A4-A98F-F874-8E8626F06F1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277091836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يقدم الأستاذ التغذية الراجعة المناسبة.</a:t>
            </a:r>
            <a:endParaRPr lang="fr-FR" sz="2400" dirty="0"/>
          </a:p>
        </p:txBody>
      </p:sp>
      <p:pic>
        <p:nvPicPr>
          <p:cNvPr id="13" name="Espace réservé pour une image  21">
            <a:extLst>
              <a:ext uri="{FF2B5EF4-FFF2-40B4-BE49-F238E27FC236}">
                <a16:creationId xmlns:a16="http://schemas.microsoft.com/office/drawing/2014/main" id="{01FA66A0-2DB5-F129-A91A-53F3ED09A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6513" y="2467200"/>
            <a:ext cx="3132000" cy="3132000"/>
          </a:xfrm>
          <a:prstGeom prst="rect">
            <a:avLst/>
          </a:prstGeom>
        </p:spPr>
      </p:pic>
      <p:pic>
        <p:nvPicPr>
          <p:cNvPr id="15" name="Espace réservé pour une image  23">
            <a:extLst>
              <a:ext uri="{FF2B5EF4-FFF2-40B4-BE49-F238E27FC236}">
                <a16:creationId xmlns:a16="http://schemas.microsoft.com/office/drawing/2014/main" id="{995CDDAD-3A6A-B8DA-39AF-B7B8D4EAAE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249" y="2467200"/>
            <a:ext cx="3132000" cy="313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FA3655F-434B-6522-4CCE-1DE074A34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831D613-C441-FACB-2067-0C0719792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A0F5AEB-FD40-1C94-654F-C4094C8A6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0FD773-F744-76AA-B29A-5123292535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3B81FE-34D8-FDBA-F3F0-48620669A25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D78A8B-CF0B-0348-9BF0-97EF30192F1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7E043E-7C74-F1A8-9DEC-0D4A8D96CE1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0123D0-9C18-98C0-8B9E-CE776FA89E2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0" name="Image 9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AC57B18-69C5-F1F4-A610-A2F2852B02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9217" y="676429"/>
            <a:ext cx="764574" cy="7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6739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224000" y="2720464"/>
            <a:ext cx="6696000" cy="991054"/>
            <a:chOff x="1331545" y="2851205"/>
            <a:chExt cx="6696000" cy="991054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932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479176" y="3134373"/>
              <a:ext cx="478715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defTabSz="457200" rtl="1">
                <a:buClrTx/>
                <a:defRPr/>
              </a:pPr>
              <a:r>
                <a:rPr lang="ar-MA" sz="20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تعرف واستثمار الأساليب والأفعال الكلامية:  أساليب التحية وتقديم النفس (أقدم نفسي). حصة التقديم؛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6418F3CE-5F36-6FDD-615E-D2A2A1C071EC}"/>
              </a:ext>
            </a:extLst>
          </p:cNvPr>
          <p:cNvGrpSpPr/>
          <p:nvPr/>
        </p:nvGrpSpPr>
        <p:grpSpPr>
          <a:xfrm>
            <a:off x="1224000" y="3792082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851560E-9F36-241E-A1CF-F20424963E2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7DE23D-4CF6-7706-58E6-1E2063A40A25}"/>
                </a:ext>
              </a:extLst>
            </p:cNvPr>
            <p:cNvSpPr/>
            <p:nvPr/>
          </p:nvSpPr>
          <p:spPr>
            <a:xfrm>
              <a:off x="1479176" y="3192646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defTabSz="457200" rtl="1">
                <a:buClrTx/>
                <a:defRPr/>
              </a:pPr>
              <a:r>
                <a:rPr lang="ar-MA" sz="20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حرف الميم مع التنوين؛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69F9907-778A-6D1D-C929-77BA9DBDAD4E}"/>
              </a:ext>
            </a:extLst>
          </p:cNvPr>
          <p:cNvGrpSpPr/>
          <p:nvPr/>
        </p:nvGrpSpPr>
        <p:grpSpPr>
          <a:xfrm>
            <a:off x="1224000" y="4875074"/>
            <a:ext cx="6696000" cy="890781"/>
            <a:chOff x="1331545" y="2851205"/>
            <a:chExt cx="6696000" cy="890781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DA5F0FD9-5ACE-3633-8C8B-F1EE6D61B08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2EADBD8-7130-8DF0-783C-4D1B1682DAFF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defTabSz="457200" rtl="1">
                <a:buClrTx/>
                <a:defRPr/>
              </a:pPr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رسم حرف الميم مع التنوين.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700444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7">
          <a:extLst>
            <a:ext uri="{FF2B5EF4-FFF2-40B4-BE49-F238E27FC236}">
              <a16:creationId xmlns:a16="http://schemas.microsoft.com/office/drawing/2014/main" id="{BD1D9D43-7C5D-A6C2-FD8A-5C776AAC6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p120">
            <a:extLst>
              <a:ext uri="{FF2B5EF4-FFF2-40B4-BE49-F238E27FC236}">
                <a16:creationId xmlns:a16="http://schemas.microsoft.com/office/drawing/2014/main" id="{EF178AA2-36F2-D15E-35CB-19E1C87467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خذوا الكراسة الصفحة 22.  </a:t>
            </a:r>
            <a:endParaRPr sz="2400" dirty="0"/>
          </a:p>
        </p:txBody>
      </p:sp>
      <p:pic>
        <p:nvPicPr>
          <p:cNvPr id="21" name="Image 1">
            <a:extLst>
              <a:ext uri="{FF2B5EF4-FFF2-40B4-BE49-F238E27FC236}">
                <a16:creationId xmlns:a16="http://schemas.microsoft.com/office/drawing/2014/main" id="{DE38C4A4-CD51-024B-35B1-99F4B3D42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39" y="2035277"/>
            <a:ext cx="2697886" cy="4140000"/>
          </a:xfrm>
          <a:prstGeom prst="rect">
            <a:avLst/>
          </a:prstGeom>
        </p:spPr>
      </p:pic>
      <p:sp>
        <p:nvSpPr>
          <p:cNvPr id="22" name="Google Shape;2581;p126"/>
          <p:cNvSpPr/>
          <p:nvPr/>
        </p:nvSpPr>
        <p:spPr>
          <a:xfrm>
            <a:off x="2925838" y="2035277"/>
            <a:ext cx="2697887" cy="366067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12CB627-6A59-05D0-24AD-50B9DEF4A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28E6CFF-7839-30A7-9155-5A990728E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43F623F-2918-6F34-0984-EDDDB39439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D676BDE-D07D-FB77-6567-37106DD265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3A3D3A7-EFB2-8E4E-7E9F-437D6D204CF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AAEB6C-3B07-E793-EA7B-CAF1F156345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CDD40D-ECB7-63A0-5CB2-EB10BE1F48D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8DD060-3B9C-B947-A836-733851010E4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3" name="Espace réservé pour une image  3">
            <a:extLst>
              <a:ext uri="{FF2B5EF4-FFF2-40B4-BE49-F238E27FC236}">
                <a16:creationId xmlns:a16="http://schemas.microsoft.com/office/drawing/2014/main" id="{FAB736A5-0142-AF50-0A77-C0AB30A025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960105" y="719856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56071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p1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 أكتبوا حرف الميم مع التنوين</a:t>
            </a:r>
            <a:endParaRPr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442AF2-1668-3754-AEB8-10D3EE8E6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15" y="2048182"/>
            <a:ext cx="7791170" cy="398003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397CA3D-4B55-4C62-AD36-E466AEA3B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68411BD-4DF3-2D78-23BB-560133828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46BED7D-4764-AD23-A0A9-4F31DAC478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95570FB-D8E2-BD5C-CEE6-24E32C1D8E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691A6D6-C092-BF77-61B7-8FE98048711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4A10A2-F2B4-F8C2-C506-AE69A45F659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3C0885-F39E-5453-96A9-1B147A200E0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CC8667-B857-24AD-4A1E-1AF1E493A22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2" name="Picture Placeholder 27">
            <a:extLst>
              <a:ext uri="{FF2B5EF4-FFF2-40B4-BE49-F238E27FC236}">
                <a16:creationId xmlns:a16="http://schemas.microsoft.com/office/drawing/2014/main" id="{5EEC74DD-6B5F-B356-0E7B-6765564322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9974" y="684000"/>
            <a:ext cx="800651" cy="80065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Google Shape;2517;p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/>
              <a:buNone/>
            </a:pPr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وقت النجمة الآن. الفائز بنجمة المشاركة بهدوء هو (هي) صديقكم (صديقتكم)............. صفقوا له (لها).</a:t>
            </a:r>
            <a:endParaRPr sz="2000" dirty="0"/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D23BBD96-77AB-F652-56BC-39F653110B8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7961592" y="719138"/>
            <a:ext cx="792162" cy="792162"/>
          </a:xfrm>
          <a:prstGeom prst="rect">
            <a:avLst/>
          </a:prstGeom>
        </p:spPr>
      </p:pic>
      <p:pic>
        <p:nvPicPr>
          <p:cNvPr id="16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5E0BFE13-57BC-21B9-7CBE-684C09C384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6630EC8-BF4A-8CB0-B5A5-309D341E12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FC783D1-D651-04C8-BEB6-EC413681E6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FFC3AC6-7D7D-D87D-AC14-6BF19C22EE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51AD1F3-0BD3-46C5-EEAE-D89EE7E731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E06B4F7-C69C-7E44-2A8A-A6917B91B7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6B3CD6F-128B-FE1A-1779-92CAE978415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C178D0-4AEC-597F-A388-9EE8DD6DAF0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F280D3-AAEC-1D86-BBFB-28BB23FF46E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A429CA-5697-CA38-C3E5-EE52E5A0155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7CE3E-703D-AD5A-B497-B82EFC0ED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DEAC2E08-B7B7-EDF3-82FF-D1FA2F65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اختــتام الحــصة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E820472-A642-0EA7-0A15-F2C6F2786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38A0DFC2-1CC0-9DF9-D5AA-8D1332F03A00}"/>
              </a:ext>
            </a:extLst>
          </p:cNvPr>
          <p:cNvSpPr txBox="1">
            <a:spLocks/>
          </p:cNvSpPr>
          <p:nvPr/>
        </p:nvSpPr>
        <p:spPr>
          <a:xfrm>
            <a:off x="2322000" y="28543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ماذا تعلمتم اليوم؟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38CAAA8-A3E0-32DE-A6D5-0DDD4F721D8C}"/>
              </a:ext>
            </a:extLst>
          </p:cNvPr>
          <p:cNvSpPr txBox="1"/>
          <p:nvPr/>
        </p:nvSpPr>
        <p:spPr>
          <a:xfrm>
            <a:off x="5290572" y="1777877"/>
            <a:ext cx="1880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49053BA-D8B4-2491-CAB0-DB35EF212450}"/>
              </a:ext>
            </a:extLst>
          </p:cNvPr>
          <p:cNvSpPr/>
          <p:nvPr/>
        </p:nvSpPr>
        <p:spPr>
          <a:xfrm>
            <a:off x="5274882" y="1034330"/>
            <a:ext cx="400412" cy="400412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FAB2A9-26E8-3F3A-A008-AD38BE4551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4367" y="2051573"/>
            <a:ext cx="650176" cy="65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5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p1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تعلمنا اليوم كلمات جديدة، سنستعملها عند التحدث عن المدرسة.</a:t>
            </a:r>
            <a:b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من يذكرني بهذه الكلمات؟ </a:t>
            </a:r>
            <a:endParaRPr sz="2400" dirty="0"/>
          </a:p>
        </p:txBody>
      </p:sp>
      <p:pic>
        <p:nvPicPr>
          <p:cNvPr id="30" name="Picture Placeholder 29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14" b="-4914"/>
          <a:stretch/>
        </p:blipFill>
        <p:spPr/>
      </p:pic>
      <p:pic>
        <p:nvPicPr>
          <p:cNvPr id="38" name="Picture Placeholder 37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14" b="-4914"/>
          <a:stretch/>
        </p:blipFill>
        <p:spPr/>
      </p:pic>
      <p:pic>
        <p:nvPicPr>
          <p:cNvPr id="36" name="Picture Placeholder 35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14" b="-4914"/>
          <a:stretch/>
        </p:blipFill>
        <p:spPr/>
      </p:pic>
      <p:pic>
        <p:nvPicPr>
          <p:cNvPr id="39" name="Picture Placeholder 38"/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50" b="-4850"/>
          <a:stretch/>
        </p:blipFill>
        <p:spPr/>
      </p:pic>
      <p:pic>
        <p:nvPicPr>
          <p:cNvPr id="37" name="Picture Placeholder 36"/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50" b="-4850"/>
          <a:stretch/>
        </p:blipFill>
        <p:spPr/>
      </p:pic>
      <p:pic>
        <p:nvPicPr>
          <p:cNvPr id="40" name="Picture Placeholder 39"/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50" b="-4850"/>
          <a:stretch/>
        </p:blipFill>
        <p:spPr/>
      </p:pic>
      <p:pic>
        <p:nvPicPr>
          <p:cNvPr id="33" name="Espace réservé pour une image  5">
            <a:extLst>
              <a:ext uri="{FF2B5EF4-FFF2-40B4-BE49-F238E27FC236}">
                <a16:creationId xmlns:a16="http://schemas.microsoft.com/office/drawing/2014/main" id="{5DDDA0D5-12AD-34A5-8AB8-D4A2174F3E8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11"/>
          <a:srcRect/>
          <a:stretch>
            <a:fillRect/>
          </a:stretch>
        </p:blipFill>
        <p:spPr>
          <a:xfrm>
            <a:off x="7927333" y="719138"/>
            <a:ext cx="792162" cy="792162"/>
          </a:xfrm>
          <a:prstGeom prst="rect">
            <a:avLst/>
          </a:prstGeom>
        </p:spPr>
      </p:pic>
      <p:pic>
        <p:nvPicPr>
          <p:cNvPr id="35" name="standing">
            <a:hlinkClick r:id="" action="ppaction://media"/>
            <a:extLst>
              <a:ext uri="{FF2B5EF4-FFF2-40B4-BE49-F238E27FC236}">
                <a16:creationId xmlns:a16="http://schemas.microsoft.com/office/drawing/2014/main" id="{4B19A928-81CC-05F3-4001-D486E57F371A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t="2860" b="2355"/>
          <a:stretch>
            <a:fillRect/>
          </a:stretch>
        </p:blipFill>
        <p:spPr>
          <a:xfrm>
            <a:off x="1223963" y="1811162"/>
            <a:ext cx="2627312" cy="467077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20AB3D6-9051-BADD-3F43-F977F73976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852F2A-2BC6-5172-7F19-C0B143FD58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90EA5ED-1134-1525-C31D-C2F14191B0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834BFA-09D9-104D-ED13-D937FCA51C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807137-6CA4-3A7B-ADDA-110DC5C1C88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7FAD94-F297-93AA-3DB5-D43E9200AD0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3F52BD-C4E5-422C-D496-8BA5842C52E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372633-4E6A-86B4-2ED1-190350FF1E3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da-Standing">
            <a:hlinkClick r:id="" action="ppaction://media"/>
            <a:extLst>
              <a:ext uri="{FF2B5EF4-FFF2-40B4-BE49-F238E27FC236}">
                <a16:creationId xmlns:a16="http://schemas.microsoft.com/office/drawing/2014/main" id="{3EC9EC8F-B23E-F4BD-AE14-48A8591E3B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9506" y="2337435"/>
            <a:ext cx="2242599" cy="3581527"/>
          </a:xfrm>
          <a:prstGeom prst="rect">
            <a:avLst/>
          </a:prstGeom>
        </p:spPr>
      </p:pic>
      <p:sp>
        <p:nvSpPr>
          <p:cNvPr id="2559" name="Google Shape;2559;p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تعلمنا اليوم كيف نلقي التحية ونقدم أنفسنا. ما هو السؤال الذي نطرحه لنسأل أحدا عن سنه؟ </a:t>
            </a:r>
          </a:p>
        </p:txBody>
      </p:sp>
      <p:pic>
        <p:nvPicPr>
          <p:cNvPr id="3" name="standing">
            <a:hlinkClick r:id="" action="ppaction://media"/>
            <a:extLst>
              <a:ext uri="{FF2B5EF4-FFF2-40B4-BE49-F238E27FC236}">
                <a16:creationId xmlns:a16="http://schemas.microsoft.com/office/drawing/2014/main" id="{5C23D521-4CBC-6634-177F-3C4D463CE4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t="2860" b="2355"/>
          <a:stretch>
            <a:fillRect/>
          </a:stretch>
        </p:blipFill>
        <p:spPr>
          <a:xfrm>
            <a:off x="548278" y="2410930"/>
            <a:ext cx="2038376" cy="343453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157343C-F5F8-728F-67C7-145D8231EB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5146" y="2337435"/>
            <a:ext cx="2770232" cy="29305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Espace réservé pour une image  5">
            <a:extLst>
              <a:ext uri="{FF2B5EF4-FFF2-40B4-BE49-F238E27FC236}">
                <a16:creationId xmlns:a16="http://schemas.microsoft.com/office/drawing/2014/main" id="{5DDDA0D5-12AD-34A5-8AB8-D4A2174F3E8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10"/>
          <a:srcRect/>
          <a:stretch>
            <a:fillRect/>
          </a:stretch>
        </p:blipFill>
        <p:spPr>
          <a:xfrm>
            <a:off x="7927333" y="719138"/>
            <a:ext cx="792162" cy="7921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DD7866-D535-14DD-E5D1-E06B7B9AB7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92A8DB-E332-D3FB-2125-6ECE0A2A93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4BCDB4-9104-94A2-88F7-A1C3A8C440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0AD9779-D729-7DC6-AB94-6946A2A6D8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AA6202-8A33-7142-CE31-9C3A695BE44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32BACD-00FA-3DCE-56BB-F207DD045C7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A964D3-177A-3F74-C5BE-036D388AB40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48E062-192A-2658-3E4F-B40797E4C07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da-Standing">
            <a:hlinkClick r:id="" action="ppaction://media"/>
            <a:extLst>
              <a:ext uri="{FF2B5EF4-FFF2-40B4-BE49-F238E27FC236}">
                <a16:creationId xmlns:a16="http://schemas.microsoft.com/office/drawing/2014/main" id="{3EC9EC8F-B23E-F4BD-AE14-48A8591E3B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9506" y="2337435"/>
            <a:ext cx="2242599" cy="3581527"/>
          </a:xfrm>
          <a:prstGeom prst="rect">
            <a:avLst/>
          </a:prstGeom>
        </p:spPr>
      </p:pic>
      <p:sp>
        <p:nvSpPr>
          <p:cNvPr id="2556" name="Google Shape;2556;p124"/>
          <p:cNvSpPr txBox="1"/>
          <p:nvPr/>
        </p:nvSpPr>
        <p:spPr>
          <a:xfrm>
            <a:off x="2645443" y="2725469"/>
            <a:ext cx="396132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ماً    </a:t>
            </a: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مٌ   ـ</a:t>
            </a:r>
            <a:r>
              <a:rPr lang="ar-MA" sz="9600" dirty="0" err="1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مٍ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559" name="Google Shape;2559;p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تعلمنا أيضا كيف نقرأ حرف ونكتب حرف الميم مع التنوين. من يقرأ؟</a:t>
            </a:r>
            <a:endParaRPr lang="ar-MA" sz="2400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5DDDA0D5-12AD-34A5-8AB8-D4A2174F3E8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8"/>
          <a:srcRect/>
          <a:stretch>
            <a:fillRect/>
          </a:stretch>
        </p:blipFill>
        <p:spPr>
          <a:xfrm>
            <a:off x="7927333" y="719138"/>
            <a:ext cx="792162" cy="792162"/>
          </a:xfrm>
          <a:prstGeom prst="rect">
            <a:avLst/>
          </a:prstGeom>
        </p:spPr>
      </p:pic>
      <p:pic>
        <p:nvPicPr>
          <p:cNvPr id="3" name="standing">
            <a:hlinkClick r:id="" action="ppaction://media"/>
            <a:extLst>
              <a:ext uri="{FF2B5EF4-FFF2-40B4-BE49-F238E27FC236}">
                <a16:creationId xmlns:a16="http://schemas.microsoft.com/office/drawing/2014/main" id="{5C23D521-4CBC-6634-177F-3C4D463CE4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t="2860" b="2355"/>
          <a:stretch>
            <a:fillRect/>
          </a:stretch>
        </p:blipFill>
        <p:spPr>
          <a:xfrm>
            <a:off x="548278" y="2410930"/>
            <a:ext cx="2038376" cy="3434536"/>
          </a:xfrm>
          <a:prstGeom prst="rect">
            <a:avLst/>
          </a:prstGeom>
        </p:spPr>
      </p:pic>
      <p:grpSp>
        <p:nvGrpSpPr>
          <p:cNvPr id="2553" name="Google Shape;2553;p124"/>
          <p:cNvGrpSpPr/>
          <p:nvPr/>
        </p:nvGrpSpPr>
        <p:grpSpPr>
          <a:xfrm>
            <a:off x="2359742" y="1768934"/>
            <a:ext cx="4434347" cy="3631722"/>
            <a:chOff x="3833379" y="1403840"/>
            <a:chExt cx="2473843" cy="1734395"/>
          </a:xfrm>
        </p:grpSpPr>
        <p:sp>
          <p:nvSpPr>
            <p:cNvPr id="2554" name="Google Shape;2554;p124"/>
            <p:cNvSpPr/>
            <p:nvPr/>
          </p:nvSpPr>
          <p:spPr>
            <a:xfrm>
              <a:off x="3833379" y="1459893"/>
              <a:ext cx="2473843" cy="1678342"/>
            </a:xfrm>
            <a:custGeom>
              <a:avLst/>
              <a:gdLst/>
              <a:ahLst/>
              <a:cxnLst/>
              <a:rect l="l" t="t" r="r" b="b"/>
              <a:pathLst>
                <a:path w="2473843" h="1678342" extrusionOk="0">
                  <a:moveTo>
                    <a:pt x="75378" y="944788"/>
                  </a:moveTo>
                  <a:cubicBezTo>
                    <a:pt x="87805" y="1013850"/>
                    <a:pt x="110418" y="1083320"/>
                    <a:pt x="144847" y="1148511"/>
                  </a:cubicBezTo>
                  <a:cubicBezTo>
                    <a:pt x="178666" y="1214110"/>
                    <a:pt x="224096" y="1275023"/>
                    <a:pt x="277064" y="1330029"/>
                  </a:cubicBezTo>
                  <a:cubicBezTo>
                    <a:pt x="383611" y="1439836"/>
                    <a:pt x="522143" y="1523770"/>
                    <a:pt x="673714" y="1577553"/>
                  </a:cubicBezTo>
                  <a:cubicBezTo>
                    <a:pt x="825488" y="1631947"/>
                    <a:pt x="981336" y="1657209"/>
                    <a:pt x="1131277" y="1670451"/>
                  </a:cubicBezTo>
                  <a:cubicBezTo>
                    <a:pt x="1281421" y="1683285"/>
                    <a:pt x="1428305" y="1681044"/>
                    <a:pt x="1565615" y="1659450"/>
                  </a:cubicBezTo>
                  <a:cubicBezTo>
                    <a:pt x="1703128" y="1638670"/>
                    <a:pt x="1830659" y="1597925"/>
                    <a:pt x="1941077" y="1542309"/>
                  </a:cubicBezTo>
                  <a:cubicBezTo>
                    <a:pt x="2051699" y="1486896"/>
                    <a:pt x="2145412" y="1416815"/>
                    <a:pt x="2217938" y="1340826"/>
                  </a:cubicBezTo>
                  <a:cubicBezTo>
                    <a:pt x="2290871" y="1264837"/>
                    <a:pt x="2341598" y="1182941"/>
                    <a:pt x="2376231" y="1107359"/>
                  </a:cubicBezTo>
                  <a:cubicBezTo>
                    <a:pt x="2389065" y="1078430"/>
                    <a:pt x="2399863" y="1050520"/>
                    <a:pt x="2408419" y="1023629"/>
                  </a:cubicBezTo>
                  <a:cubicBezTo>
                    <a:pt x="2411883" y="1016906"/>
                    <a:pt x="2415142" y="1010183"/>
                    <a:pt x="2418198" y="1003256"/>
                  </a:cubicBezTo>
                  <a:cubicBezTo>
                    <a:pt x="2427977" y="984310"/>
                    <a:pt x="2434088" y="963938"/>
                    <a:pt x="2441830" y="943973"/>
                  </a:cubicBezTo>
                  <a:lnTo>
                    <a:pt x="2450794" y="913211"/>
                  </a:lnTo>
                  <a:cubicBezTo>
                    <a:pt x="2454053" y="903024"/>
                    <a:pt x="2456702" y="892431"/>
                    <a:pt x="2458535" y="881837"/>
                  </a:cubicBezTo>
                  <a:cubicBezTo>
                    <a:pt x="2468721" y="839870"/>
                    <a:pt x="2472185" y="796070"/>
                    <a:pt x="2473814" y="752269"/>
                  </a:cubicBezTo>
                  <a:cubicBezTo>
                    <a:pt x="2474222" y="708265"/>
                    <a:pt x="2470351" y="664057"/>
                    <a:pt x="2462610" y="620053"/>
                  </a:cubicBezTo>
                  <a:cubicBezTo>
                    <a:pt x="2453646" y="576252"/>
                    <a:pt x="2442034" y="532451"/>
                    <a:pt x="2424310" y="490484"/>
                  </a:cubicBezTo>
                  <a:cubicBezTo>
                    <a:pt x="2390084" y="406550"/>
                    <a:pt x="2335894" y="328117"/>
                    <a:pt x="2266220" y="266185"/>
                  </a:cubicBezTo>
                  <a:cubicBezTo>
                    <a:pt x="2197158" y="203438"/>
                    <a:pt x="2116483" y="156785"/>
                    <a:pt x="2033772" y="121949"/>
                  </a:cubicBezTo>
                  <a:cubicBezTo>
                    <a:pt x="1950856" y="86908"/>
                    <a:pt x="1865292" y="63684"/>
                    <a:pt x="1780747" y="46367"/>
                  </a:cubicBezTo>
                  <a:cubicBezTo>
                    <a:pt x="1611657" y="13160"/>
                    <a:pt x="1445826" y="-1508"/>
                    <a:pt x="1287329" y="122"/>
                  </a:cubicBezTo>
                  <a:cubicBezTo>
                    <a:pt x="1147982" y="1752"/>
                    <a:pt x="1014543" y="18253"/>
                    <a:pt x="892309" y="49016"/>
                  </a:cubicBezTo>
                  <a:cubicBezTo>
                    <a:pt x="892105" y="49016"/>
                    <a:pt x="892105" y="49016"/>
                    <a:pt x="891901" y="49016"/>
                  </a:cubicBezTo>
                  <a:cubicBezTo>
                    <a:pt x="861343" y="47997"/>
                    <a:pt x="815505" y="52275"/>
                    <a:pt x="759277" y="67758"/>
                  </a:cubicBezTo>
                  <a:cubicBezTo>
                    <a:pt x="730960" y="75296"/>
                    <a:pt x="700198" y="85278"/>
                    <a:pt x="666583" y="96687"/>
                  </a:cubicBezTo>
                  <a:cubicBezTo>
                    <a:pt x="632969" y="108095"/>
                    <a:pt x="596502" y="120319"/>
                    <a:pt x="557795" y="135191"/>
                  </a:cubicBezTo>
                  <a:cubicBezTo>
                    <a:pt x="480584" y="164119"/>
                    <a:pt x="392575" y="205272"/>
                    <a:pt x="312919" y="274945"/>
                  </a:cubicBezTo>
                  <a:cubicBezTo>
                    <a:pt x="233263" y="343600"/>
                    <a:pt x="160127" y="437313"/>
                    <a:pt x="113881" y="553435"/>
                  </a:cubicBezTo>
                  <a:cubicBezTo>
                    <a:pt x="98602" y="591735"/>
                    <a:pt x="86786" y="632480"/>
                    <a:pt x="78230" y="674650"/>
                  </a:cubicBezTo>
                  <a:cubicBezTo>
                    <a:pt x="55820" y="712136"/>
                    <a:pt x="38504" y="742898"/>
                    <a:pt x="25873" y="765715"/>
                  </a:cubicBezTo>
                  <a:cubicBezTo>
                    <a:pt x="8964" y="796273"/>
                    <a:pt x="0" y="812368"/>
                    <a:pt x="0" y="812368"/>
                  </a:cubicBezTo>
                  <a:cubicBezTo>
                    <a:pt x="0" y="812368"/>
                    <a:pt x="9371" y="796477"/>
                    <a:pt x="27095" y="766326"/>
                  </a:cubicBezTo>
                  <a:cubicBezTo>
                    <a:pt x="39115" y="746157"/>
                    <a:pt x="55209" y="719266"/>
                    <a:pt x="75581" y="687078"/>
                  </a:cubicBezTo>
                  <a:cubicBezTo>
                    <a:pt x="60710" y="768974"/>
                    <a:pt x="59487" y="856575"/>
                    <a:pt x="75378" y="944788"/>
                  </a:cubicBezTo>
                  <a:close/>
                  <a:moveTo>
                    <a:pt x="1287533" y="30884"/>
                  </a:moveTo>
                  <a:cubicBezTo>
                    <a:pt x="1443381" y="30884"/>
                    <a:pt x="1607990" y="46978"/>
                    <a:pt x="1774228" y="80593"/>
                  </a:cubicBezTo>
                  <a:cubicBezTo>
                    <a:pt x="1857143" y="97909"/>
                    <a:pt x="1940263" y="121134"/>
                    <a:pt x="2020326" y="155156"/>
                  </a:cubicBezTo>
                  <a:cubicBezTo>
                    <a:pt x="2100186" y="188770"/>
                    <a:pt x="2176989" y="233589"/>
                    <a:pt x="2242385" y="293076"/>
                  </a:cubicBezTo>
                  <a:cubicBezTo>
                    <a:pt x="2375009" y="410421"/>
                    <a:pt x="2441626" y="585623"/>
                    <a:pt x="2439385" y="751658"/>
                  </a:cubicBezTo>
                  <a:cubicBezTo>
                    <a:pt x="2438163" y="793217"/>
                    <a:pt x="2435107" y="834573"/>
                    <a:pt x="2425736" y="874299"/>
                  </a:cubicBezTo>
                  <a:cubicBezTo>
                    <a:pt x="2423902" y="884282"/>
                    <a:pt x="2421661" y="894264"/>
                    <a:pt x="2418605" y="904043"/>
                  </a:cubicBezTo>
                  <a:lnTo>
                    <a:pt x="2410253" y="933379"/>
                  </a:lnTo>
                  <a:cubicBezTo>
                    <a:pt x="2402919" y="952122"/>
                    <a:pt x="2397418" y="971679"/>
                    <a:pt x="2388251" y="989403"/>
                  </a:cubicBezTo>
                  <a:cubicBezTo>
                    <a:pt x="2356062" y="1062744"/>
                    <a:pt x="2308187" y="1126917"/>
                    <a:pt x="2254201" y="1181718"/>
                  </a:cubicBezTo>
                  <a:cubicBezTo>
                    <a:pt x="2145005" y="1291525"/>
                    <a:pt x="2012584" y="1364254"/>
                    <a:pt x="1884442" y="1416000"/>
                  </a:cubicBezTo>
                  <a:cubicBezTo>
                    <a:pt x="1755689" y="1467746"/>
                    <a:pt x="1628769" y="1497897"/>
                    <a:pt x="1511832" y="1513584"/>
                  </a:cubicBezTo>
                  <a:cubicBezTo>
                    <a:pt x="1276531" y="1543531"/>
                    <a:pt x="1082994" y="1516232"/>
                    <a:pt x="954445" y="1485674"/>
                  </a:cubicBezTo>
                  <a:cubicBezTo>
                    <a:pt x="938350" y="1481803"/>
                    <a:pt x="923071" y="1477932"/>
                    <a:pt x="908811" y="1474469"/>
                  </a:cubicBezTo>
                  <a:cubicBezTo>
                    <a:pt x="894550" y="1470802"/>
                    <a:pt x="881512" y="1466524"/>
                    <a:pt x="869288" y="1462857"/>
                  </a:cubicBezTo>
                  <a:cubicBezTo>
                    <a:pt x="844841" y="1455726"/>
                    <a:pt x="824062" y="1449411"/>
                    <a:pt x="807560" y="1443095"/>
                  </a:cubicBezTo>
                  <a:cubicBezTo>
                    <a:pt x="774557" y="1431280"/>
                    <a:pt x="757240" y="1425168"/>
                    <a:pt x="757240" y="1425168"/>
                  </a:cubicBezTo>
                  <a:cubicBezTo>
                    <a:pt x="757240" y="1425168"/>
                    <a:pt x="774353" y="1431891"/>
                    <a:pt x="806949" y="1444522"/>
                  </a:cubicBezTo>
                  <a:cubicBezTo>
                    <a:pt x="823043" y="1451244"/>
                    <a:pt x="843823" y="1457967"/>
                    <a:pt x="868066" y="1465912"/>
                  </a:cubicBezTo>
                  <a:cubicBezTo>
                    <a:pt x="880289" y="1469783"/>
                    <a:pt x="893328" y="1474469"/>
                    <a:pt x="907384" y="1478543"/>
                  </a:cubicBezTo>
                  <a:cubicBezTo>
                    <a:pt x="921645" y="1482414"/>
                    <a:pt x="936721" y="1486489"/>
                    <a:pt x="952815" y="1490971"/>
                  </a:cubicBezTo>
                  <a:cubicBezTo>
                    <a:pt x="1080957" y="1524992"/>
                    <a:pt x="1275309" y="1557384"/>
                    <a:pt x="1513869" y="1531511"/>
                  </a:cubicBezTo>
                  <a:cubicBezTo>
                    <a:pt x="1632640" y="1517658"/>
                    <a:pt x="1761801" y="1489544"/>
                    <a:pt x="1893610" y="1439021"/>
                  </a:cubicBezTo>
                  <a:cubicBezTo>
                    <a:pt x="2024604" y="1388294"/>
                    <a:pt x="2161303" y="1315972"/>
                    <a:pt x="2275999" y="1203313"/>
                  </a:cubicBezTo>
                  <a:cubicBezTo>
                    <a:pt x="2312262" y="1167254"/>
                    <a:pt x="2346080" y="1126917"/>
                    <a:pt x="2374805" y="1082301"/>
                  </a:cubicBezTo>
                  <a:cubicBezTo>
                    <a:pt x="2371953" y="1088820"/>
                    <a:pt x="2368897" y="1095339"/>
                    <a:pt x="2365841" y="1102062"/>
                  </a:cubicBezTo>
                  <a:cubicBezTo>
                    <a:pt x="2329782" y="1175606"/>
                    <a:pt x="2278036" y="1254855"/>
                    <a:pt x="2204900" y="1327584"/>
                  </a:cubicBezTo>
                  <a:cubicBezTo>
                    <a:pt x="2132170" y="1400517"/>
                    <a:pt x="2039272" y="1467135"/>
                    <a:pt x="1930076" y="1519492"/>
                  </a:cubicBezTo>
                  <a:cubicBezTo>
                    <a:pt x="1821084" y="1572052"/>
                    <a:pt x="1695794" y="1609741"/>
                    <a:pt x="1561133" y="1628484"/>
                  </a:cubicBezTo>
                  <a:cubicBezTo>
                    <a:pt x="1426268" y="1647838"/>
                    <a:pt x="1282236" y="1648856"/>
                    <a:pt x="1134332" y="1635003"/>
                  </a:cubicBezTo>
                  <a:cubicBezTo>
                    <a:pt x="986429" y="1621150"/>
                    <a:pt x="833637" y="1595481"/>
                    <a:pt x="686141" y="1542716"/>
                  </a:cubicBezTo>
                  <a:cubicBezTo>
                    <a:pt x="538645" y="1490563"/>
                    <a:pt x="405206" y="1409888"/>
                    <a:pt x="302122" y="1305175"/>
                  </a:cubicBezTo>
                  <a:cubicBezTo>
                    <a:pt x="250987" y="1252614"/>
                    <a:pt x="207187" y="1194757"/>
                    <a:pt x="174184" y="1132621"/>
                  </a:cubicBezTo>
                  <a:cubicBezTo>
                    <a:pt x="140773" y="1070893"/>
                    <a:pt x="118567" y="1004682"/>
                    <a:pt x="105732" y="938676"/>
                  </a:cubicBezTo>
                  <a:cubicBezTo>
                    <a:pt x="84545" y="828869"/>
                    <a:pt x="90861" y="719470"/>
                    <a:pt x="117956" y="621275"/>
                  </a:cubicBezTo>
                  <a:cubicBezTo>
                    <a:pt x="152996" y="568918"/>
                    <a:pt x="196797" y="507801"/>
                    <a:pt x="253839" y="443424"/>
                  </a:cubicBezTo>
                  <a:cubicBezTo>
                    <a:pt x="315975" y="372936"/>
                    <a:pt x="396038" y="300614"/>
                    <a:pt x="496270" y="238071"/>
                  </a:cubicBezTo>
                  <a:cubicBezTo>
                    <a:pt x="596095" y="175324"/>
                    <a:pt x="715273" y="121949"/>
                    <a:pt x="849323" y="85890"/>
                  </a:cubicBezTo>
                  <a:cubicBezTo>
                    <a:pt x="983170" y="49830"/>
                    <a:pt x="1131480" y="31088"/>
                    <a:pt x="1287533" y="30884"/>
                  </a:cubicBezTo>
                  <a:close/>
                  <a:moveTo>
                    <a:pt x="324735" y="288594"/>
                  </a:moveTo>
                  <a:cubicBezTo>
                    <a:pt x="400724" y="218921"/>
                    <a:pt x="485677" y="176750"/>
                    <a:pt x="561666" y="145784"/>
                  </a:cubicBezTo>
                  <a:cubicBezTo>
                    <a:pt x="599762" y="130098"/>
                    <a:pt x="635821" y="116856"/>
                    <a:pt x="669028" y="104632"/>
                  </a:cubicBezTo>
                  <a:cubicBezTo>
                    <a:pt x="702235" y="92205"/>
                    <a:pt x="732590" y="81408"/>
                    <a:pt x="760296" y="73259"/>
                  </a:cubicBezTo>
                  <a:cubicBezTo>
                    <a:pt x="812449" y="57368"/>
                    <a:pt x="855231" y="51460"/>
                    <a:pt x="885586" y="50645"/>
                  </a:cubicBezTo>
                  <a:cubicBezTo>
                    <a:pt x="871122" y="54312"/>
                    <a:pt x="856657" y="58183"/>
                    <a:pt x="842397" y="62258"/>
                  </a:cubicBezTo>
                  <a:cubicBezTo>
                    <a:pt x="706717" y="100965"/>
                    <a:pt x="586520" y="157396"/>
                    <a:pt x="486288" y="223199"/>
                  </a:cubicBezTo>
                  <a:cubicBezTo>
                    <a:pt x="385649" y="288594"/>
                    <a:pt x="305993" y="363972"/>
                    <a:pt x="245079" y="436498"/>
                  </a:cubicBezTo>
                  <a:cubicBezTo>
                    <a:pt x="194760" y="495781"/>
                    <a:pt x="155441" y="552213"/>
                    <a:pt x="123456" y="601717"/>
                  </a:cubicBezTo>
                  <a:cubicBezTo>
                    <a:pt x="127531" y="588475"/>
                    <a:pt x="132013" y="575437"/>
                    <a:pt x="136902" y="562603"/>
                  </a:cubicBezTo>
                  <a:cubicBezTo>
                    <a:pt x="179480" y="449740"/>
                    <a:pt x="248746" y="357046"/>
                    <a:pt x="324735" y="288594"/>
                  </a:cubicBezTo>
                  <a:close/>
                </a:path>
              </a:pathLst>
            </a:custGeom>
            <a:solidFill>
              <a:srgbClr val="0059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2555" name="Google Shape;2555;p124"/>
            <p:cNvSpPr/>
            <p:nvPr/>
          </p:nvSpPr>
          <p:spPr>
            <a:xfrm>
              <a:off x="4444142" y="1403840"/>
              <a:ext cx="1457641" cy="132774"/>
            </a:xfrm>
            <a:custGeom>
              <a:avLst/>
              <a:gdLst/>
              <a:ahLst/>
              <a:cxnLst/>
              <a:rect l="l" t="t" r="r" b="b"/>
              <a:pathLst>
                <a:path w="1457641" h="132774" extrusionOk="0">
                  <a:moveTo>
                    <a:pt x="124068" y="76344"/>
                  </a:moveTo>
                  <a:cubicBezTo>
                    <a:pt x="150348" y="72473"/>
                    <a:pt x="179888" y="67380"/>
                    <a:pt x="213095" y="63713"/>
                  </a:cubicBezTo>
                  <a:cubicBezTo>
                    <a:pt x="246098" y="59435"/>
                    <a:pt x="282157" y="54953"/>
                    <a:pt x="321272" y="51693"/>
                  </a:cubicBezTo>
                  <a:cubicBezTo>
                    <a:pt x="360183" y="47415"/>
                    <a:pt x="401743" y="44970"/>
                    <a:pt x="445543" y="41914"/>
                  </a:cubicBezTo>
                  <a:cubicBezTo>
                    <a:pt x="533144" y="37229"/>
                    <a:pt x="629506" y="34784"/>
                    <a:pt x="730756" y="37025"/>
                  </a:cubicBezTo>
                  <a:cubicBezTo>
                    <a:pt x="831803" y="39673"/>
                    <a:pt x="927961" y="46804"/>
                    <a:pt x="1015358" y="55767"/>
                  </a:cubicBezTo>
                  <a:cubicBezTo>
                    <a:pt x="1058955" y="61064"/>
                    <a:pt x="1100514" y="65342"/>
                    <a:pt x="1139018" y="71454"/>
                  </a:cubicBezTo>
                  <a:cubicBezTo>
                    <a:pt x="1177726" y="76547"/>
                    <a:pt x="1213581" y="82863"/>
                    <a:pt x="1246380" y="88771"/>
                  </a:cubicBezTo>
                  <a:cubicBezTo>
                    <a:pt x="1279180" y="94067"/>
                    <a:pt x="1308720" y="100587"/>
                    <a:pt x="1334593" y="105680"/>
                  </a:cubicBezTo>
                  <a:cubicBezTo>
                    <a:pt x="1360669" y="110569"/>
                    <a:pt x="1382875" y="115662"/>
                    <a:pt x="1401007" y="119940"/>
                  </a:cubicBezTo>
                  <a:cubicBezTo>
                    <a:pt x="1437473" y="128089"/>
                    <a:pt x="1457642" y="132775"/>
                    <a:pt x="1457642" y="132775"/>
                  </a:cubicBezTo>
                  <a:cubicBezTo>
                    <a:pt x="1457642" y="132775"/>
                    <a:pt x="1438084" y="126256"/>
                    <a:pt x="1402636" y="114440"/>
                  </a:cubicBezTo>
                  <a:cubicBezTo>
                    <a:pt x="1384912" y="108532"/>
                    <a:pt x="1363114" y="101402"/>
                    <a:pt x="1337445" y="94475"/>
                  </a:cubicBezTo>
                  <a:cubicBezTo>
                    <a:pt x="1311776" y="87345"/>
                    <a:pt x="1282847" y="78381"/>
                    <a:pt x="1250251" y="70843"/>
                  </a:cubicBezTo>
                  <a:cubicBezTo>
                    <a:pt x="1217655" y="62694"/>
                    <a:pt x="1182004" y="54138"/>
                    <a:pt x="1143296" y="46804"/>
                  </a:cubicBezTo>
                  <a:cubicBezTo>
                    <a:pt x="1104385" y="38451"/>
                    <a:pt x="1062826" y="32136"/>
                    <a:pt x="1019025" y="25209"/>
                  </a:cubicBezTo>
                  <a:cubicBezTo>
                    <a:pt x="931220" y="12782"/>
                    <a:pt x="833840" y="3411"/>
                    <a:pt x="731367" y="558"/>
                  </a:cubicBezTo>
                  <a:cubicBezTo>
                    <a:pt x="628894" y="-1683"/>
                    <a:pt x="531311" y="3003"/>
                    <a:pt x="442895" y="11356"/>
                  </a:cubicBezTo>
                  <a:cubicBezTo>
                    <a:pt x="398891" y="16245"/>
                    <a:pt x="356924" y="20523"/>
                    <a:pt x="318012" y="27042"/>
                  </a:cubicBezTo>
                  <a:cubicBezTo>
                    <a:pt x="278897" y="32543"/>
                    <a:pt x="242838" y="39266"/>
                    <a:pt x="210039" y="45785"/>
                  </a:cubicBezTo>
                  <a:cubicBezTo>
                    <a:pt x="177036" y="51693"/>
                    <a:pt x="147700" y="59231"/>
                    <a:pt x="121827" y="65139"/>
                  </a:cubicBezTo>
                  <a:cubicBezTo>
                    <a:pt x="95954" y="70843"/>
                    <a:pt x="73748" y="76955"/>
                    <a:pt x="55820" y="82048"/>
                  </a:cubicBezTo>
                  <a:cubicBezTo>
                    <a:pt x="19761" y="92030"/>
                    <a:pt x="0" y="97735"/>
                    <a:pt x="0" y="97735"/>
                  </a:cubicBezTo>
                  <a:cubicBezTo>
                    <a:pt x="0" y="97735"/>
                    <a:pt x="20372" y="94067"/>
                    <a:pt x="57043" y="87752"/>
                  </a:cubicBezTo>
                  <a:cubicBezTo>
                    <a:pt x="75378" y="84085"/>
                    <a:pt x="97787" y="80011"/>
                    <a:pt x="124068" y="76344"/>
                  </a:cubicBezTo>
                  <a:close/>
                </a:path>
              </a:pathLst>
            </a:custGeom>
            <a:solidFill>
              <a:srgbClr val="0059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7E9F1BAA-0C04-E1C3-B7DD-4097C977EE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B9A8594-D1F2-CEA4-ADB5-981FEF8814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33E5460-8293-2E13-1FC1-FDA77FDAE5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B9BA614-3D17-2169-7D60-006DA8A1D4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92EB10-6BBA-6E24-300A-A045DC49881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389389-7F69-0A06-2843-6CC8D75086C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C3289B-F1FC-23F5-35A9-407ABB3F53A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BA65FA-47AD-4B2B-D4FE-EF7AC7EAB9F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504585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1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البيت تدربوا على الدمج واقرؤوا المقاطع والكلمات  على الكراسة ص 20.  </a:t>
            </a:r>
            <a:endParaRPr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E38C4A4-CD51-024B-35B1-99F4B3D42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39" y="2035277"/>
            <a:ext cx="2697886" cy="4140000"/>
          </a:xfrm>
          <a:prstGeom prst="rect">
            <a:avLst/>
          </a:prstGeom>
        </p:spPr>
      </p:pic>
      <p:sp>
        <p:nvSpPr>
          <p:cNvPr id="2581" name="Google Shape;2581;p126"/>
          <p:cNvSpPr/>
          <p:nvPr/>
        </p:nvSpPr>
        <p:spPr>
          <a:xfrm>
            <a:off x="2925838" y="2035277"/>
            <a:ext cx="2697887" cy="24219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9" name="Espace réservé pour une image  4">
            <a:extLst>
              <a:ext uri="{FF2B5EF4-FFF2-40B4-BE49-F238E27FC236}">
                <a16:creationId xmlns:a16="http://schemas.microsoft.com/office/drawing/2014/main" id="{0394A773-FC5E-62F5-0F14-91A26117F1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6939462" y="4712899"/>
            <a:ext cx="1225765" cy="12257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74C2CB8-576C-B586-B847-98F593C9F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48193-FAD5-A5F0-FBED-DAEF0495A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6748204-25E7-4E87-158D-0F439959C0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F333CF-1622-96E4-4423-59ADA7AC68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2623B0-E969-BB01-FA9C-CEDE7573189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26946D-6788-83E7-6819-E97B24842D8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91B922-2519-EE99-8ECF-2454AECF3C4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F8061-2B48-9BBA-E0AE-1DA9788EC1B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1" name="Espace réservé pour une image  3">
            <a:extLst>
              <a:ext uri="{FF2B5EF4-FFF2-40B4-BE49-F238E27FC236}">
                <a16:creationId xmlns:a16="http://schemas.microsoft.com/office/drawing/2014/main" id="{3523422D-AB3D-D90E-437B-EC48CED25C0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961592" y="719138"/>
            <a:ext cx="792162" cy="79216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201096F-3989-E00B-F3DD-7D6099C7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إلى الحصة القادمة</a:t>
            </a:r>
            <a:endParaRPr lang="f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B01FC33-6737-D800-6257-4D845518F76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970838" y="719138"/>
            <a:ext cx="792162" cy="79216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E7CDB1C-E53F-0034-03FD-81D328F7B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11" name="اختتام الحصة1">
            <a:hlinkClick r:id="" action="ppaction://media"/>
            <a:extLst>
              <a:ext uri="{FF2B5EF4-FFF2-40B4-BE49-F238E27FC236}">
                <a16:creationId xmlns:a16="http://schemas.microsoft.com/office/drawing/2014/main" id="{CDA1DC89-A493-4C9A-710A-5099775C4E29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1663" y="2441079"/>
            <a:ext cx="5400675" cy="3037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9699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40502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0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528477" y="335611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الترحيب وتدبير السلوك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أنشطة اعتيادية: </a:t>
            </a:r>
          </a:p>
          <a:p>
            <a:pPr marL="0" lvl="0" indent="0" algn="r" rtl="1">
              <a:buClr>
                <a:srgbClr val="424D7B"/>
              </a:buClr>
              <a:buSzPct val="50000"/>
              <a:buNone/>
            </a:pPr>
            <a:r>
              <a:rPr lang="ar-MA" sz="2800" b="1" dirty="0">
                <a:cs typeface="Microsoft Uighur" panose="02000000000000000000" pitchFamily="2" charset="-78"/>
              </a:rPr>
              <a:t>             </a:t>
            </a:r>
            <a:r>
              <a:rPr lang="ar-MA" sz="2400" dirty="0">
                <a:cs typeface="Microsoft Uighur" panose="02000000000000000000" pitchFamily="2" charset="-78"/>
              </a:rPr>
              <a:t>لوحة المقاطع</a:t>
            </a:r>
          </a:p>
          <a:p>
            <a:pPr marL="0" lvl="0" indent="0" algn="r" rtl="1">
              <a:buClr>
                <a:srgbClr val="424D7B"/>
              </a:buClr>
              <a:buSzPct val="50000"/>
              <a:buNone/>
            </a:pPr>
            <a:r>
              <a:rPr lang="ar-MA" sz="2400" dirty="0">
                <a:cs typeface="Microsoft Uighur" panose="02000000000000000000" pitchFamily="2" charset="-78"/>
              </a:rPr>
              <a:t>              كلمات بصرية: هذا – هذه –  أسماء التلاميذ.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معجم: معجم المدرسة (تذكير): </a:t>
            </a:r>
            <a:r>
              <a:rPr lang="ar-MA" sz="2800" b="1" kern="0" dirty="0">
                <a:solidFill>
                  <a:srgbClr val="000000"/>
                </a:solidFill>
                <a:latin typeface="Arial"/>
                <a:cs typeface="Microsoft Uighur" panose="02000000000000000000" pitchFamily="2" charset="-78"/>
              </a:rPr>
              <a:t> </a:t>
            </a:r>
            <a:r>
              <a:rPr lang="ar-MA" sz="2400" dirty="0">
                <a:cs typeface="Microsoft Uighur" panose="02000000000000000000" pitchFamily="2" charset="-78"/>
              </a:rPr>
              <a:t>تلاميذ – وزرة – طاولة – خزانة – يقدم - مكتب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2408" y="1961573"/>
            <a:ext cx="726603" cy="720000"/>
          </a:xfrm>
          <a:prstGeom prst="rect">
            <a:avLst/>
          </a:prstGeom>
        </p:spPr>
      </p:pic>
      <p:pic>
        <p:nvPicPr>
          <p:cNvPr id="2" name="Image 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D515775-CBEA-4309-42A3-A7257CE44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92" y="1750090"/>
            <a:ext cx="561901" cy="64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38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حصة اللغة العربية.</a:t>
            </a:r>
            <a:endParaRPr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983D17F-AB92-0910-B6BB-8F7DFA318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6241000"/>
            <a:ext cx="540000" cy="540000"/>
          </a:xfrm>
          <a:prstGeom prst="rect">
            <a:avLst/>
          </a:prstGeom>
        </p:spPr>
      </p:pic>
      <p:pic>
        <p:nvPicPr>
          <p:cNvPr id="17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983D17F-AB92-0910-B6BB-8F7DFA318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6788" y="6181795"/>
            <a:ext cx="540000" cy="540000"/>
          </a:xfrm>
          <a:prstGeom prst="rect">
            <a:avLst/>
          </a:prstGeom>
        </p:spPr>
      </p:pic>
      <p:pic>
        <p:nvPicPr>
          <p:cNvPr id="18" name="majd_wave">
            <a:hlinkClick r:id="" action="ppaction://media"/>
            <a:extLst>
              <a:ext uri="{FF2B5EF4-FFF2-40B4-BE49-F238E27FC236}">
                <a16:creationId xmlns:a16="http://schemas.microsoft.com/office/drawing/2014/main" id="{33193E76-ED26-9166-2D14-E6D5BBA5CF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69655" y="1830521"/>
            <a:ext cx="2402345" cy="4271479"/>
          </a:xfrm>
          <a:prstGeom prst="rect">
            <a:avLst/>
          </a:prstGeom>
        </p:spPr>
      </p:pic>
      <p:pic>
        <p:nvPicPr>
          <p:cNvPr id="19" name="Nada-Wave">
            <a:hlinkClick r:id="" action="ppaction://media"/>
            <a:extLst>
              <a:ext uri="{FF2B5EF4-FFF2-40B4-BE49-F238E27FC236}">
                <a16:creationId xmlns:a16="http://schemas.microsoft.com/office/drawing/2014/main" id="{B9E0046F-4315-26D4-F1F8-EDC269A53E6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41371" y="1898300"/>
            <a:ext cx="2632075" cy="4203700"/>
          </a:xfrm>
          <a:prstGeom prst="rect">
            <a:avLst/>
          </a:prstGeom>
        </p:spPr>
      </p:pic>
      <p:pic>
        <p:nvPicPr>
          <p:cNvPr id="21" name="Espace réservé pour une image  2">
            <a:extLst>
              <a:ext uri="{FF2B5EF4-FFF2-40B4-BE49-F238E27FC236}">
                <a16:creationId xmlns:a16="http://schemas.microsoft.com/office/drawing/2014/main" id="{A5601388-A8E5-2BD8-9EDD-63D4A6DB61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/>
          <a:srcRect/>
          <a:stretch/>
        </p:blipFill>
        <p:spPr>
          <a:xfrm>
            <a:off x="7924249" y="684000"/>
            <a:ext cx="819701" cy="81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4733AAE-8D80-B6EE-9BB9-BAEEFCE7E1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5E2AEFB-6F70-D604-170B-5F881DBBFD21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BC0789A-AB2D-8694-D97F-BB585CF8A21E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67BB342-4161-AB2A-2BD6-56A16664A593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C81C15-A8E1-B233-4EA1-2C62A4B3B50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47EAFA-C6A6-2C92-5D7C-4E55BFF7F74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5DC053-7563-C806-6460-93CA2FAF85B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562FF-2194-36D9-AA23-29E231E819E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سأذكركم بشروط الحصول على نجمة التميز. </a:t>
            </a:r>
            <a:endParaRPr sz="2400" dirty="0"/>
          </a:p>
        </p:txBody>
      </p:sp>
      <p:sp>
        <p:nvSpPr>
          <p:cNvPr id="21" name="Google Shape;1333;p8">
            <a:extLst>
              <a:ext uri="{FF2B5EF4-FFF2-40B4-BE49-F238E27FC236}">
                <a16:creationId xmlns:a16="http://schemas.microsoft.com/office/drawing/2014/main" id="{BD891F63-A62E-7701-969E-70B08CCA8A37}"/>
              </a:ext>
            </a:extLst>
          </p:cNvPr>
          <p:cNvSpPr txBox="1"/>
          <p:nvPr/>
        </p:nvSpPr>
        <p:spPr>
          <a:xfrm>
            <a:off x="1382328" y="4838990"/>
            <a:ext cx="35422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r" rtl="1"/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6433A37C-36FE-C007-81B6-F57B8340C2F3}"/>
              </a:ext>
            </a:extLst>
          </p:cNvPr>
          <p:cNvSpPr txBox="1">
            <a:spLocks/>
          </p:cNvSpPr>
          <p:nvPr/>
        </p:nvSpPr>
        <p:spPr>
          <a:xfrm>
            <a:off x="1716891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أُنْصِتُ وأَنْتَبِهُ جَيِّداً للدَّرْسِ</a:t>
            </a:r>
            <a:r>
              <a:rPr lang="ar-MA" sz="2800" dirty="0">
                <a:solidFill>
                  <a:srgbClr val="424D7B"/>
                </a:solidFill>
              </a:rPr>
              <a:t>. </a:t>
            </a:r>
          </a:p>
        </p:txBody>
      </p:sp>
      <p:sp>
        <p:nvSpPr>
          <p:cNvPr id="23" name="Ellipse 28">
            <a:extLst>
              <a:ext uri="{FF2B5EF4-FFF2-40B4-BE49-F238E27FC236}">
                <a16:creationId xmlns:a16="http://schemas.microsoft.com/office/drawing/2014/main" id="{7C72049C-E7EC-F523-DD40-1FD295D242B1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4" name="Ellipse 29">
            <a:extLst>
              <a:ext uri="{FF2B5EF4-FFF2-40B4-BE49-F238E27FC236}">
                <a16:creationId xmlns:a16="http://schemas.microsoft.com/office/drawing/2014/main" id="{83B61568-ED86-9D75-BF45-23F9A248C024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36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D95B51-E939-7AE5-B219-365D11AC69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300D746-970A-FF7E-B6A3-F619611C31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603DE6E-8057-16AE-6819-4BC009D4FF7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17CA38B-581D-F607-EE6C-AB2C7986C1C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FE13BD-B549-D4A3-21C8-2E4EC0BBA3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F37C9D-E086-5C66-73C1-495246875D7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35B708-F9D1-B784-240E-59842A89FC7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CA21C6-3498-4073-B34B-57A9F2F1273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CD770-188D-4D11-0D37-88089384160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3602</TotalTime>
  <Words>1492</Words>
  <Application>Microsoft Office PowerPoint</Application>
  <PresentationFormat>Affichage à l'écran (4:3)</PresentationFormat>
  <Paragraphs>377</Paragraphs>
  <Slides>69</Slides>
  <Notes>34</Notes>
  <HiddenSlides>0</HiddenSlides>
  <MMClips>17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69</vt:i4>
      </vt:variant>
    </vt:vector>
  </HeadingPairs>
  <TitlesOfParts>
    <vt:vector size="89" baseType="lpstr">
      <vt:lpstr>Microsoft Uighur</vt:lpstr>
      <vt:lpstr>Dosis SemiBold</vt:lpstr>
      <vt:lpstr>Dosis ExtraBold</vt:lpstr>
      <vt:lpstr>Modern Love</vt:lpstr>
      <vt:lpstr>Dosis</vt:lpstr>
      <vt:lpstr>Wingdings</vt:lpstr>
      <vt:lpstr>Arial</vt:lpstr>
      <vt:lpstr>Noto Sans Symbols</vt:lpstr>
      <vt:lpstr>Dosis Medium</vt:lpstr>
      <vt:lpstr>Calibri</vt:lpstr>
      <vt:lpstr>Thème Office</vt:lpstr>
      <vt:lpstr>1_Env-Enseignant</vt:lpstr>
      <vt:lpstr>1_04- قراءة/ كتابة</vt:lpstr>
      <vt:lpstr>2_Env-Enseignant</vt:lpstr>
      <vt:lpstr>2_04- قراءة/ كتابة</vt:lpstr>
      <vt:lpstr>3_04- قراءة/ كتابة</vt:lpstr>
      <vt:lpstr>2_01- نشاط اعتيادي</vt:lpstr>
      <vt:lpstr>3_01- نشاط اعتيادي</vt:lpstr>
      <vt:lpstr>3_Env-Enseignant</vt:lpstr>
      <vt:lpstr>4_Env-Enseignant</vt:lpstr>
      <vt:lpstr>Présentation PowerPoint</vt:lpstr>
      <vt:lpstr>Présentation PowerPoint</vt:lpstr>
      <vt:lpstr>Présentation PowerPoint</vt:lpstr>
      <vt:lpstr>تنظيم حصص الأسبوع </vt:lpstr>
      <vt:lpstr>هيكلة حصة اليوم</vt:lpstr>
      <vt:lpstr>عند نهاية الحصة</vt:lpstr>
      <vt:lpstr>افتتاح الحصة</vt:lpstr>
      <vt:lpstr>مرحبا بكم ، سننطلق في حصة اللغة العربية.</vt:lpstr>
      <vt:lpstr>قبل أن نبدأ حصة اليوم سأذكركم بشروط الحصول على نجمة التميز. </vt:lpstr>
      <vt:lpstr>ضعوا اللوحة والكراسة في القمطر.</vt:lpstr>
      <vt:lpstr>من يمر لقراءة لوحة المقاطع ؟  (خاص بالفئة د). </vt:lpstr>
      <vt:lpstr>أقرأ أنا. انتبهوا.</vt:lpstr>
      <vt:lpstr>نقرأ معا.</vt:lpstr>
      <vt:lpstr>انتبهوا الآن. سنتذكر الكلمات التي تعلمناها في الحصة السابقة.</vt:lpstr>
      <vt:lpstr>أنا أشير وأنت تقول. </vt:lpstr>
      <vt:lpstr>الآن نتعرف على مفردات المعجم في الصورة التالية. أبدأ أنا أولا.</vt:lpstr>
      <vt:lpstr>الآن؛ دوركم . أنا أشير وأنتم تقولون</vt:lpstr>
      <vt:lpstr>استماع وتحدث</vt:lpstr>
      <vt:lpstr>اليوم سنتعلم كيف نتعارف ونقدم أنفسنا للآخرين. أنصتوا جيدا.</vt:lpstr>
      <vt:lpstr>تشغيل التسجيل الصوتي</vt:lpstr>
      <vt:lpstr>سنعيد الآن ترديد جمل الحوار. انتبهوا. </vt:lpstr>
      <vt:lpstr>مرحبا، رددوا، ردد أنت.</vt:lpstr>
      <vt:lpstr>نقول مرحبا لإلقاء التحية. قد نقول أيضا السلام عليكم.</vt:lpstr>
      <vt:lpstr>أنا اسمي ........ وأنت ما اسمك؟ </vt:lpstr>
      <vt:lpstr>من منكم يقوم ويقدم اسمه كما فعل مجد؟</vt:lpstr>
      <vt:lpstr>إذا أردنا أن نعرف اسم أحد نقول: ما اسمك؟  رددوا: ما اسمك؟</vt:lpstr>
      <vt:lpstr>الآن، في ثنائيات، أعيدوا الحوار الذي دار بين مجد وندى: مرحبا، اسمي مجد، وانت ما اسمك؟ مرحبا اسمي ندى. </vt:lpstr>
      <vt:lpstr>سني ست سنوات.  رددوا. ردد أنت.</vt:lpstr>
      <vt:lpstr>سن ندى هو 6 سنوات. أي أنها احتفلت بعيد ميلادها 6 مرات. وأنتم كم سنكم؟</vt:lpstr>
      <vt:lpstr>عندما نريد أن نسأل شخصا عن سنه نقول: كم سنك؟ رددوا. ردد أنت. </vt:lpstr>
      <vt:lpstr>أنا أيضا سني 6 سنوات.  رددوا. ردد أنت. </vt:lpstr>
      <vt:lpstr>الآن، في ثنائيات، أعيدوا الحوار الذي دار بين مجد وندى: أنا سني 6 سنوات. وأنت كم سنك؟ أنا أيضا سني 6 سنوات.  </vt:lpstr>
      <vt:lpstr>وقت النجمة الآن. الفائز بنجمة المشاركة بهدوء هو (هي) صديقكم (صديقتكم)............. صفقوا له (لها).</vt:lpstr>
      <vt:lpstr>استراحة قصيرة قبل أن نواصل. قفوا، سنردد النشيد </vt:lpstr>
      <vt:lpstr>قراءة/ كتابة</vt:lpstr>
      <vt:lpstr>الآن سنتعلم كيف نقرأ ونكتب حرف الدال مع التنوين. تابعوا معي</vt:lpstr>
      <vt:lpstr>Présentation PowerPoint</vt:lpstr>
      <vt:lpstr>Présentation PowerPoint</vt:lpstr>
      <vt:lpstr>من يقرأ. سأعين أربعة منكم للقراءة</vt:lpstr>
      <vt:lpstr>أقرأ. </vt:lpstr>
      <vt:lpstr>من يقرأ؟   (يتم التركيز على الفئة التي لم تتقن الدمج بعد)</vt:lpstr>
      <vt:lpstr>أقرأ.</vt:lpstr>
      <vt:lpstr>من يقرأ. سأعين أربعة منكم للقراءة</vt:lpstr>
      <vt:lpstr>خذوا الكراسة الصفحة 22. </vt:lpstr>
      <vt:lpstr>في ثنائيات – كل واحد منكم يقرأ المقاطع لزميله </vt:lpstr>
      <vt:lpstr>اقرؤوا الكلمات. قراءة هامسة </vt:lpstr>
      <vt:lpstr>في ثنائيات – كل منكم يقرأ الكلمات لزميله </vt:lpstr>
      <vt:lpstr>وقت النجمة الآن. الفائز بنجمة المشاركة بهدوء : ....   </vt:lpstr>
      <vt:lpstr>قفوا، سننشد الحروف. </vt:lpstr>
      <vt:lpstr>الآن سنتعلم كيف نكتب حرف الميم مع التنوين.</vt:lpstr>
      <vt:lpstr> سأكتب الآن حرف الميم مع تنوين الفتح.  </vt:lpstr>
      <vt:lpstr>الآن دوركم، اكتبوا حرف الميم مع تنوين الفتح على الألواح. </vt:lpstr>
      <vt:lpstr>ارفعوا ألواحكم. يقدم الأستاذ التغذية الراجعة المناسبة.</vt:lpstr>
      <vt:lpstr> سأكتب الآن حرف الميم مع تنوين الضم.   </vt:lpstr>
      <vt:lpstr>الآن دوركم، اكتبوا حرف الميم مع تنوين الضم على الألواح. </vt:lpstr>
      <vt:lpstr>ارفعوا ألواحكم. يقدم الأستاذ التغذية الراجعة المناسبة.</vt:lpstr>
      <vt:lpstr> سأكتب الآن حرف الميم مع تنوين الكسر.    </vt:lpstr>
      <vt:lpstr>الآن دوركم، اكتبوا حرف الميم مع تنوين الكسر على الألواح.</vt:lpstr>
      <vt:lpstr>ارفعوا ألواحكم. يقدم الأستاذ التغذية الراجعة المناسبة.</vt:lpstr>
      <vt:lpstr>خذوا الكراسة الصفحة 22.  </vt:lpstr>
      <vt:lpstr>  أكتبوا حرف الميم مع التنوين</vt:lpstr>
      <vt:lpstr>وقت النجمة الآن. الفائز بنجمة المشاركة بهدوء هو (هي) صديقكم (صديقتكم)............. صفقوا له (لها).</vt:lpstr>
      <vt:lpstr>اختــتام الحــصة</vt:lpstr>
      <vt:lpstr>تعلمنا اليوم كلمات جديدة، سنستعملها عند التحدث عن المدرسة. من يذكرني بهذه الكلمات؟ </vt:lpstr>
      <vt:lpstr>تعلمنا اليوم كيف نلقي التحية ونقدم أنفسنا. ما هو السؤال الذي نطرحه لنسأل أحدا عن سنه؟ </vt:lpstr>
      <vt:lpstr>تعلمنا أيضا كيف نقرأ حرف ونكتب حرف الميم مع التنوين. من يقرأ؟</vt:lpstr>
      <vt:lpstr>في البيت تدربوا على الدمج واقرؤوا المقاطع والكلمات  على الكراسة ص 20.  </vt:lpstr>
      <vt:lpstr>إلى الحصة القادمة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65</cp:revision>
  <dcterms:created xsi:type="dcterms:W3CDTF">2023-09-20T21:35:22Z</dcterms:created>
  <dcterms:modified xsi:type="dcterms:W3CDTF">2025-11-02T19:38:35Z</dcterms:modified>
</cp:coreProperties>
</file>