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97" r:id="rId4"/>
    <p:sldId id="307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34" r:id="rId17"/>
    <p:sldId id="33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NHÌN LÊN </a:t>
            </a:r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THẬP GIÁ CHÚA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0194" y="3902582"/>
            <a:ext cx="2578308" cy="457201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Dấu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Chân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2775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3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Giữa nơi đồi vắng, bầu trời giăng tím muôn lệ sầu. Chúa đã vì yêu, mình loang máu, chết treo khổ đau. 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latin typeface="Arial" pitchFamily="34" charset="0"/>
                <a:cs typeface="Arial" pitchFamily="34" charset="0"/>
              </a:rPr>
              <a:t>Ôi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tình yêu Chúa, một tình yêu sao nói hết cho vừa vượt ngàn thời gian, mãi ca vang Thiên Chúa cao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vời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Nhìn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lên Thập Giá Chúa, con suy tôn Đấng chịu đóng đinh. Con suy tôn Đấng hiến thân mình, cứu chuộc trần gian thoát muôn tội nhơ.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5773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Nhìn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thiêng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máu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thắm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ban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tựa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suối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tẩy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rửa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trở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vẹn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tuyền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2775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4.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Vẫn luôn còn đó, một tình yêu thiết tha ngàn đời. Đỉnh cao Thập Giá, là minh chứng Chúa yêu trần gian. 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62867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latin typeface="Arial" pitchFamily="34" charset="0"/>
                <a:cs typeface="Arial" pitchFamily="34" charset="0"/>
              </a:rPr>
              <a:t>Chính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Thập Giá ấy, Ngài đã đem ơn cứu rỗi cho đời là nguồn hồng ân, Chúa thương ban cho khắp nhân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trần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Nhìn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lên Thập Giá Chúa, con suy tôn Đấng chịu đóng đinh. Con suy tôn Đấng hiến thân mình, cứu chuộc trần gian thoát muôn tội nhơ.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5773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Nhìn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thiêng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máu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thắm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ban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tựa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suối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tẩy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rửa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trở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vẹn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tuyền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908091" y="320328"/>
            <a:ext cx="61909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NHÌN LÊN 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THẬP GIÁ CHÚA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95240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 Dưới chân Thập Giá, giờ này con gẫm suy về Ngài. Chúa yêu trần thế, Ngài đã đến sống với trần ai. 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latin typeface="Arial" pitchFamily="34" charset="0"/>
                <a:cs typeface="Arial" pitchFamily="34" charset="0"/>
              </a:rPr>
              <a:t>Cam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chịu khổ đau, Ngài chịu treo trên thánh giá nhục hình. Chuộc tội trần gian, cứu thoát con khỏi chốn tội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Nhìn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lên Thập Giá Chúa, con suy tôn Đấng chịu đóng đinh. Con suy tôn Đấng hiến thân mình, cứu chuộc trần gian thoát muôn tội nhơ.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5773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Nhìn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thiêng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máu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thắm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ban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tựa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suối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tẩy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rửa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trở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vẹn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tuyền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2775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2.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Tháng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năm đời sống, nhiều lần con lãng quên tình Ngài. Đắm mê lợi danh và lạc lối giữa chốn phù hoa.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latin typeface="Arial" pitchFamily="34" charset="0"/>
                <a:cs typeface="Arial" pitchFamily="34" charset="0"/>
              </a:rPr>
              <a:t>Giờ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này quỳ đây, nguyện thành tâm thống hối những lỗi lầm. Cầu Ngài dủ thương, khấng ban muôn ân phúc dư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tràn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Nhìn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lên Thập Giá Chúa, con suy tôn Đấng chịu đóng đinh. Con suy tôn Đấng hiến thân mình, cứu chuộc trần gian thoát muôn tội nhơ.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5773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Nhìn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thiêng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máu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thắm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ban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tựa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suối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tẩy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rửa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trở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vẹn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tuyền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410</TotalTime>
  <Words>464</Words>
  <Application>Microsoft Office PowerPoint</Application>
  <PresentationFormat>Custom</PresentationFormat>
  <Paragraphs>19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Savon</vt:lpstr>
      <vt:lpstr>NHÌN LÊN THẬP GIÁ CHÚA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104</cp:revision>
  <dcterms:created xsi:type="dcterms:W3CDTF">2024-12-09T09:39:37Z</dcterms:created>
  <dcterms:modified xsi:type="dcterms:W3CDTF">2025-08-09T08:34:50Z</dcterms:modified>
</cp:coreProperties>
</file>