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9B6D21-F9C1-4B1E-9EA7-25D63C811BE9}">
  <a:tblStyle styleId="{3F9B6D21-F9C1-4B1E-9EA7-25D63C811BE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D0BAFD78-C45F-4781-B416-2E6ADC4E9F66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8ad7f47d0e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8ad7f47d0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7.png"/><Relationship Id="rId12" Type="http://schemas.openxmlformats.org/officeDocument/2006/relationships/image" Target="../media/image4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6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9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">
  <p:cSld name="0077_Robinson_Template_SlidesMania_1">
    <p:bg>
      <p:bgPr>
        <a:solidFill>
          <a:srgbClr val="F7F7F7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/>
          <p:nvPr/>
        </p:nvSpPr>
        <p:spPr>
          <a:xfrm>
            <a:off x="0" y="5142778"/>
            <a:ext cx="10379140" cy="1715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/>
          <p:nvPr/>
        </p:nvSpPr>
        <p:spPr>
          <a:xfrm>
            <a:off x="9010073" y="0"/>
            <a:ext cx="31819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0" y="0"/>
            <a:ext cx="12192000" cy="17152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373626" y="1170036"/>
            <a:ext cx="7747820" cy="4925963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3">
  <p:cSld name="0077_Robinson_Template_SlidesMania_13">
    <p:bg>
      <p:bgPr>
        <a:solidFill>
          <a:srgbClr val="F7F7F7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11"/>
          <p:cNvGrpSpPr/>
          <p:nvPr/>
        </p:nvGrpSpPr>
        <p:grpSpPr>
          <a:xfrm>
            <a:off x="301937" y="255865"/>
            <a:ext cx="11607790" cy="6346270"/>
            <a:chOff x="301937" y="255865"/>
            <a:chExt cx="11607790" cy="6346270"/>
          </a:xfrm>
        </p:grpSpPr>
        <p:sp>
          <p:nvSpPr>
            <p:cNvPr id="94" name="Google Shape;94;p11"/>
            <p:cNvSpPr/>
            <p:nvPr/>
          </p:nvSpPr>
          <p:spPr>
            <a:xfrm>
              <a:off x="11621727" y="255865"/>
              <a:ext cx="288000" cy="62233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301937" y="255865"/>
              <a:ext cx="11434913" cy="2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1"/>
            <p:cNvSpPr/>
            <p:nvPr/>
          </p:nvSpPr>
          <p:spPr>
            <a:xfrm>
              <a:off x="308286" y="501673"/>
              <a:ext cx="288000" cy="6100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1"/>
            <p:cNvSpPr/>
            <p:nvPr/>
          </p:nvSpPr>
          <p:spPr>
            <a:xfrm>
              <a:off x="474814" y="6314135"/>
              <a:ext cx="11434913" cy="2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8">
  <p:cSld name="0077_Robinson_Template_SlidesMania_18">
    <p:bg>
      <p:bgPr>
        <a:solidFill>
          <a:srgbClr val="F7F7F7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/>
          <p:nvPr/>
        </p:nvSpPr>
        <p:spPr>
          <a:xfrm>
            <a:off x="3559277" y="216308"/>
            <a:ext cx="5073445" cy="4395021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" name="Google Shape;100;p12"/>
          <p:cNvGrpSpPr/>
          <p:nvPr/>
        </p:nvGrpSpPr>
        <p:grpSpPr>
          <a:xfrm>
            <a:off x="666643" y="1954928"/>
            <a:ext cx="4365452" cy="3647393"/>
            <a:chOff x="6679233" y="1947864"/>
            <a:chExt cx="3956390" cy="3325308"/>
          </a:xfrm>
        </p:grpSpPr>
        <p:grpSp>
          <p:nvGrpSpPr>
            <p:cNvPr id="101" name="Google Shape;101;p12"/>
            <p:cNvGrpSpPr/>
            <p:nvPr/>
          </p:nvGrpSpPr>
          <p:grpSpPr>
            <a:xfrm>
              <a:off x="7996353" y="4725653"/>
              <a:ext cx="1329018" cy="547519"/>
              <a:chOff x="7059880" y="5060917"/>
              <a:chExt cx="1329018" cy="547519"/>
            </a:xfrm>
          </p:grpSpPr>
          <p:sp>
            <p:nvSpPr>
              <p:cNvPr id="102" name="Google Shape;102;p12"/>
              <p:cNvSpPr/>
              <p:nvPr/>
            </p:nvSpPr>
            <p:spPr>
              <a:xfrm rot="10800000">
                <a:off x="7059880" y="5578387"/>
                <a:ext cx="1322149" cy="30049"/>
              </a:xfrm>
              <a:prstGeom prst="trapezoid">
                <a:avLst>
                  <a:gd fmla="val 142327" name="adj"/>
                </a:avLst>
              </a:prstGeom>
              <a:solidFill>
                <a:srgbClr val="707887"/>
              </a:solidFill>
              <a:ln>
                <a:noFill/>
              </a:ln>
              <a:effectLst>
                <a:outerShdw blurRad="635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12"/>
              <p:cNvSpPr/>
              <p:nvPr/>
            </p:nvSpPr>
            <p:spPr>
              <a:xfrm>
                <a:off x="7187465" y="5060917"/>
                <a:ext cx="1066979" cy="428532"/>
              </a:xfrm>
              <a:prstGeom prst="trapezoid">
                <a:avLst>
                  <a:gd fmla="val 15083" name="adj"/>
                </a:avLst>
              </a:prstGeom>
              <a:solidFill>
                <a:srgbClr val="D8D8D8"/>
              </a:solidFill>
              <a:ln>
                <a:noFill/>
              </a:ln>
              <a:effectLst>
                <a:outerShdw blurRad="635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2"/>
              <p:cNvSpPr/>
              <p:nvPr/>
            </p:nvSpPr>
            <p:spPr>
              <a:xfrm>
                <a:off x="7066749" y="5488243"/>
                <a:ext cx="1322149" cy="93458"/>
              </a:xfrm>
              <a:prstGeom prst="trapezoid">
                <a:avLst>
                  <a:gd fmla="val 142327" name="adj"/>
                </a:avLst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5" name="Google Shape;105;p12"/>
            <p:cNvGrpSpPr/>
            <p:nvPr/>
          </p:nvGrpSpPr>
          <p:grpSpPr>
            <a:xfrm>
              <a:off x="6679233" y="1947864"/>
              <a:ext cx="3956390" cy="2777789"/>
              <a:chOff x="5742760" y="2283128"/>
              <a:chExt cx="3956390" cy="2777789"/>
            </a:xfrm>
          </p:grpSpPr>
          <p:sp>
            <p:nvSpPr>
              <p:cNvPr id="106" name="Google Shape;106;p12"/>
              <p:cNvSpPr/>
              <p:nvPr/>
            </p:nvSpPr>
            <p:spPr>
              <a:xfrm>
                <a:off x="5742760" y="2283128"/>
                <a:ext cx="3956390" cy="2777789"/>
              </a:xfrm>
              <a:prstGeom prst="roundRect">
                <a:avLst>
                  <a:gd fmla="val 3377" name="adj"/>
                </a:avLst>
              </a:prstGeom>
              <a:solidFill>
                <a:srgbClr val="393536"/>
              </a:solidFill>
              <a:ln cap="flat" cmpd="sng" w="12700">
                <a:solidFill>
                  <a:srgbClr val="393536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35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2"/>
              <p:cNvSpPr/>
              <p:nvPr/>
            </p:nvSpPr>
            <p:spPr>
              <a:xfrm rot="10800000">
                <a:off x="5742760" y="4752496"/>
                <a:ext cx="3956390" cy="308419"/>
              </a:xfrm>
              <a:prstGeom prst="round2SameRect">
                <a:avLst>
                  <a:gd fmla="val 19571" name="adj1"/>
                  <a:gd fmla="val 0" name="adj2"/>
                </a:avLst>
              </a:prstGeom>
              <a:solidFill>
                <a:schemeClr val="lt1"/>
              </a:solidFill>
              <a:ln cap="flat" cmpd="sng" w="12700">
                <a:solidFill>
                  <a:srgbClr val="C6CFD6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635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08" name="Google Shape;108;p12"/>
          <p:cNvSpPr txBox="1"/>
          <p:nvPr>
            <p:ph idx="1" type="body"/>
          </p:nvPr>
        </p:nvSpPr>
        <p:spPr>
          <a:xfrm>
            <a:off x="5626965" y="1196467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Google Shape;109;p12"/>
          <p:cNvSpPr txBox="1"/>
          <p:nvPr>
            <p:ph idx="2" type="body"/>
          </p:nvPr>
        </p:nvSpPr>
        <p:spPr>
          <a:xfrm>
            <a:off x="6096000" y="2852420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12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2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22">
  <p:cSld name="0077_Robinson_Template_SlidesMania_22">
    <p:bg>
      <p:bgPr>
        <a:solidFill>
          <a:srgbClr val="F7F7F7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"/>
          <p:cNvSpPr/>
          <p:nvPr/>
        </p:nvSpPr>
        <p:spPr>
          <a:xfrm>
            <a:off x="3559277" y="216308"/>
            <a:ext cx="5073445" cy="4395021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 txBox="1"/>
          <p:nvPr>
            <p:ph idx="1" type="body"/>
          </p:nvPr>
        </p:nvSpPr>
        <p:spPr>
          <a:xfrm>
            <a:off x="465012" y="1127643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13"/>
          <p:cNvSpPr txBox="1"/>
          <p:nvPr>
            <p:ph idx="2" type="body"/>
          </p:nvPr>
        </p:nvSpPr>
        <p:spPr>
          <a:xfrm>
            <a:off x="465012" y="2772763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Google Shape;116;p13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089502" y="909241"/>
            <a:ext cx="2387971" cy="4396598"/>
          </a:xfrm>
          <a:prstGeom prst="roundRect">
            <a:avLst>
              <a:gd fmla="val 4487" name="adj"/>
            </a:avLst>
          </a:prstGeom>
          <a:solidFill>
            <a:srgbClr val="262626"/>
          </a:solidFill>
          <a:ln cap="flat" cmpd="sng" w="381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9193486" y="4998317"/>
            <a:ext cx="180000" cy="180000"/>
          </a:xfrm>
          <a:prstGeom prst="ellipse">
            <a:avLst/>
          </a:prstGeom>
          <a:solidFill>
            <a:srgbClr val="262626"/>
          </a:solidFill>
          <a:ln cap="flat" cmpd="sng" w="127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10173822" y="992474"/>
            <a:ext cx="82270" cy="828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21">
  <p:cSld name="0077_Robinson_Template_SlidesMania_21">
    <p:bg>
      <p:bgPr>
        <a:solidFill>
          <a:srgbClr val="F7F7F7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"/>
          <p:cNvSpPr/>
          <p:nvPr/>
        </p:nvSpPr>
        <p:spPr>
          <a:xfrm>
            <a:off x="3559277" y="216308"/>
            <a:ext cx="5073445" cy="4395021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4"/>
          <p:cNvSpPr txBox="1"/>
          <p:nvPr>
            <p:ph idx="1" type="body"/>
          </p:nvPr>
        </p:nvSpPr>
        <p:spPr>
          <a:xfrm>
            <a:off x="5626965" y="1196467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Google Shape;123;p14"/>
          <p:cNvSpPr txBox="1"/>
          <p:nvPr>
            <p:ph idx="2" type="body"/>
          </p:nvPr>
        </p:nvSpPr>
        <p:spPr>
          <a:xfrm>
            <a:off x="6096000" y="2852420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Google Shape;124;p14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4"/>
          <p:cNvSpPr/>
          <p:nvPr/>
        </p:nvSpPr>
        <p:spPr>
          <a:xfrm>
            <a:off x="1406556" y="1042750"/>
            <a:ext cx="3186565" cy="4559571"/>
          </a:xfrm>
          <a:prstGeom prst="roundRect">
            <a:avLst>
              <a:gd fmla="val 4487" name="adj"/>
            </a:avLst>
          </a:prstGeom>
          <a:solidFill>
            <a:srgbClr val="262626"/>
          </a:solidFill>
          <a:ln cap="flat" cmpd="sng" w="381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4"/>
          <p:cNvSpPr/>
          <p:nvPr/>
        </p:nvSpPr>
        <p:spPr>
          <a:xfrm>
            <a:off x="2877549" y="5282927"/>
            <a:ext cx="216000" cy="216000"/>
          </a:xfrm>
          <a:prstGeom prst="ellipse">
            <a:avLst/>
          </a:prstGeom>
          <a:solidFill>
            <a:srgbClr val="262626"/>
          </a:solidFill>
          <a:ln cap="flat" cmpd="sng" w="1270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4"/>
          <p:cNvSpPr/>
          <p:nvPr/>
        </p:nvSpPr>
        <p:spPr>
          <a:xfrm>
            <a:off x="4207381" y="116975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20">
  <p:cSld name="0077_Robinson_Template_SlidesMania_20">
    <p:bg>
      <p:bgPr>
        <a:solidFill>
          <a:srgbClr val="F7F7F7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/>
          <p:nvPr/>
        </p:nvSpPr>
        <p:spPr>
          <a:xfrm>
            <a:off x="3559277" y="216308"/>
            <a:ext cx="5073445" cy="4395021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5"/>
          <p:cNvSpPr txBox="1"/>
          <p:nvPr>
            <p:ph idx="1" type="body"/>
          </p:nvPr>
        </p:nvSpPr>
        <p:spPr>
          <a:xfrm>
            <a:off x="465012" y="1127643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15"/>
          <p:cNvSpPr txBox="1"/>
          <p:nvPr>
            <p:ph idx="2" type="body"/>
          </p:nvPr>
        </p:nvSpPr>
        <p:spPr>
          <a:xfrm>
            <a:off x="465012" y="2772763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15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6929601" y="2094674"/>
            <a:ext cx="4319820" cy="2813336"/>
          </a:xfrm>
          <a:prstGeom prst="roundRect">
            <a:avLst>
              <a:gd fmla="val 4487" name="adj"/>
            </a:avLst>
          </a:prstGeom>
          <a:solidFill>
            <a:srgbClr val="262626"/>
          </a:solidFill>
          <a:ln cap="flat" cmpd="sng" w="381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4" name="Google Shape;134;p15"/>
          <p:cNvGrpSpPr/>
          <p:nvPr/>
        </p:nvGrpSpPr>
        <p:grpSpPr>
          <a:xfrm>
            <a:off x="6279453" y="4846521"/>
            <a:ext cx="5622615" cy="94147"/>
            <a:chOff x="1059475" y="5015277"/>
            <a:chExt cx="5622615" cy="188294"/>
          </a:xfrm>
        </p:grpSpPr>
        <p:sp>
          <p:nvSpPr>
            <p:cNvPr id="135" name="Google Shape;135;p15"/>
            <p:cNvSpPr/>
            <p:nvPr/>
          </p:nvSpPr>
          <p:spPr>
            <a:xfrm>
              <a:off x="1059475" y="5015277"/>
              <a:ext cx="5622615" cy="188294"/>
            </a:xfrm>
            <a:prstGeom prst="roundRect">
              <a:avLst>
                <a:gd fmla="val 35520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5"/>
            <p:cNvSpPr/>
            <p:nvPr/>
          </p:nvSpPr>
          <p:spPr>
            <a:xfrm>
              <a:off x="3354359" y="5020473"/>
              <a:ext cx="1030351" cy="131148"/>
            </a:xfrm>
            <a:custGeom>
              <a:rect b="b" l="l" r="r" t="t"/>
              <a:pathLst>
                <a:path extrusionOk="0" h="131148" w="1030351">
                  <a:moveTo>
                    <a:pt x="0" y="0"/>
                  </a:moveTo>
                  <a:lnTo>
                    <a:pt x="1030351" y="0"/>
                  </a:lnTo>
                  <a:lnTo>
                    <a:pt x="995408" y="51827"/>
                  </a:lnTo>
                  <a:cubicBezTo>
                    <a:pt x="946399" y="100836"/>
                    <a:pt x="878694" y="131148"/>
                    <a:pt x="803909" y="131148"/>
                  </a:cubicBezTo>
                  <a:lnTo>
                    <a:pt x="226441" y="131148"/>
                  </a:lnTo>
                  <a:cubicBezTo>
                    <a:pt x="151656" y="131148"/>
                    <a:pt x="83951" y="100836"/>
                    <a:pt x="34942" y="51827"/>
                  </a:cubicBez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7" name="Google Shape;137;p15"/>
          <p:cNvSpPr/>
          <p:nvPr/>
        </p:nvSpPr>
        <p:spPr>
          <a:xfrm>
            <a:off x="9006625" y="218016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5">
  <p:cSld name="0077_Robinson_Template_SlidesMania_15">
    <p:bg>
      <p:bgPr>
        <a:solidFill>
          <a:srgbClr val="F7F7F7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/>
          <p:nvPr/>
        </p:nvSpPr>
        <p:spPr>
          <a:xfrm>
            <a:off x="4886746" y="1766048"/>
            <a:ext cx="5073445" cy="4395021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6"/>
          <p:cNvSpPr txBox="1"/>
          <p:nvPr>
            <p:ph idx="1" type="body"/>
          </p:nvPr>
        </p:nvSpPr>
        <p:spPr>
          <a:xfrm>
            <a:off x="1707353" y="370557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1" name="Google Shape;141;p16"/>
          <p:cNvSpPr/>
          <p:nvPr/>
        </p:nvSpPr>
        <p:spPr>
          <a:xfrm>
            <a:off x="0" y="0"/>
            <a:ext cx="12191999" cy="6858000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6"/>
          <p:cNvSpPr txBox="1"/>
          <p:nvPr>
            <p:ph idx="2" type="body"/>
          </p:nvPr>
        </p:nvSpPr>
        <p:spPr>
          <a:xfrm>
            <a:off x="855407" y="2135981"/>
            <a:ext cx="8042787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26262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16"/>
          <p:cNvSpPr txBox="1"/>
          <p:nvPr>
            <p:ph idx="3" type="body"/>
          </p:nvPr>
        </p:nvSpPr>
        <p:spPr>
          <a:xfrm>
            <a:off x="855407" y="3609002"/>
            <a:ext cx="8042787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26262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16"/>
          <p:cNvSpPr txBox="1"/>
          <p:nvPr>
            <p:ph idx="4" type="body"/>
          </p:nvPr>
        </p:nvSpPr>
        <p:spPr>
          <a:xfrm>
            <a:off x="865353" y="5092575"/>
            <a:ext cx="8042787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262626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5" name="Google Shape;145;p16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4">
  <p:cSld name="0077_Robinson_Template_SlidesMania_14">
    <p:bg>
      <p:bgPr>
        <a:solidFill>
          <a:srgbClr val="F7F7F7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17"/>
          <p:cNvGrpSpPr/>
          <p:nvPr/>
        </p:nvGrpSpPr>
        <p:grpSpPr>
          <a:xfrm>
            <a:off x="301937" y="255865"/>
            <a:ext cx="11607790" cy="6346270"/>
            <a:chOff x="301937" y="255865"/>
            <a:chExt cx="11607790" cy="6346270"/>
          </a:xfrm>
        </p:grpSpPr>
        <p:sp>
          <p:nvSpPr>
            <p:cNvPr id="148" name="Google Shape;148;p17"/>
            <p:cNvSpPr/>
            <p:nvPr/>
          </p:nvSpPr>
          <p:spPr>
            <a:xfrm>
              <a:off x="11621727" y="255865"/>
              <a:ext cx="288000" cy="62233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301937" y="255865"/>
              <a:ext cx="11434913" cy="2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308286" y="501673"/>
              <a:ext cx="288000" cy="6100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474814" y="6314135"/>
              <a:ext cx="11434913" cy="2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1720361" y="655693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3" name="Google Shape;153;p17"/>
          <p:cNvSpPr/>
          <p:nvPr/>
        </p:nvSpPr>
        <p:spPr>
          <a:xfrm>
            <a:off x="-1" y="2054942"/>
            <a:ext cx="11621727" cy="413628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7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5">
  <p:cSld name="0077_Robinson_Template_SlidesMania_5">
    <p:bg>
      <p:bgPr>
        <a:solidFill>
          <a:srgbClr val="C3C3C3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8"/>
          <p:cNvSpPr/>
          <p:nvPr/>
        </p:nvSpPr>
        <p:spPr>
          <a:xfrm>
            <a:off x="260553" y="1071715"/>
            <a:ext cx="245807" cy="5515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/>
          <p:nvPr/>
        </p:nvSpPr>
        <p:spPr>
          <a:xfrm>
            <a:off x="0" y="0"/>
            <a:ext cx="12192000" cy="10815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/>
          <p:nvPr/>
        </p:nvSpPr>
        <p:spPr>
          <a:xfrm rot="5400000">
            <a:off x="5557683" y="1290484"/>
            <a:ext cx="245807" cy="10348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"/>
          <p:cNvSpPr/>
          <p:nvPr/>
        </p:nvSpPr>
        <p:spPr>
          <a:xfrm rot="5400000">
            <a:off x="10653252" y="-638635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Google Shape;160;p18"/>
          <p:cNvCxnSpPr/>
          <p:nvPr/>
        </p:nvCxnSpPr>
        <p:spPr>
          <a:xfrm>
            <a:off x="575845" y="3748819"/>
            <a:ext cx="11537498" cy="27038"/>
          </a:xfrm>
          <a:prstGeom prst="straightConnector1">
            <a:avLst/>
          </a:prstGeom>
          <a:noFill/>
          <a:ln cap="flat" cmpd="sng" w="349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1" name="Google Shape;161;p18"/>
          <p:cNvSpPr/>
          <p:nvPr/>
        </p:nvSpPr>
        <p:spPr>
          <a:xfrm>
            <a:off x="1362123" y="3568819"/>
            <a:ext cx="360000" cy="360000"/>
          </a:xfrm>
          <a:prstGeom prst="ellipse">
            <a:avLst/>
          </a:prstGeom>
          <a:solidFill>
            <a:schemeClr val="accent2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2" name="Google Shape;162;p18"/>
          <p:cNvSpPr/>
          <p:nvPr/>
        </p:nvSpPr>
        <p:spPr>
          <a:xfrm>
            <a:off x="3672705" y="3595857"/>
            <a:ext cx="360000" cy="360000"/>
          </a:xfrm>
          <a:prstGeom prst="ellipse">
            <a:avLst/>
          </a:prstGeom>
          <a:solidFill>
            <a:schemeClr val="accent2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5983287" y="3595857"/>
            <a:ext cx="360000" cy="360000"/>
          </a:xfrm>
          <a:prstGeom prst="ellipse">
            <a:avLst/>
          </a:prstGeom>
          <a:solidFill>
            <a:schemeClr val="accent2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8293869" y="3595857"/>
            <a:ext cx="360000" cy="360000"/>
          </a:xfrm>
          <a:prstGeom prst="ellipse">
            <a:avLst/>
          </a:prstGeom>
          <a:solidFill>
            <a:schemeClr val="accent2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10604451" y="3595857"/>
            <a:ext cx="360000" cy="360000"/>
          </a:xfrm>
          <a:prstGeom prst="ellipse">
            <a:avLst/>
          </a:prstGeom>
          <a:solidFill>
            <a:schemeClr val="accent2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6" name="Google Shape;166;p18"/>
          <p:cNvSpPr txBox="1"/>
          <p:nvPr>
            <p:ph idx="1" type="body"/>
          </p:nvPr>
        </p:nvSpPr>
        <p:spPr>
          <a:xfrm>
            <a:off x="654502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7" name="Google Shape;167;p18"/>
          <p:cNvSpPr txBox="1"/>
          <p:nvPr>
            <p:ph idx="2" type="body"/>
          </p:nvPr>
        </p:nvSpPr>
        <p:spPr>
          <a:xfrm>
            <a:off x="5237213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8" name="Google Shape;168;p18"/>
          <p:cNvSpPr txBox="1"/>
          <p:nvPr>
            <p:ph idx="3" type="body"/>
          </p:nvPr>
        </p:nvSpPr>
        <p:spPr>
          <a:xfrm>
            <a:off x="9830720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9" name="Google Shape;169;p18"/>
          <p:cNvSpPr/>
          <p:nvPr/>
        </p:nvSpPr>
        <p:spPr>
          <a:xfrm>
            <a:off x="730596" y="2712382"/>
            <a:ext cx="1979003" cy="5789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rgbClr val="BBCCC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70" name="Google Shape;170;p18"/>
          <p:cNvSpPr txBox="1"/>
          <p:nvPr>
            <p:ph idx="4" type="body"/>
          </p:nvPr>
        </p:nvSpPr>
        <p:spPr>
          <a:xfrm>
            <a:off x="2892163" y="1363751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1" name="Google Shape;171;p18"/>
          <p:cNvSpPr txBox="1"/>
          <p:nvPr>
            <p:ph idx="5" type="body"/>
          </p:nvPr>
        </p:nvSpPr>
        <p:spPr>
          <a:xfrm>
            <a:off x="7513327" y="126617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Google Shape;172;p18"/>
          <p:cNvSpPr txBox="1"/>
          <p:nvPr>
            <p:ph idx="6" type="body"/>
          </p:nvPr>
        </p:nvSpPr>
        <p:spPr>
          <a:xfrm>
            <a:off x="717743" y="2771732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F7F7F7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3" name="Google Shape;173;p18"/>
          <p:cNvSpPr/>
          <p:nvPr/>
        </p:nvSpPr>
        <p:spPr>
          <a:xfrm>
            <a:off x="5173401" y="2728215"/>
            <a:ext cx="1979003" cy="5789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74" name="Google Shape;174;p18"/>
          <p:cNvSpPr txBox="1"/>
          <p:nvPr>
            <p:ph idx="7" type="body"/>
          </p:nvPr>
        </p:nvSpPr>
        <p:spPr>
          <a:xfrm>
            <a:off x="5160548" y="2787565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F7F7F7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5" name="Google Shape;175;p18"/>
          <p:cNvSpPr/>
          <p:nvPr/>
        </p:nvSpPr>
        <p:spPr>
          <a:xfrm>
            <a:off x="9722950" y="2754717"/>
            <a:ext cx="1979003" cy="5789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76" name="Google Shape;176;p18"/>
          <p:cNvSpPr txBox="1"/>
          <p:nvPr>
            <p:ph idx="8" type="body"/>
          </p:nvPr>
        </p:nvSpPr>
        <p:spPr>
          <a:xfrm>
            <a:off x="9710097" y="2814067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F7F7F7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7" name="Google Shape;177;p18"/>
          <p:cNvSpPr/>
          <p:nvPr/>
        </p:nvSpPr>
        <p:spPr>
          <a:xfrm>
            <a:off x="7504622" y="4183563"/>
            <a:ext cx="1979003" cy="5789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78" name="Google Shape;178;p18"/>
          <p:cNvSpPr txBox="1"/>
          <p:nvPr>
            <p:ph idx="9" type="body"/>
          </p:nvPr>
        </p:nvSpPr>
        <p:spPr>
          <a:xfrm>
            <a:off x="7491769" y="4242913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F7F7F7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9" name="Google Shape;179;p18"/>
          <p:cNvSpPr/>
          <p:nvPr/>
        </p:nvSpPr>
        <p:spPr>
          <a:xfrm>
            <a:off x="2898263" y="4178124"/>
            <a:ext cx="1979003" cy="5789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80" name="Google Shape;180;p18"/>
          <p:cNvSpPr txBox="1"/>
          <p:nvPr>
            <p:ph idx="13" type="body"/>
          </p:nvPr>
        </p:nvSpPr>
        <p:spPr>
          <a:xfrm>
            <a:off x="2885410" y="4237474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2800"/>
              <a:buFont typeface="Arial"/>
              <a:buNone/>
              <a:defRPr b="1" i="0" sz="2800" u="none" cap="none" strike="noStrike">
                <a:solidFill>
                  <a:srgbClr val="F7F7F7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1" name="Google Shape;181;p18"/>
          <p:cNvSpPr txBox="1"/>
          <p:nvPr>
            <p:ph idx="14" type="body"/>
          </p:nvPr>
        </p:nvSpPr>
        <p:spPr>
          <a:xfrm>
            <a:off x="1676398" y="16154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6">
  <p:cSld name="0077_Robinson_Template_SlidesMania_16">
    <p:bg>
      <p:bgPr>
        <a:solidFill>
          <a:srgbClr val="F7F7F7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9"/>
          <p:cNvSpPr/>
          <p:nvPr/>
        </p:nvSpPr>
        <p:spPr>
          <a:xfrm>
            <a:off x="0" y="0"/>
            <a:ext cx="12191999" cy="6858000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 txBox="1"/>
          <p:nvPr>
            <p:ph idx="1" type="body"/>
          </p:nvPr>
        </p:nvSpPr>
        <p:spPr>
          <a:xfrm>
            <a:off x="1601396" y="0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7F7F7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7F7F7"/>
                </a:solidFill>
                <a:highlight>
                  <a:schemeClr val="accent2"/>
                </a:highlight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5" name="Google Shape;185;p19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9">
  <p:cSld name="0077_Robinson_Template_SlidesMania_9">
    <p:bg>
      <p:bgPr>
        <a:solidFill>
          <a:srgbClr val="F7F7F7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"/>
          <p:cNvSpPr/>
          <p:nvPr/>
        </p:nvSpPr>
        <p:spPr>
          <a:xfrm>
            <a:off x="5924595" y="2901182"/>
            <a:ext cx="4215656" cy="3796399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11616811" y="1342101"/>
            <a:ext cx="245807" cy="5515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0"/>
          <p:cNvSpPr/>
          <p:nvPr/>
        </p:nvSpPr>
        <p:spPr>
          <a:xfrm>
            <a:off x="0" y="501673"/>
            <a:ext cx="9733935" cy="245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0"/>
          <p:cNvSpPr/>
          <p:nvPr/>
        </p:nvSpPr>
        <p:spPr>
          <a:xfrm>
            <a:off x="0" y="3242439"/>
            <a:ext cx="9733935" cy="31138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0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2" name="Google Shape;192;p20"/>
          <p:cNvSpPr txBox="1"/>
          <p:nvPr>
            <p:ph idx="2" type="body"/>
          </p:nvPr>
        </p:nvSpPr>
        <p:spPr>
          <a:xfrm>
            <a:off x="329382" y="3584945"/>
            <a:ext cx="8755624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3" name="Google Shape;193;p20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2">
  <p:cSld name="0077_Robinson_Template_SlidesMania_2">
    <p:bg>
      <p:bgPr>
        <a:solidFill>
          <a:srgbClr val="F7F7F7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1812860" y="2506718"/>
            <a:ext cx="10379140" cy="35696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/>
          <p:nvPr/>
        </p:nvSpPr>
        <p:spPr>
          <a:xfrm>
            <a:off x="1812860" y="0"/>
            <a:ext cx="318192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0" y="0"/>
            <a:ext cx="12192000" cy="171522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149213" y="624348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3">
  <p:cSld name="0077_Robinson_Template_SlidesMania_3">
    <p:bg>
      <p:bgPr>
        <a:solidFill>
          <a:schemeClr val="accent3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1"/>
          <p:cNvSpPr/>
          <p:nvPr/>
        </p:nvSpPr>
        <p:spPr>
          <a:xfrm>
            <a:off x="260553" y="1071715"/>
            <a:ext cx="245807" cy="5515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1"/>
          <p:cNvSpPr/>
          <p:nvPr/>
        </p:nvSpPr>
        <p:spPr>
          <a:xfrm>
            <a:off x="0" y="0"/>
            <a:ext cx="12192000" cy="10815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1"/>
          <p:cNvSpPr/>
          <p:nvPr/>
        </p:nvSpPr>
        <p:spPr>
          <a:xfrm rot="5400000">
            <a:off x="5557683" y="1290484"/>
            <a:ext cx="245807" cy="10348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1"/>
          <p:cNvSpPr/>
          <p:nvPr/>
        </p:nvSpPr>
        <p:spPr>
          <a:xfrm rot="5400000">
            <a:off x="10653252" y="-638635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1"/>
          <p:cNvSpPr txBox="1"/>
          <p:nvPr>
            <p:ph idx="1" type="body"/>
          </p:nvPr>
        </p:nvSpPr>
        <p:spPr>
          <a:xfrm>
            <a:off x="1676398" y="16154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0" name="Google Shape;200;p21"/>
          <p:cNvSpPr txBox="1"/>
          <p:nvPr>
            <p:ph idx="2" type="body"/>
          </p:nvPr>
        </p:nvSpPr>
        <p:spPr>
          <a:xfrm>
            <a:off x="886308" y="1795193"/>
            <a:ext cx="5484995" cy="3740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4">
  <p:cSld name="0077_Robinson_Template_SlidesMania_4">
    <p:bg>
      <p:bgPr>
        <a:solidFill>
          <a:schemeClr val="accent3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2"/>
          <p:cNvSpPr/>
          <p:nvPr/>
        </p:nvSpPr>
        <p:spPr>
          <a:xfrm>
            <a:off x="260553" y="1071715"/>
            <a:ext cx="245807" cy="5515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2"/>
          <p:cNvSpPr/>
          <p:nvPr/>
        </p:nvSpPr>
        <p:spPr>
          <a:xfrm>
            <a:off x="0" y="0"/>
            <a:ext cx="12192000" cy="10815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2"/>
          <p:cNvSpPr/>
          <p:nvPr/>
        </p:nvSpPr>
        <p:spPr>
          <a:xfrm rot="5400000">
            <a:off x="5557683" y="1290484"/>
            <a:ext cx="245807" cy="103484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2"/>
          <p:cNvSpPr/>
          <p:nvPr/>
        </p:nvSpPr>
        <p:spPr>
          <a:xfrm rot="5400000">
            <a:off x="10653252" y="-638635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2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08" name="Google Shape;208;p2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209" name="Google Shape;209;p23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0" name="Google Shape;210;p23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211" name="Google Shape;211;p23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212" name="Google Shape;212;p23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oogle Shape;213;p23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oogle Shape;214;p23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" name="Google Shape;215;p23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6" name="Google Shape;216;p23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8">
  <p:cSld name="0077_Robinson_Template_SlidesMania_8">
    <p:bg>
      <p:bgPr>
        <a:solidFill>
          <a:srgbClr val="F7F7F7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11616811" y="1342101"/>
            <a:ext cx="245807" cy="5515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0" y="501673"/>
            <a:ext cx="9733935" cy="245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0" y="3242439"/>
            <a:ext cx="9733935" cy="31138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329382" y="3584945"/>
            <a:ext cx="8755624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4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6">
  <p:cSld name="0077_Robinson_Template_SlidesMania_6">
    <p:bg>
      <p:bgPr>
        <a:solidFill>
          <a:srgbClr val="F7F7F7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/>
          <p:nvPr/>
        </p:nvSpPr>
        <p:spPr>
          <a:xfrm>
            <a:off x="0" y="0"/>
            <a:ext cx="12192000" cy="10815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5"/>
          <p:cNvSpPr/>
          <p:nvPr/>
        </p:nvSpPr>
        <p:spPr>
          <a:xfrm rot="5400000">
            <a:off x="10653252" y="-638635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1528566" y="1852685"/>
            <a:ext cx="1800000" cy="11862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" name="Google Shape;29;p5"/>
          <p:cNvSpPr/>
          <p:nvPr/>
        </p:nvSpPr>
        <p:spPr>
          <a:xfrm>
            <a:off x="3839148" y="1852685"/>
            <a:ext cx="1800000" cy="12132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6149730" y="1852685"/>
            <a:ext cx="1800000" cy="12132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" name="Google Shape;31;p5"/>
          <p:cNvSpPr/>
          <p:nvPr/>
        </p:nvSpPr>
        <p:spPr>
          <a:xfrm>
            <a:off x="8460312" y="1852685"/>
            <a:ext cx="1800000" cy="12132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1528566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3839148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3" type="body"/>
          </p:nvPr>
        </p:nvSpPr>
        <p:spPr>
          <a:xfrm>
            <a:off x="6149505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4" type="body"/>
          </p:nvPr>
        </p:nvSpPr>
        <p:spPr>
          <a:xfrm>
            <a:off x="8460199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/>
          <p:nvPr/>
        </p:nvSpPr>
        <p:spPr>
          <a:xfrm rot="5400000">
            <a:off x="2632148" y="1939811"/>
            <a:ext cx="245807" cy="16846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/>
          <p:nvPr/>
        </p:nvSpPr>
        <p:spPr>
          <a:xfrm rot="5400000">
            <a:off x="4929205" y="1939811"/>
            <a:ext cx="245807" cy="16846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5"/>
          <p:cNvSpPr/>
          <p:nvPr/>
        </p:nvSpPr>
        <p:spPr>
          <a:xfrm rot="5400000">
            <a:off x="7277890" y="1934508"/>
            <a:ext cx="245807" cy="16846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5"/>
          <p:cNvSpPr/>
          <p:nvPr/>
        </p:nvSpPr>
        <p:spPr>
          <a:xfrm rot="5400000">
            <a:off x="9574947" y="1934508"/>
            <a:ext cx="245807" cy="16846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5"/>
          <p:cNvSpPr txBox="1"/>
          <p:nvPr>
            <p:ph idx="5" type="body"/>
          </p:nvPr>
        </p:nvSpPr>
        <p:spPr>
          <a:xfrm>
            <a:off x="1652613" y="27507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5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5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2">
  <p:cSld name="0077_Robinson_Template_SlidesMania_12">
    <p:bg>
      <p:bgPr>
        <a:solidFill>
          <a:srgbClr val="F7F7F7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/>
          <p:nvPr/>
        </p:nvSpPr>
        <p:spPr>
          <a:xfrm>
            <a:off x="11616811" y="1342101"/>
            <a:ext cx="245807" cy="5515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0" y="246033"/>
            <a:ext cx="9733935" cy="245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/>
          <p:nvPr/>
        </p:nvSpPr>
        <p:spPr>
          <a:xfrm>
            <a:off x="1" y="3242439"/>
            <a:ext cx="11238270" cy="31138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5226758" y="682514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953729" y="2680606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4158736" y="2676252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7359900" y="2675520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5" type="body"/>
          </p:nvPr>
        </p:nvSpPr>
        <p:spPr>
          <a:xfrm>
            <a:off x="953729" y="4530262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6" type="body"/>
          </p:nvPr>
        </p:nvSpPr>
        <p:spPr>
          <a:xfrm>
            <a:off x="4158736" y="4525908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7" type="body"/>
          </p:nvPr>
        </p:nvSpPr>
        <p:spPr>
          <a:xfrm>
            <a:off x="7359900" y="4525176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6"/>
          <p:cNvSpPr/>
          <p:nvPr/>
        </p:nvSpPr>
        <p:spPr>
          <a:xfrm>
            <a:off x="7034303" y="2675520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6"/>
          <p:cNvSpPr/>
          <p:nvPr/>
        </p:nvSpPr>
        <p:spPr>
          <a:xfrm>
            <a:off x="7034303" y="4525176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6"/>
          <p:cNvSpPr/>
          <p:nvPr/>
        </p:nvSpPr>
        <p:spPr>
          <a:xfrm>
            <a:off x="3823490" y="2672535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6"/>
          <p:cNvSpPr/>
          <p:nvPr/>
        </p:nvSpPr>
        <p:spPr>
          <a:xfrm>
            <a:off x="3823490" y="4522191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6"/>
          <p:cNvSpPr/>
          <p:nvPr/>
        </p:nvSpPr>
        <p:spPr>
          <a:xfrm>
            <a:off x="592968" y="2672535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6"/>
          <p:cNvSpPr/>
          <p:nvPr/>
        </p:nvSpPr>
        <p:spPr>
          <a:xfrm>
            <a:off x="592968" y="4522191"/>
            <a:ext cx="245807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6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7">
  <p:cSld name="0077_Robinson_Template_SlidesMania_7">
    <p:bg>
      <p:bgPr>
        <a:solidFill>
          <a:srgbClr val="F7F7F7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/>
          <p:nvPr/>
        </p:nvSpPr>
        <p:spPr>
          <a:xfrm>
            <a:off x="0" y="0"/>
            <a:ext cx="12192000" cy="10815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7"/>
          <p:cNvSpPr/>
          <p:nvPr/>
        </p:nvSpPr>
        <p:spPr>
          <a:xfrm rot="5400000">
            <a:off x="10653252" y="-638635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7"/>
          <p:cNvSpPr txBox="1"/>
          <p:nvPr>
            <p:ph idx="1" type="body"/>
          </p:nvPr>
        </p:nvSpPr>
        <p:spPr>
          <a:xfrm>
            <a:off x="1652613" y="27507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7"/>
          <p:cNvSpPr/>
          <p:nvPr/>
        </p:nvSpPr>
        <p:spPr>
          <a:xfrm>
            <a:off x="0" y="5852003"/>
            <a:ext cx="12192000" cy="10815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7"/>
          <p:cNvSpPr/>
          <p:nvPr/>
        </p:nvSpPr>
        <p:spPr>
          <a:xfrm rot="5400000">
            <a:off x="1292940" y="4764193"/>
            <a:ext cx="245808" cy="28316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7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0">
  <p:cSld name="0077_Robinson_Template_SlidesMania_10">
    <p:bg>
      <p:bgPr>
        <a:solidFill>
          <a:srgbClr val="F7F7F7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/>
          <p:nvPr/>
        </p:nvSpPr>
        <p:spPr>
          <a:xfrm>
            <a:off x="11616811" y="1342101"/>
            <a:ext cx="245807" cy="5515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8"/>
          <p:cNvSpPr/>
          <p:nvPr/>
        </p:nvSpPr>
        <p:spPr>
          <a:xfrm>
            <a:off x="0" y="501673"/>
            <a:ext cx="9733935" cy="245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8"/>
          <p:cNvSpPr/>
          <p:nvPr/>
        </p:nvSpPr>
        <p:spPr>
          <a:xfrm>
            <a:off x="1" y="3242439"/>
            <a:ext cx="9979742" cy="31138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8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8"/>
          <p:cNvSpPr txBox="1"/>
          <p:nvPr>
            <p:ph idx="2" type="body"/>
          </p:nvPr>
        </p:nvSpPr>
        <p:spPr>
          <a:xfrm>
            <a:off x="234782" y="3543001"/>
            <a:ext cx="451625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8"/>
          <p:cNvSpPr txBox="1"/>
          <p:nvPr>
            <p:ph idx="3" type="body"/>
          </p:nvPr>
        </p:nvSpPr>
        <p:spPr>
          <a:xfrm>
            <a:off x="5106080" y="3543000"/>
            <a:ext cx="451625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8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7">
  <p:cSld name="0077_Robinson_Template_SlidesMania_17">
    <p:bg>
      <p:bgPr>
        <a:solidFill>
          <a:srgbClr val="F7F7F7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/>
          <p:nvPr/>
        </p:nvSpPr>
        <p:spPr>
          <a:xfrm>
            <a:off x="0" y="0"/>
            <a:ext cx="12192000" cy="1499192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0" y="5358808"/>
            <a:ext cx="12192000" cy="1499192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412955" y="341670"/>
            <a:ext cx="7157883" cy="6174660"/>
          </a:xfrm>
          <a:prstGeom prst="frame">
            <a:avLst>
              <a:gd fmla="val 4286" name="adj1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9"/>
          <p:cNvSpPr/>
          <p:nvPr/>
        </p:nvSpPr>
        <p:spPr>
          <a:xfrm>
            <a:off x="8013289" y="0"/>
            <a:ext cx="4183626" cy="68580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9"/>
          <p:cNvSpPr txBox="1"/>
          <p:nvPr>
            <p:ph idx="1" type="body"/>
          </p:nvPr>
        </p:nvSpPr>
        <p:spPr>
          <a:xfrm>
            <a:off x="7983793" y="1887794"/>
            <a:ext cx="3795252" cy="3736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9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7_Robinson_Template_SlidesMania_11">
  <p:cSld name="0077_Robinson_Template_SlidesMania_11">
    <p:bg>
      <p:bgPr>
        <a:solidFill>
          <a:srgbClr val="F7F7F7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/>
          <p:nvPr/>
        </p:nvSpPr>
        <p:spPr>
          <a:xfrm>
            <a:off x="11616811" y="1342101"/>
            <a:ext cx="245807" cy="55158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0" y="501673"/>
            <a:ext cx="9733935" cy="2458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0"/>
          <p:cNvSpPr/>
          <p:nvPr/>
        </p:nvSpPr>
        <p:spPr>
          <a:xfrm>
            <a:off x="1" y="3242439"/>
            <a:ext cx="11238270" cy="31138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0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0"/>
          <p:cNvSpPr txBox="1"/>
          <p:nvPr>
            <p:ph idx="2" type="body"/>
          </p:nvPr>
        </p:nvSpPr>
        <p:spPr>
          <a:xfrm>
            <a:off x="440304" y="3429002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0"/>
          <p:cNvSpPr txBox="1"/>
          <p:nvPr>
            <p:ph idx="3" type="body"/>
          </p:nvPr>
        </p:nvSpPr>
        <p:spPr>
          <a:xfrm>
            <a:off x="4039719" y="3429001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0"/>
          <p:cNvSpPr txBox="1"/>
          <p:nvPr>
            <p:ph idx="4" type="body"/>
          </p:nvPr>
        </p:nvSpPr>
        <p:spPr>
          <a:xfrm>
            <a:off x="7639134" y="3429000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Google Shape;91;p10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23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accent2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2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slidesmania.com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4"/>
          <p:cNvSpPr txBox="1"/>
          <p:nvPr/>
        </p:nvSpPr>
        <p:spPr>
          <a:xfrm>
            <a:off x="776748" y="2113935"/>
            <a:ext cx="689241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4800" u="none" cap="none" strike="noStrike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HERE GOES YOUR TITLE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3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315" name="Google Shape;315;p33"/>
          <p:cNvSpPr txBox="1"/>
          <p:nvPr>
            <p:ph idx="2" type="body"/>
          </p:nvPr>
        </p:nvSpPr>
        <p:spPr>
          <a:xfrm>
            <a:off x="440304" y="3429002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16" name="Google Shape;316;p33"/>
          <p:cNvSpPr txBox="1"/>
          <p:nvPr>
            <p:ph idx="3" type="body"/>
          </p:nvPr>
        </p:nvSpPr>
        <p:spPr>
          <a:xfrm>
            <a:off x="4039719" y="3429001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17" name="Google Shape;317;p33"/>
          <p:cNvSpPr txBox="1"/>
          <p:nvPr>
            <p:ph idx="4" type="body"/>
          </p:nvPr>
        </p:nvSpPr>
        <p:spPr>
          <a:xfrm>
            <a:off x="7639134" y="3429000"/>
            <a:ext cx="3160836" cy="2704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4"/>
          <p:cNvSpPr/>
          <p:nvPr/>
        </p:nvSpPr>
        <p:spPr>
          <a:xfrm>
            <a:off x="0" y="5053469"/>
            <a:ext cx="945803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highlight>
                  <a:srgbClr val="000000"/>
                </a:highlight>
                <a:latin typeface="Montserrat Black"/>
                <a:ea typeface="Montserrat Black"/>
                <a:cs typeface="Montserrat Black"/>
                <a:sym typeface="Montserrat Black"/>
              </a:rPr>
              <a:t>ADD IMAGES AS BACKGROUNDS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highlight>
                  <a:srgbClr val="000000"/>
                </a:highlight>
                <a:latin typeface="Montserrat Black"/>
                <a:ea typeface="Montserrat Black"/>
                <a:cs typeface="Montserrat Black"/>
                <a:sym typeface="Montserrat Black"/>
              </a:rPr>
              <a:t>IS IT TIME FOR A COFFEE BREAK, MAYBE?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5"/>
          <p:cNvSpPr txBox="1"/>
          <p:nvPr>
            <p:ph idx="1" type="body"/>
          </p:nvPr>
        </p:nvSpPr>
        <p:spPr>
          <a:xfrm>
            <a:off x="5626965" y="1196467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328" name="Google Shape;328;p35"/>
          <p:cNvSpPr txBox="1"/>
          <p:nvPr>
            <p:ph idx="2" type="body"/>
          </p:nvPr>
        </p:nvSpPr>
        <p:spPr>
          <a:xfrm>
            <a:off x="6096000" y="2852420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6"/>
          <p:cNvSpPr txBox="1"/>
          <p:nvPr>
            <p:ph idx="1" type="body"/>
          </p:nvPr>
        </p:nvSpPr>
        <p:spPr>
          <a:xfrm>
            <a:off x="465012" y="1127643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/>
          </a:p>
        </p:txBody>
      </p:sp>
      <p:sp>
        <p:nvSpPr>
          <p:cNvPr id="334" name="Google Shape;334;p36"/>
          <p:cNvSpPr txBox="1"/>
          <p:nvPr>
            <p:ph idx="2" type="body"/>
          </p:nvPr>
        </p:nvSpPr>
        <p:spPr>
          <a:xfrm>
            <a:off x="465012" y="2772763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7"/>
          <p:cNvSpPr txBox="1"/>
          <p:nvPr>
            <p:ph idx="1" type="body"/>
          </p:nvPr>
        </p:nvSpPr>
        <p:spPr>
          <a:xfrm>
            <a:off x="5626965" y="1196467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/>
          </a:p>
        </p:txBody>
      </p:sp>
      <p:sp>
        <p:nvSpPr>
          <p:cNvPr id="340" name="Google Shape;340;p37"/>
          <p:cNvSpPr txBox="1"/>
          <p:nvPr>
            <p:ph idx="2" type="body"/>
          </p:nvPr>
        </p:nvSpPr>
        <p:spPr>
          <a:xfrm>
            <a:off x="6096000" y="2852420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8"/>
          <p:cNvSpPr txBox="1"/>
          <p:nvPr>
            <p:ph idx="1" type="body"/>
          </p:nvPr>
        </p:nvSpPr>
        <p:spPr>
          <a:xfrm>
            <a:off x="465012" y="1127643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346" name="Google Shape;346;p38"/>
          <p:cNvSpPr txBox="1"/>
          <p:nvPr>
            <p:ph idx="2" type="body"/>
          </p:nvPr>
        </p:nvSpPr>
        <p:spPr>
          <a:xfrm>
            <a:off x="465012" y="2772763"/>
            <a:ext cx="5600127" cy="27499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3C3C3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9"/>
          <p:cNvSpPr txBox="1"/>
          <p:nvPr>
            <p:ph idx="1" type="body"/>
          </p:nvPr>
        </p:nvSpPr>
        <p:spPr>
          <a:xfrm>
            <a:off x="1805676" y="676895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s-ES"/>
              <a:t>SHOW YOUR NUMBERS</a:t>
            </a:r>
            <a:endParaRPr/>
          </a:p>
        </p:txBody>
      </p:sp>
      <p:sp>
        <p:nvSpPr>
          <p:cNvPr id="352" name="Google Shape;352;p39"/>
          <p:cNvSpPr txBox="1"/>
          <p:nvPr>
            <p:ph idx="2" type="body"/>
          </p:nvPr>
        </p:nvSpPr>
        <p:spPr>
          <a:xfrm>
            <a:off x="4060724" y="2086819"/>
            <a:ext cx="4729202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None/>
            </a:pPr>
            <a:r>
              <a:rPr lang="es-ES"/>
              <a:t>150.000</a:t>
            </a:r>
            <a:endParaRPr/>
          </a:p>
        </p:txBody>
      </p:sp>
      <p:sp>
        <p:nvSpPr>
          <p:cNvPr id="353" name="Google Shape;353;p39"/>
          <p:cNvSpPr txBox="1"/>
          <p:nvPr>
            <p:ph idx="3" type="body"/>
          </p:nvPr>
        </p:nvSpPr>
        <p:spPr>
          <a:xfrm>
            <a:off x="4060724" y="3559840"/>
            <a:ext cx="4729202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None/>
            </a:pPr>
            <a:r>
              <a:rPr lang="es-ES"/>
              <a:t>$ 987.654.321</a:t>
            </a:r>
            <a:endParaRPr/>
          </a:p>
        </p:txBody>
      </p:sp>
      <p:sp>
        <p:nvSpPr>
          <p:cNvPr id="354" name="Google Shape;354;p39"/>
          <p:cNvSpPr txBox="1"/>
          <p:nvPr>
            <p:ph idx="4" type="body"/>
          </p:nvPr>
        </p:nvSpPr>
        <p:spPr>
          <a:xfrm>
            <a:off x="4070670" y="5043413"/>
            <a:ext cx="4729202" cy="758461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400"/>
              <a:buNone/>
            </a:pPr>
            <a:r>
              <a:rPr lang="es-ES"/>
              <a:t>99%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9" name="Google Shape;359;p40"/>
          <p:cNvGraphicFramePr/>
          <p:nvPr/>
        </p:nvGraphicFramePr>
        <p:xfrm>
          <a:off x="799888" y="17807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{D0BAFD78-C45F-4781-B416-2E6ADC4E9F66}</a:tableStyleId>
              </a:tblPr>
              <a:tblGrid>
                <a:gridCol w="1215725"/>
                <a:gridCol w="2385875"/>
                <a:gridCol w="2443900"/>
                <a:gridCol w="2221475"/>
                <a:gridCol w="2351250"/>
              </a:tblGrid>
              <a:tr h="643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>
                          <a:solidFill>
                            <a:schemeClr val="lt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Title 1</a:t>
                      </a:r>
                      <a:endParaRPr/>
                    </a:p>
                  </a:txBody>
                  <a:tcPr marT="154800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>
                          <a:solidFill>
                            <a:schemeClr val="lt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Title 2</a:t>
                      </a:r>
                      <a:endParaRPr/>
                    </a:p>
                  </a:txBody>
                  <a:tcPr marT="154800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>
                          <a:solidFill>
                            <a:schemeClr val="lt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Title 3</a:t>
                      </a:r>
                      <a:endParaRPr/>
                    </a:p>
                  </a:txBody>
                  <a:tcPr marT="154800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>
                          <a:solidFill>
                            <a:schemeClr val="lt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Title 4</a:t>
                      </a:r>
                      <a:endParaRPr/>
                    </a:p>
                  </a:txBody>
                  <a:tcPr marT="154800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>
                          <a:solidFill>
                            <a:schemeClr val="lt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Title 5</a:t>
                      </a:r>
                      <a:endParaRPr/>
                    </a:p>
                  </a:txBody>
                  <a:tcPr marT="154800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Lorem ipsum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Aenean commodo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quam felis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Cum sociis natoque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Aenean commodo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Aenean massa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Aenean massa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Cum sociis natoque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Aenean massa.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pede justo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Cum sociis natoque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quam felis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Cum sociis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quam felis</a:t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pede justo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Donec pede justo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360" name="Google Shape;360;p40"/>
          <p:cNvSpPr txBox="1"/>
          <p:nvPr>
            <p:ph idx="1" type="body"/>
          </p:nvPr>
        </p:nvSpPr>
        <p:spPr>
          <a:xfrm>
            <a:off x="1720361" y="655693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sz="4000"/>
              <a:t>ADD YOUR TABLES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1"/>
          <p:cNvSpPr txBox="1"/>
          <p:nvPr>
            <p:ph idx="1" type="body"/>
          </p:nvPr>
        </p:nvSpPr>
        <p:spPr>
          <a:xfrm>
            <a:off x="654502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66" name="Google Shape;366;p41"/>
          <p:cNvSpPr txBox="1"/>
          <p:nvPr>
            <p:ph idx="2" type="body"/>
          </p:nvPr>
        </p:nvSpPr>
        <p:spPr>
          <a:xfrm>
            <a:off x="5237213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67" name="Google Shape;367;p41"/>
          <p:cNvSpPr txBox="1"/>
          <p:nvPr>
            <p:ph idx="3" type="body"/>
          </p:nvPr>
        </p:nvSpPr>
        <p:spPr>
          <a:xfrm>
            <a:off x="9830720" y="419381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368" name="Google Shape;368;p41"/>
          <p:cNvSpPr txBox="1"/>
          <p:nvPr>
            <p:ph idx="4" type="body"/>
          </p:nvPr>
        </p:nvSpPr>
        <p:spPr>
          <a:xfrm>
            <a:off x="2892163" y="1363751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369" name="Google Shape;369;p41"/>
          <p:cNvSpPr txBox="1"/>
          <p:nvPr>
            <p:ph idx="5" type="body"/>
          </p:nvPr>
        </p:nvSpPr>
        <p:spPr>
          <a:xfrm>
            <a:off x="7513327" y="1266179"/>
            <a:ext cx="1907462" cy="19633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370" name="Google Shape;370;p41"/>
          <p:cNvSpPr txBox="1"/>
          <p:nvPr>
            <p:ph idx="6" type="body"/>
          </p:nvPr>
        </p:nvSpPr>
        <p:spPr>
          <a:xfrm>
            <a:off x="717743" y="2771732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2800"/>
              <a:buNone/>
            </a:pPr>
            <a:r>
              <a:rPr lang="es-ES"/>
              <a:t>2015</a:t>
            </a:r>
            <a:endParaRPr/>
          </a:p>
        </p:txBody>
      </p:sp>
      <p:sp>
        <p:nvSpPr>
          <p:cNvPr id="371" name="Google Shape;371;p41"/>
          <p:cNvSpPr txBox="1"/>
          <p:nvPr>
            <p:ph idx="7" type="body"/>
          </p:nvPr>
        </p:nvSpPr>
        <p:spPr>
          <a:xfrm>
            <a:off x="5160548" y="2787565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2800"/>
              <a:buNone/>
            </a:pPr>
            <a:r>
              <a:rPr lang="es-ES"/>
              <a:t>2017</a:t>
            </a:r>
            <a:endParaRPr/>
          </a:p>
        </p:txBody>
      </p:sp>
      <p:sp>
        <p:nvSpPr>
          <p:cNvPr id="372" name="Google Shape;372;p41"/>
          <p:cNvSpPr txBox="1"/>
          <p:nvPr>
            <p:ph idx="8" type="body"/>
          </p:nvPr>
        </p:nvSpPr>
        <p:spPr>
          <a:xfrm>
            <a:off x="9710097" y="2814067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2800"/>
              <a:buNone/>
            </a:pPr>
            <a:r>
              <a:rPr lang="es-ES"/>
              <a:t>2019</a:t>
            </a:r>
            <a:endParaRPr/>
          </a:p>
        </p:txBody>
      </p:sp>
      <p:sp>
        <p:nvSpPr>
          <p:cNvPr id="373" name="Google Shape;373;p41"/>
          <p:cNvSpPr txBox="1"/>
          <p:nvPr>
            <p:ph idx="9" type="body"/>
          </p:nvPr>
        </p:nvSpPr>
        <p:spPr>
          <a:xfrm>
            <a:off x="7491769" y="4242913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2800"/>
              <a:buNone/>
            </a:pPr>
            <a:r>
              <a:rPr lang="es-ES"/>
              <a:t>2018</a:t>
            </a:r>
            <a:endParaRPr/>
          </a:p>
        </p:txBody>
      </p:sp>
      <p:sp>
        <p:nvSpPr>
          <p:cNvPr id="374" name="Google Shape;374;p41"/>
          <p:cNvSpPr txBox="1"/>
          <p:nvPr>
            <p:ph idx="13" type="body"/>
          </p:nvPr>
        </p:nvSpPr>
        <p:spPr>
          <a:xfrm>
            <a:off x="2885410" y="4237474"/>
            <a:ext cx="1979003" cy="4506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2800"/>
              <a:buNone/>
            </a:pPr>
            <a:r>
              <a:rPr lang="es-ES"/>
              <a:t>2016</a:t>
            </a:r>
            <a:endParaRPr/>
          </a:p>
        </p:txBody>
      </p:sp>
      <p:sp>
        <p:nvSpPr>
          <p:cNvPr id="375" name="Google Shape;375;p41"/>
          <p:cNvSpPr txBox="1"/>
          <p:nvPr>
            <p:ph idx="14" type="body"/>
          </p:nvPr>
        </p:nvSpPr>
        <p:spPr>
          <a:xfrm>
            <a:off x="1676398" y="16154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s-ES"/>
              <a:t>ADD YOUR TIMELINE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oogle Shape;380;p42"/>
          <p:cNvGrpSpPr/>
          <p:nvPr/>
        </p:nvGrpSpPr>
        <p:grpSpPr>
          <a:xfrm>
            <a:off x="1056387" y="1298321"/>
            <a:ext cx="9214097" cy="4563220"/>
            <a:chOff x="275475" y="1342375"/>
            <a:chExt cx="7012250" cy="3021400"/>
          </a:xfrm>
        </p:grpSpPr>
        <p:sp>
          <p:nvSpPr>
            <p:cNvPr id="381" name="Google Shape;381;p42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42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42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42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42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42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42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42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42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42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42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42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42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42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42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42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42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42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42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42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42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42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42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42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42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42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42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42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42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42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42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42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42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42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42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42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42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42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42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42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42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42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42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42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42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42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42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42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42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42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42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42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42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42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42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42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42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42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42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42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42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42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42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42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42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42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42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42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42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42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42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42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42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42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42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42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42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42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42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42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42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42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42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42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42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42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42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42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42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42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42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42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42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42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42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42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42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42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42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42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42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42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42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42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42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42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42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42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42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42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42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42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42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42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42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42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42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42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42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42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42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42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42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42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42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42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42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42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42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42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42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42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42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42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42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42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42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42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42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42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42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42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42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42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42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42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42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42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42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42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42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42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42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42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42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42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42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42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42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42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42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42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42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42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42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42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42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42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42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42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42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42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42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42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42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42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42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42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42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42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42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42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42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42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42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42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42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42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42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42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42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42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42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42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42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42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42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42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42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42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42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42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42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42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42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42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42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42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42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42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42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2" name="Google Shape;592;p42"/>
          <p:cNvSpPr txBox="1"/>
          <p:nvPr>
            <p:ph idx="1" type="body"/>
          </p:nvPr>
        </p:nvSpPr>
        <p:spPr>
          <a:xfrm>
            <a:off x="1601396" y="0"/>
            <a:ext cx="8777291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F7F7"/>
              </a:buClr>
              <a:buSzPts val="4000"/>
              <a:buNone/>
            </a:pPr>
            <a:r>
              <a:rPr lang="es-ES"/>
              <a:t>ADD YOUR MAP HERE</a:t>
            </a:r>
            <a:endParaRPr/>
          </a:p>
        </p:txBody>
      </p:sp>
      <p:sp>
        <p:nvSpPr>
          <p:cNvPr id="593" name="Google Shape;593;p42"/>
          <p:cNvSpPr/>
          <p:nvPr/>
        </p:nvSpPr>
        <p:spPr>
          <a:xfrm>
            <a:off x="3026191" y="2906089"/>
            <a:ext cx="540000" cy="540000"/>
          </a:xfrm>
          <a:prstGeom prst="ellipse">
            <a:avLst/>
          </a:prstGeom>
          <a:solidFill>
            <a:schemeClr val="accent1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4" name="Google Shape;594;p42"/>
          <p:cNvSpPr/>
          <p:nvPr/>
        </p:nvSpPr>
        <p:spPr>
          <a:xfrm>
            <a:off x="4142390" y="4501057"/>
            <a:ext cx="252000" cy="252000"/>
          </a:xfrm>
          <a:prstGeom prst="ellipse">
            <a:avLst/>
          </a:prstGeom>
          <a:solidFill>
            <a:schemeClr val="accent1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5" name="Google Shape;595;p42"/>
          <p:cNvSpPr/>
          <p:nvPr/>
        </p:nvSpPr>
        <p:spPr>
          <a:xfrm>
            <a:off x="5378454" y="2546554"/>
            <a:ext cx="360000" cy="360000"/>
          </a:xfrm>
          <a:prstGeom prst="ellipse">
            <a:avLst/>
          </a:prstGeom>
          <a:solidFill>
            <a:schemeClr val="accent1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6" name="Google Shape;596;p42"/>
          <p:cNvSpPr/>
          <p:nvPr/>
        </p:nvSpPr>
        <p:spPr>
          <a:xfrm>
            <a:off x="7984301" y="3176089"/>
            <a:ext cx="468000" cy="468000"/>
          </a:xfrm>
          <a:prstGeom prst="ellipse">
            <a:avLst/>
          </a:prstGeom>
          <a:solidFill>
            <a:schemeClr val="accent1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7" name="Google Shape;597;p42"/>
          <p:cNvSpPr/>
          <p:nvPr/>
        </p:nvSpPr>
        <p:spPr>
          <a:xfrm>
            <a:off x="8696526" y="4681058"/>
            <a:ext cx="504000" cy="504000"/>
          </a:xfrm>
          <a:prstGeom prst="ellipse">
            <a:avLst/>
          </a:prstGeom>
          <a:solidFill>
            <a:schemeClr val="accent1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8" name="Google Shape;598;p42"/>
          <p:cNvSpPr/>
          <p:nvPr/>
        </p:nvSpPr>
        <p:spPr>
          <a:xfrm>
            <a:off x="9330810" y="2696655"/>
            <a:ext cx="2394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</a:t>
            </a:r>
            <a:endParaRPr/>
          </a:p>
        </p:txBody>
      </p:sp>
      <p:sp>
        <p:nvSpPr>
          <p:cNvPr id="599" name="Google Shape;599;p42"/>
          <p:cNvSpPr/>
          <p:nvPr/>
        </p:nvSpPr>
        <p:spPr>
          <a:xfrm>
            <a:off x="9797340" y="4501057"/>
            <a:ext cx="19275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</a:t>
            </a:r>
            <a:endParaRPr/>
          </a:p>
        </p:txBody>
      </p:sp>
      <p:sp>
        <p:nvSpPr>
          <p:cNvPr id="600" name="Google Shape;600;p42"/>
          <p:cNvSpPr/>
          <p:nvPr/>
        </p:nvSpPr>
        <p:spPr>
          <a:xfrm>
            <a:off x="5140904" y="5124182"/>
            <a:ext cx="34629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</a:t>
            </a:r>
            <a:endParaRPr/>
          </a:p>
        </p:txBody>
      </p:sp>
      <p:sp>
        <p:nvSpPr>
          <p:cNvPr id="601" name="Google Shape;601;p42"/>
          <p:cNvSpPr/>
          <p:nvPr/>
        </p:nvSpPr>
        <p:spPr>
          <a:xfrm>
            <a:off x="487335" y="2696655"/>
            <a:ext cx="20478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800" u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</a:t>
            </a:r>
            <a:endParaRPr/>
          </a:p>
        </p:txBody>
      </p:sp>
      <p:sp>
        <p:nvSpPr>
          <p:cNvPr id="602" name="Google Shape;602;p42"/>
          <p:cNvSpPr/>
          <p:nvPr/>
        </p:nvSpPr>
        <p:spPr>
          <a:xfrm>
            <a:off x="1287814" y="4341953"/>
            <a:ext cx="20478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</a:t>
            </a:r>
            <a:endParaRPr/>
          </a:p>
        </p:txBody>
      </p:sp>
      <p:cxnSp>
        <p:nvCxnSpPr>
          <p:cNvPr id="603" name="Google Shape;603;p42"/>
          <p:cNvCxnSpPr>
            <a:stCxn id="593" idx="2"/>
            <a:endCxn id="601" idx="0"/>
          </p:cNvCxnSpPr>
          <p:nvPr/>
        </p:nvCxnSpPr>
        <p:spPr>
          <a:xfrm rot="10800000">
            <a:off x="1511191" y="2696689"/>
            <a:ext cx="1515000" cy="479400"/>
          </a:xfrm>
          <a:prstGeom prst="bentConnector4">
            <a:avLst>
              <a:gd fmla="val 16209" name="adj1"/>
              <a:gd fmla="val 147691" name="adj2"/>
            </a:avLst>
          </a:prstGeom>
          <a:noFill/>
          <a:ln cap="flat" cmpd="sng" w="254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4" name="Google Shape;604;p42"/>
          <p:cNvCxnSpPr>
            <a:endCxn id="602" idx="0"/>
          </p:cNvCxnSpPr>
          <p:nvPr/>
        </p:nvCxnSpPr>
        <p:spPr>
          <a:xfrm rot="10800000">
            <a:off x="2311714" y="4341953"/>
            <a:ext cx="1717500" cy="339000"/>
          </a:xfrm>
          <a:prstGeom prst="bentConnector4">
            <a:avLst>
              <a:gd fmla="val 20189" name="adj1"/>
              <a:gd fmla="val 167434" name="adj2"/>
            </a:avLst>
          </a:prstGeom>
          <a:noFill/>
          <a:ln cap="flat" cmpd="sng" w="254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5" name="Google Shape;605;p42"/>
          <p:cNvCxnSpPr>
            <a:stCxn id="595" idx="2"/>
            <a:endCxn id="600" idx="1"/>
          </p:cNvCxnSpPr>
          <p:nvPr/>
        </p:nvCxnSpPr>
        <p:spPr>
          <a:xfrm flipH="1">
            <a:off x="5140854" y="2726554"/>
            <a:ext cx="237600" cy="2720700"/>
          </a:xfrm>
          <a:prstGeom prst="bentConnector3">
            <a:avLst>
              <a:gd fmla="val 196191" name="adj1"/>
            </a:avLst>
          </a:prstGeom>
          <a:noFill/>
          <a:ln cap="flat" cmpd="sng" w="254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6" name="Google Shape;606;p42"/>
          <p:cNvCxnSpPr>
            <a:stCxn id="596" idx="6"/>
            <a:endCxn id="598" idx="0"/>
          </p:cNvCxnSpPr>
          <p:nvPr/>
        </p:nvCxnSpPr>
        <p:spPr>
          <a:xfrm flipH="1" rot="10800000">
            <a:off x="8452301" y="2696689"/>
            <a:ext cx="2075700" cy="713400"/>
          </a:xfrm>
          <a:prstGeom prst="bentConnector4">
            <a:avLst>
              <a:gd fmla="val 21162" name="adj1"/>
              <a:gd fmla="val 132048" name="adj2"/>
            </a:avLst>
          </a:prstGeom>
          <a:noFill/>
          <a:ln cap="flat" cmpd="sng" w="254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7" name="Google Shape;607;p42"/>
          <p:cNvCxnSpPr>
            <a:stCxn id="597" idx="6"/>
            <a:endCxn id="599" idx="0"/>
          </p:cNvCxnSpPr>
          <p:nvPr/>
        </p:nvCxnSpPr>
        <p:spPr>
          <a:xfrm flipH="1" rot="10800000">
            <a:off x="9200526" y="4501058"/>
            <a:ext cx="1560600" cy="432000"/>
          </a:xfrm>
          <a:prstGeom prst="bentConnector4">
            <a:avLst>
              <a:gd fmla="val 19121" name="adj1"/>
              <a:gd fmla="val 152917" name="adj2"/>
            </a:avLst>
          </a:prstGeom>
          <a:noFill/>
          <a:ln cap="flat" cmpd="sng" w="254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5"/>
          <p:cNvSpPr txBox="1"/>
          <p:nvPr>
            <p:ph idx="1" type="body"/>
          </p:nvPr>
        </p:nvSpPr>
        <p:spPr>
          <a:xfrm>
            <a:off x="4149213" y="624348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s-ES"/>
              <a:t>ADD YOUR SCHEDULE HERE</a:t>
            </a:r>
            <a:endParaRPr/>
          </a:p>
        </p:txBody>
      </p:sp>
      <p:graphicFrame>
        <p:nvGraphicFramePr>
          <p:cNvPr id="227" name="Google Shape;227;p25"/>
          <p:cNvGraphicFramePr/>
          <p:nvPr/>
        </p:nvGraphicFramePr>
        <p:xfrm>
          <a:off x="3040670" y="261909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{3F9B6D21-F9C1-4B1E-9EA7-25D63C811BE9}</a:tableStyleId>
              </a:tblPr>
              <a:tblGrid>
                <a:gridCol w="2270800"/>
                <a:gridCol w="5845625"/>
              </a:tblGrid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3200" u="none" cap="none" strike="noStrike">
                          <a:solidFill>
                            <a:schemeClr val="lt1"/>
                          </a:solidFill>
                          <a:latin typeface="Montserrat Black"/>
                          <a:ea typeface="Montserrat Black"/>
                          <a:cs typeface="Montserrat Black"/>
                          <a:sym typeface="Montserrat Black"/>
                        </a:rPr>
                        <a:t>1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4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 will talk about this first.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3200">
                          <a:solidFill>
                            <a:schemeClr val="lt1"/>
                          </a:solidFill>
                          <a:latin typeface="Montserrat Black"/>
                          <a:ea typeface="Montserrat Black"/>
                          <a:cs typeface="Montserrat Black"/>
                          <a:sym typeface="Montserrat Black"/>
                        </a:rPr>
                        <a:t>2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4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 will talk about this second.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3200">
                          <a:solidFill>
                            <a:schemeClr val="lt1"/>
                          </a:solidFill>
                          <a:latin typeface="Montserrat Black"/>
                          <a:ea typeface="Montserrat Black"/>
                          <a:cs typeface="Montserrat Black"/>
                          <a:sym typeface="Montserrat Black"/>
                        </a:rPr>
                        <a:t>3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4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 will talk about this third.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3200">
                          <a:solidFill>
                            <a:schemeClr val="lt1"/>
                          </a:solidFill>
                          <a:latin typeface="Montserrat Black"/>
                          <a:ea typeface="Montserrat Black"/>
                          <a:cs typeface="Montserrat Black"/>
                          <a:sym typeface="Montserrat Black"/>
                        </a:rPr>
                        <a:t>4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400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We will talk about this last.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3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THANK YOU</a:t>
            </a:r>
            <a:endParaRPr/>
          </a:p>
        </p:txBody>
      </p:sp>
      <p:sp>
        <p:nvSpPr>
          <p:cNvPr id="613" name="Google Shape;613;p43"/>
          <p:cNvSpPr txBox="1"/>
          <p:nvPr>
            <p:ph idx="2" type="body"/>
          </p:nvPr>
        </p:nvSpPr>
        <p:spPr>
          <a:xfrm>
            <a:off x="329381" y="3584945"/>
            <a:ext cx="9552037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es-ES" sz="3600">
                <a:solidFill>
                  <a:srgbClr val="000000"/>
                </a:solidFill>
              </a:rPr>
              <a:t>Presentation Template: </a:t>
            </a:r>
            <a:r>
              <a:rPr b="1" lang="es-ES" sz="3600" u="sng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br>
              <a:rPr b="1" lang="es-ES" sz="7200">
                <a:solidFill>
                  <a:srgbClr val="000000"/>
                </a:solidFill>
              </a:rPr>
            </a:b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solidFill>
                  <a:srgbClr val="000000"/>
                </a:solidFill>
              </a:rPr>
              <a:t>Fonts used: Montserrat</a:t>
            </a:r>
            <a:endParaRPr sz="2800">
              <a:solidFill>
                <a:srgbClr val="000000"/>
              </a:solidFill>
              <a:latin typeface="Limelight"/>
              <a:ea typeface="Limelight"/>
              <a:cs typeface="Limelight"/>
              <a:sym typeface="Limelight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solidFill>
                  <a:srgbClr val="000000"/>
                </a:solidFill>
              </a:rPr>
              <a:t>Images: Unsplash</a:t>
            </a:r>
            <a:endParaRPr sz="28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6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233" name="Google Shape;233;p26"/>
          <p:cNvSpPr txBox="1"/>
          <p:nvPr>
            <p:ph idx="2" type="body"/>
          </p:nvPr>
        </p:nvSpPr>
        <p:spPr>
          <a:xfrm>
            <a:off x="329382" y="3584945"/>
            <a:ext cx="8755624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"/>
          <p:cNvSpPr txBox="1"/>
          <p:nvPr>
            <p:ph idx="1" type="body"/>
          </p:nvPr>
        </p:nvSpPr>
        <p:spPr>
          <a:xfrm>
            <a:off x="1528566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239" name="Google Shape;239;p27"/>
          <p:cNvSpPr txBox="1"/>
          <p:nvPr>
            <p:ph idx="2" type="body"/>
          </p:nvPr>
        </p:nvSpPr>
        <p:spPr>
          <a:xfrm>
            <a:off x="3839148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240" name="Google Shape;240;p27"/>
          <p:cNvSpPr txBox="1"/>
          <p:nvPr>
            <p:ph idx="3" type="body"/>
          </p:nvPr>
        </p:nvSpPr>
        <p:spPr>
          <a:xfrm>
            <a:off x="6149505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241" name="Google Shape;241;p27"/>
          <p:cNvSpPr txBox="1"/>
          <p:nvPr>
            <p:ph idx="4" type="body"/>
          </p:nvPr>
        </p:nvSpPr>
        <p:spPr>
          <a:xfrm>
            <a:off x="8460199" y="3205703"/>
            <a:ext cx="1800225" cy="238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242" name="Google Shape;242;p27"/>
          <p:cNvSpPr txBox="1"/>
          <p:nvPr>
            <p:ph idx="5" type="body"/>
          </p:nvPr>
        </p:nvSpPr>
        <p:spPr>
          <a:xfrm>
            <a:off x="1652613" y="275073"/>
            <a:ext cx="7381111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s-ES"/>
              <a:t>ADD YOUR TITLE HERE</a:t>
            </a:r>
            <a:endParaRPr/>
          </a:p>
        </p:txBody>
      </p:sp>
      <p:grpSp>
        <p:nvGrpSpPr>
          <p:cNvPr id="243" name="Google Shape;243;p27"/>
          <p:cNvGrpSpPr/>
          <p:nvPr/>
        </p:nvGrpSpPr>
        <p:grpSpPr>
          <a:xfrm>
            <a:off x="6715424" y="2028733"/>
            <a:ext cx="843955" cy="907192"/>
            <a:chOff x="5262600" y="2942475"/>
            <a:chExt cx="241800" cy="265875"/>
          </a:xfrm>
        </p:grpSpPr>
        <p:sp>
          <p:nvSpPr>
            <p:cNvPr id="244" name="Google Shape;244;p27"/>
            <p:cNvSpPr/>
            <p:nvPr/>
          </p:nvSpPr>
          <p:spPr>
            <a:xfrm>
              <a:off x="5426300" y="3078075"/>
              <a:ext cx="51775" cy="51750"/>
            </a:xfrm>
            <a:custGeom>
              <a:rect b="b" l="l" r="r" t="t"/>
              <a:pathLst>
                <a:path extrusionOk="0" h="2070" w="2071">
                  <a:moveTo>
                    <a:pt x="1018" y="0"/>
                  </a:moveTo>
                  <a:cubicBezTo>
                    <a:pt x="465" y="0"/>
                    <a:pt x="1" y="464"/>
                    <a:pt x="1" y="1035"/>
                  </a:cubicBezTo>
                  <a:cubicBezTo>
                    <a:pt x="1" y="1606"/>
                    <a:pt x="465" y="2070"/>
                    <a:pt x="1018" y="2070"/>
                  </a:cubicBezTo>
                  <a:cubicBezTo>
                    <a:pt x="1607" y="2070"/>
                    <a:pt x="2071" y="1606"/>
                    <a:pt x="2071" y="1035"/>
                  </a:cubicBezTo>
                  <a:cubicBezTo>
                    <a:pt x="2071" y="464"/>
                    <a:pt x="1607" y="0"/>
                    <a:pt x="10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27"/>
            <p:cNvSpPr/>
            <p:nvPr/>
          </p:nvSpPr>
          <p:spPr>
            <a:xfrm>
              <a:off x="5288025" y="3078075"/>
              <a:ext cx="51775" cy="51750"/>
            </a:xfrm>
            <a:custGeom>
              <a:rect b="b" l="l" r="r" t="t"/>
              <a:pathLst>
                <a:path extrusionOk="0" h="2070" w="2071">
                  <a:moveTo>
                    <a:pt x="1053" y="0"/>
                  </a:moveTo>
                  <a:cubicBezTo>
                    <a:pt x="482" y="0"/>
                    <a:pt x="1" y="464"/>
                    <a:pt x="1" y="1035"/>
                  </a:cubicBezTo>
                  <a:cubicBezTo>
                    <a:pt x="1" y="1606"/>
                    <a:pt x="482" y="2070"/>
                    <a:pt x="1053" y="2070"/>
                  </a:cubicBezTo>
                  <a:cubicBezTo>
                    <a:pt x="1606" y="2070"/>
                    <a:pt x="2070" y="1606"/>
                    <a:pt x="2070" y="1035"/>
                  </a:cubicBezTo>
                  <a:cubicBezTo>
                    <a:pt x="2070" y="464"/>
                    <a:pt x="1606" y="0"/>
                    <a:pt x="10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27"/>
            <p:cNvSpPr/>
            <p:nvPr/>
          </p:nvSpPr>
          <p:spPr>
            <a:xfrm>
              <a:off x="5410250" y="3136950"/>
              <a:ext cx="93700" cy="51775"/>
            </a:xfrm>
            <a:custGeom>
              <a:rect b="b" l="l" r="r" t="t"/>
              <a:pathLst>
                <a:path extrusionOk="0" h="2071" w="3748">
                  <a:moveTo>
                    <a:pt x="1660" y="0"/>
                  </a:moveTo>
                  <a:cubicBezTo>
                    <a:pt x="1392" y="0"/>
                    <a:pt x="1089" y="36"/>
                    <a:pt x="821" y="125"/>
                  </a:cubicBezTo>
                  <a:cubicBezTo>
                    <a:pt x="554" y="197"/>
                    <a:pt x="286" y="322"/>
                    <a:pt x="36" y="464"/>
                  </a:cubicBezTo>
                  <a:lnTo>
                    <a:pt x="1" y="518"/>
                  </a:lnTo>
                  <a:cubicBezTo>
                    <a:pt x="375" y="625"/>
                    <a:pt x="750" y="803"/>
                    <a:pt x="1053" y="1053"/>
                  </a:cubicBezTo>
                  <a:cubicBezTo>
                    <a:pt x="1303" y="1232"/>
                    <a:pt x="1446" y="1517"/>
                    <a:pt x="1446" y="1838"/>
                  </a:cubicBezTo>
                  <a:lnTo>
                    <a:pt x="1446" y="2070"/>
                  </a:lnTo>
                  <a:lnTo>
                    <a:pt x="3730" y="2070"/>
                  </a:lnTo>
                  <a:lnTo>
                    <a:pt x="3730" y="1017"/>
                  </a:lnTo>
                  <a:cubicBezTo>
                    <a:pt x="3747" y="857"/>
                    <a:pt x="3676" y="714"/>
                    <a:pt x="3533" y="607"/>
                  </a:cubicBezTo>
                  <a:cubicBezTo>
                    <a:pt x="3230" y="375"/>
                    <a:pt x="2891" y="215"/>
                    <a:pt x="2516" y="125"/>
                  </a:cubicBezTo>
                  <a:cubicBezTo>
                    <a:pt x="2249" y="36"/>
                    <a:pt x="1963" y="0"/>
                    <a:pt x="16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27"/>
            <p:cNvSpPr/>
            <p:nvPr/>
          </p:nvSpPr>
          <p:spPr>
            <a:xfrm>
              <a:off x="5262600" y="3136950"/>
              <a:ext cx="93700" cy="51775"/>
            </a:xfrm>
            <a:custGeom>
              <a:rect b="b" l="l" r="r" t="t"/>
              <a:pathLst>
                <a:path extrusionOk="0" h="2071" w="3748">
                  <a:moveTo>
                    <a:pt x="2070" y="0"/>
                  </a:moveTo>
                  <a:cubicBezTo>
                    <a:pt x="1767" y="0"/>
                    <a:pt x="1482" y="36"/>
                    <a:pt x="1214" y="125"/>
                  </a:cubicBezTo>
                  <a:cubicBezTo>
                    <a:pt x="857" y="232"/>
                    <a:pt x="500" y="393"/>
                    <a:pt x="197" y="607"/>
                  </a:cubicBezTo>
                  <a:cubicBezTo>
                    <a:pt x="72" y="714"/>
                    <a:pt x="1" y="875"/>
                    <a:pt x="1" y="1017"/>
                  </a:cubicBezTo>
                  <a:lnTo>
                    <a:pt x="1" y="2070"/>
                  </a:lnTo>
                  <a:lnTo>
                    <a:pt x="2284" y="2070"/>
                  </a:lnTo>
                  <a:lnTo>
                    <a:pt x="2284" y="1838"/>
                  </a:lnTo>
                  <a:cubicBezTo>
                    <a:pt x="2284" y="1535"/>
                    <a:pt x="2427" y="1249"/>
                    <a:pt x="2659" y="1071"/>
                  </a:cubicBezTo>
                  <a:lnTo>
                    <a:pt x="2677" y="1053"/>
                  </a:lnTo>
                  <a:lnTo>
                    <a:pt x="2695" y="1035"/>
                  </a:lnTo>
                  <a:cubicBezTo>
                    <a:pt x="3016" y="803"/>
                    <a:pt x="3373" y="643"/>
                    <a:pt x="3748" y="518"/>
                  </a:cubicBezTo>
                  <a:cubicBezTo>
                    <a:pt x="3712" y="500"/>
                    <a:pt x="3694" y="464"/>
                    <a:pt x="3676" y="429"/>
                  </a:cubicBezTo>
                  <a:cubicBezTo>
                    <a:pt x="3426" y="286"/>
                    <a:pt x="3177" y="197"/>
                    <a:pt x="2909" y="125"/>
                  </a:cubicBezTo>
                  <a:cubicBezTo>
                    <a:pt x="2641" y="36"/>
                    <a:pt x="2356" y="0"/>
                    <a:pt x="2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27"/>
            <p:cNvSpPr/>
            <p:nvPr/>
          </p:nvSpPr>
          <p:spPr>
            <a:xfrm>
              <a:off x="5331300" y="3157025"/>
              <a:ext cx="103500" cy="51325"/>
            </a:xfrm>
            <a:custGeom>
              <a:rect b="b" l="l" r="r" t="t"/>
              <a:pathLst>
                <a:path extrusionOk="0" h="2053" w="4140">
                  <a:moveTo>
                    <a:pt x="2070" y="0"/>
                  </a:moveTo>
                  <a:cubicBezTo>
                    <a:pt x="1785" y="0"/>
                    <a:pt x="1499" y="36"/>
                    <a:pt x="1214" y="125"/>
                  </a:cubicBezTo>
                  <a:cubicBezTo>
                    <a:pt x="857" y="232"/>
                    <a:pt x="518" y="393"/>
                    <a:pt x="214" y="607"/>
                  </a:cubicBezTo>
                  <a:cubicBezTo>
                    <a:pt x="90" y="714"/>
                    <a:pt x="0" y="857"/>
                    <a:pt x="0" y="1035"/>
                  </a:cubicBezTo>
                  <a:lnTo>
                    <a:pt x="0" y="2052"/>
                  </a:lnTo>
                  <a:lnTo>
                    <a:pt x="4140" y="2052"/>
                  </a:lnTo>
                  <a:lnTo>
                    <a:pt x="4140" y="1035"/>
                  </a:lnTo>
                  <a:cubicBezTo>
                    <a:pt x="4140" y="857"/>
                    <a:pt x="4068" y="714"/>
                    <a:pt x="3944" y="607"/>
                  </a:cubicBezTo>
                  <a:cubicBezTo>
                    <a:pt x="3640" y="375"/>
                    <a:pt x="3283" y="214"/>
                    <a:pt x="2927" y="125"/>
                  </a:cubicBezTo>
                  <a:cubicBezTo>
                    <a:pt x="2641" y="54"/>
                    <a:pt x="2356" y="0"/>
                    <a:pt x="2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27"/>
            <p:cNvSpPr/>
            <p:nvPr/>
          </p:nvSpPr>
          <p:spPr>
            <a:xfrm>
              <a:off x="5357175" y="3098150"/>
              <a:ext cx="51750" cy="51750"/>
            </a:xfrm>
            <a:custGeom>
              <a:rect b="b" l="l" r="r" t="t"/>
              <a:pathLst>
                <a:path extrusionOk="0" h="2070" w="2070">
                  <a:moveTo>
                    <a:pt x="1035" y="0"/>
                  </a:moveTo>
                  <a:cubicBezTo>
                    <a:pt x="464" y="0"/>
                    <a:pt x="0" y="464"/>
                    <a:pt x="0" y="1035"/>
                  </a:cubicBezTo>
                  <a:cubicBezTo>
                    <a:pt x="0" y="1606"/>
                    <a:pt x="464" y="2070"/>
                    <a:pt x="1035" y="2070"/>
                  </a:cubicBezTo>
                  <a:cubicBezTo>
                    <a:pt x="1606" y="2070"/>
                    <a:pt x="2070" y="1606"/>
                    <a:pt x="2070" y="1035"/>
                  </a:cubicBezTo>
                  <a:cubicBezTo>
                    <a:pt x="2070" y="464"/>
                    <a:pt x="1606" y="0"/>
                    <a:pt x="10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27"/>
            <p:cNvSpPr/>
            <p:nvPr/>
          </p:nvSpPr>
          <p:spPr>
            <a:xfrm>
              <a:off x="5262600" y="2942475"/>
              <a:ext cx="241800" cy="119550"/>
            </a:xfrm>
            <a:custGeom>
              <a:rect b="b" l="l" r="r" t="t"/>
              <a:pathLst>
                <a:path extrusionOk="0" h="4782" w="9672">
                  <a:moveTo>
                    <a:pt x="7548" y="1195"/>
                  </a:moveTo>
                  <a:lnTo>
                    <a:pt x="7548" y="1463"/>
                  </a:lnTo>
                  <a:lnTo>
                    <a:pt x="1321" y="1463"/>
                  </a:lnTo>
                  <a:lnTo>
                    <a:pt x="1321" y="1195"/>
                  </a:lnTo>
                  <a:close/>
                  <a:moveTo>
                    <a:pt x="8333" y="1856"/>
                  </a:moveTo>
                  <a:lnTo>
                    <a:pt x="8333" y="2123"/>
                  </a:lnTo>
                  <a:lnTo>
                    <a:pt x="1321" y="2123"/>
                  </a:lnTo>
                  <a:lnTo>
                    <a:pt x="1321" y="1856"/>
                  </a:lnTo>
                  <a:close/>
                  <a:moveTo>
                    <a:pt x="6210" y="2534"/>
                  </a:moveTo>
                  <a:lnTo>
                    <a:pt x="6210" y="2783"/>
                  </a:lnTo>
                  <a:lnTo>
                    <a:pt x="1321" y="2783"/>
                  </a:lnTo>
                  <a:lnTo>
                    <a:pt x="1321" y="2534"/>
                  </a:lnTo>
                  <a:close/>
                  <a:moveTo>
                    <a:pt x="536" y="0"/>
                  </a:moveTo>
                  <a:cubicBezTo>
                    <a:pt x="233" y="0"/>
                    <a:pt x="1" y="232"/>
                    <a:pt x="1" y="535"/>
                  </a:cubicBezTo>
                  <a:lnTo>
                    <a:pt x="1" y="3461"/>
                  </a:lnTo>
                  <a:cubicBezTo>
                    <a:pt x="1" y="3765"/>
                    <a:pt x="233" y="3997"/>
                    <a:pt x="536" y="3997"/>
                  </a:cubicBezTo>
                  <a:lnTo>
                    <a:pt x="2481" y="3997"/>
                  </a:lnTo>
                  <a:lnTo>
                    <a:pt x="2481" y="4782"/>
                  </a:lnTo>
                  <a:lnTo>
                    <a:pt x="3319" y="3997"/>
                  </a:lnTo>
                  <a:lnTo>
                    <a:pt x="4229" y="3997"/>
                  </a:lnTo>
                  <a:lnTo>
                    <a:pt x="4747" y="4782"/>
                  </a:lnTo>
                  <a:lnTo>
                    <a:pt x="5228" y="3997"/>
                  </a:lnTo>
                  <a:lnTo>
                    <a:pt x="6174" y="3997"/>
                  </a:lnTo>
                  <a:lnTo>
                    <a:pt x="7013" y="4782"/>
                  </a:lnTo>
                  <a:lnTo>
                    <a:pt x="7013" y="3997"/>
                  </a:lnTo>
                  <a:lnTo>
                    <a:pt x="9136" y="3997"/>
                  </a:lnTo>
                  <a:cubicBezTo>
                    <a:pt x="9439" y="3997"/>
                    <a:pt x="9671" y="3765"/>
                    <a:pt x="9671" y="3461"/>
                  </a:cubicBezTo>
                  <a:lnTo>
                    <a:pt x="9671" y="535"/>
                  </a:lnTo>
                  <a:cubicBezTo>
                    <a:pt x="9671" y="232"/>
                    <a:pt x="9439" y="0"/>
                    <a:pt x="91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1" name="Google Shape;251;p27"/>
          <p:cNvGrpSpPr/>
          <p:nvPr/>
        </p:nvGrpSpPr>
        <p:grpSpPr>
          <a:xfrm>
            <a:off x="9040334" y="2059177"/>
            <a:ext cx="843955" cy="846286"/>
            <a:chOff x="5697075" y="2950500"/>
            <a:chExt cx="241800" cy="248025"/>
          </a:xfrm>
        </p:grpSpPr>
        <p:sp>
          <p:nvSpPr>
            <p:cNvPr id="252" name="Google Shape;252;p27"/>
            <p:cNvSpPr/>
            <p:nvPr/>
          </p:nvSpPr>
          <p:spPr>
            <a:xfrm>
              <a:off x="5798325" y="3045950"/>
              <a:ext cx="39275" cy="9850"/>
            </a:xfrm>
            <a:custGeom>
              <a:rect b="b" l="l" r="r" t="t"/>
              <a:pathLst>
                <a:path extrusionOk="0" h="394" w="1571">
                  <a:moveTo>
                    <a:pt x="197" y="1"/>
                  </a:moveTo>
                  <a:cubicBezTo>
                    <a:pt x="90" y="1"/>
                    <a:pt x="1" y="90"/>
                    <a:pt x="1" y="197"/>
                  </a:cubicBezTo>
                  <a:cubicBezTo>
                    <a:pt x="1" y="304"/>
                    <a:pt x="90" y="393"/>
                    <a:pt x="197" y="393"/>
                  </a:cubicBezTo>
                  <a:lnTo>
                    <a:pt x="1374" y="393"/>
                  </a:lnTo>
                  <a:cubicBezTo>
                    <a:pt x="1482" y="393"/>
                    <a:pt x="1571" y="304"/>
                    <a:pt x="1571" y="197"/>
                  </a:cubicBezTo>
                  <a:cubicBezTo>
                    <a:pt x="1571" y="90"/>
                    <a:pt x="1482" y="1"/>
                    <a:pt x="13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27"/>
            <p:cNvSpPr/>
            <p:nvPr/>
          </p:nvSpPr>
          <p:spPr>
            <a:xfrm>
              <a:off x="5807250" y="3062000"/>
              <a:ext cx="21425" cy="10300"/>
            </a:xfrm>
            <a:custGeom>
              <a:rect b="b" l="l" r="r" t="t"/>
              <a:pathLst>
                <a:path extrusionOk="0" h="412" w="857">
                  <a:moveTo>
                    <a:pt x="0" y="1"/>
                  </a:moveTo>
                  <a:cubicBezTo>
                    <a:pt x="18" y="233"/>
                    <a:pt x="215" y="411"/>
                    <a:pt x="429" y="411"/>
                  </a:cubicBezTo>
                  <a:cubicBezTo>
                    <a:pt x="661" y="411"/>
                    <a:pt x="839" y="233"/>
                    <a:pt x="8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27"/>
            <p:cNvSpPr/>
            <p:nvPr/>
          </p:nvSpPr>
          <p:spPr>
            <a:xfrm>
              <a:off x="5775575" y="2950500"/>
              <a:ext cx="85225" cy="88775"/>
            </a:xfrm>
            <a:custGeom>
              <a:rect b="b" l="l" r="r" t="t"/>
              <a:pathLst>
                <a:path extrusionOk="0" h="3551" w="3409">
                  <a:moveTo>
                    <a:pt x="1696" y="393"/>
                  </a:moveTo>
                  <a:cubicBezTo>
                    <a:pt x="2409" y="393"/>
                    <a:pt x="2998" y="982"/>
                    <a:pt x="2998" y="1695"/>
                  </a:cubicBezTo>
                  <a:lnTo>
                    <a:pt x="2998" y="1731"/>
                  </a:lnTo>
                  <a:cubicBezTo>
                    <a:pt x="2998" y="1892"/>
                    <a:pt x="2963" y="2052"/>
                    <a:pt x="2909" y="2195"/>
                  </a:cubicBezTo>
                  <a:cubicBezTo>
                    <a:pt x="2855" y="2338"/>
                    <a:pt x="2784" y="2445"/>
                    <a:pt x="2677" y="2552"/>
                  </a:cubicBezTo>
                  <a:cubicBezTo>
                    <a:pt x="2534" y="2730"/>
                    <a:pt x="2409" y="2926"/>
                    <a:pt x="2320" y="3140"/>
                  </a:cubicBezTo>
                  <a:lnTo>
                    <a:pt x="1089" y="3140"/>
                  </a:lnTo>
                  <a:cubicBezTo>
                    <a:pt x="982" y="2926"/>
                    <a:pt x="857" y="2730"/>
                    <a:pt x="696" y="2552"/>
                  </a:cubicBezTo>
                  <a:cubicBezTo>
                    <a:pt x="607" y="2445"/>
                    <a:pt x="536" y="2338"/>
                    <a:pt x="482" y="2195"/>
                  </a:cubicBezTo>
                  <a:cubicBezTo>
                    <a:pt x="429" y="2052"/>
                    <a:pt x="393" y="1892"/>
                    <a:pt x="393" y="1731"/>
                  </a:cubicBezTo>
                  <a:lnTo>
                    <a:pt x="393" y="1695"/>
                  </a:lnTo>
                  <a:cubicBezTo>
                    <a:pt x="393" y="982"/>
                    <a:pt x="982" y="393"/>
                    <a:pt x="1696" y="393"/>
                  </a:cubicBezTo>
                  <a:close/>
                  <a:moveTo>
                    <a:pt x="1696" y="0"/>
                  </a:moveTo>
                  <a:cubicBezTo>
                    <a:pt x="768" y="0"/>
                    <a:pt x="18" y="750"/>
                    <a:pt x="1" y="1695"/>
                  </a:cubicBezTo>
                  <a:lnTo>
                    <a:pt x="1" y="1749"/>
                  </a:lnTo>
                  <a:cubicBezTo>
                    <a:pt x="1" y="1945"/>
                    <a:pt x="36" y="2159"/>
                    <a:pt x="126" y="2338"/>
                  </a:cubicBezTo>
                  <a:cubicBezTo>
                    <a:pt x="179" y="2516"/>
                    <a:pt x="286" y="2694"/>
                    <a:pt x="411" y="2837"/>
                  </a:cubicBezTo>
                  <a:cubicBezTo>
                    <a:pt x="572" y="3033"/>
                    <a:pt x="696" y="3248"/>
                    <a:pt x="804" y="3462"/>
                  </a:cubicBezTo>
                  <a:cubicBezTo>
                    <a:pt x="839" y="3515"/>
                    <a:pt x="875" y="3551"/>
                    <a:pt x="928" y="3551"/>
                  </a:cubicBezTo>
                  <a:lnTo>
                    <a:pt x="2463" y="3551"/>
                  </a:lnTo>
                  <a:cubicBezTo>
                    <a:pt x="2516" y="3551"/>
                    <a:pt x="2570" y="3515"/>
                    <a:pt x="2588" y="3462"/>
                  </a:cubicBezTo>
                  <a:cubicBezTo>
                    <a:pt x="2695" y="3248"/>
                    <a:pt x="2820" y="3033"/>
                    <a:pt x="2980" y="2837"/>
                  </a:cubicBezTo>
                  <a:cubicBezTo>
                    <a:pt x="3105" y="2694"/>
                    <a:pt x="3212" y="2516"/>
                    <a:pt x="3284" y="2338"/>
                  </a:cubicBezTo>
                  <a:cubicBezTo>
                    <a:pt x="3355" y="2159"/>
                    <a:pt x="3391" y="1963"/>
                    <a:pt x="3409" y="1749"/>
                  </a:cubicBezTo>
                  <a:lnTo>
                    <a:pt x="3409" y="1695"/>
                  </a:lnTo>
                  <a:cubicBezTo>
                    <a:pt x="3391" y="750"/>
                    <a:pt x="2624" y="0"/>
                    <a:pt x="16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27"/>
            <p:cNvSpPr/>
            <p:nvPr/>
          </p:nvSpPr>
          <p:spPr>
            <a:xfrm>
              <a:off x="5801900" y="2969225"/>
              <a:ext cx="35700" cy="49550"/>
            </a:xfrm>
            <a:custGeom>
              <a:rect b="b" l="l" r="r" t="t"/>
              <a:pathLst>
                <a:path extrusionOk="0" h="1982" w="1428">
                  <a:moveTo>
                    <a:pt x="696" y="1"/>
                  </a:moveTo>
                  <a:lnTo>
                    <a:pt x="0" y="1374"/>
                  </a:lnTo>
                  <a:lnTo>
                    <a:pt x="696" y="1214"/>
                  </a:lnTo>
                  <a:lnTo>
                    <a:pt x="696" y="1981"/>
                  </a:lnTo>
                  <a:lnTo>
                    <a:pt x="1428" y="643"/>
                  </a:lnTo>
                  <a:lnTo>
                    <a:pt x="696" y="786"/>
                  </a:lnTo>
                  <a:lnTo>
                    <a:pt x="6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27"/>
            <p:cNvSpPr/>
            <p:nvPr/>
          </p:nvSpPr>
          <p:spPr>
            <a:xfrm>
              <a:off x="5860775" y="3067800"/>
              <a:ext cx="51775" cy="51775"/>
            </a:xfrm>
            <a:custGeom>
              <a:rect b="b" l="l" r="r" t="t"/>
              <a:pathLst>
                <a:path extrusionOk="0" h="2071" w="2071">
                  <a:moveTo>
                    <a:pt x="1035" y="1"/>
                  </a:moveTo>
                  <a:cubicBezTo>
                    <a:pt x="482" y="1"/>
                    <a:pt x="1" y="465"/>
                    <a:pt x="1" y="1054"/>
                  </a:cubicBezTo>
                  <a:cubicBezTo>
                    <a:pt x="1" y="1624"/>
                    <a:pt x="482" y="2071"/>
                    <a:pt x="1035" y="2071"/>
                  </a:cubicBezTo>
                  <a:cubicBezTo>
                    <a:pt x="1606" y="2071"/>
                    <a:pt x="2070" y="1624"/>
                    <a:pt x="2070" y="1054"/>
                  </a:cubicBezTo>
                  <a:cubicBezTo>
                    <a:pt x="2070" y="465"/>
                    <a:pt x="1606" y="1"/>
                    <a:pt x="10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27"/>
            <p:cNvSpPr/>
            <p:nvPr/>
          </p:nvSpPr>
          <p:spPr>
            <a:xfrm>
              <a:off x="5722950" y="3067800"/>
              <a:ext cx="51750" cy="51775"/>
            </a:xfrm>
            <a:custGeom>
              <a:rect b="b" l="l" r="r" t="t"/>
              <a:pathLst>
                <a:path extrusionOk="0" h="2071" w="2070">
                  <a:moveTo>
                    <a:pt x="1035" y="1"/>
                  </a:moveTo>
                  <a:cubicBezTo>
                    <a:pt x="464" y="1"/>
                    <a:pt x="0" y="465"/>
                    <a:pt x="0" y="1054"/>
                  </a:cubicBezTo>
                  <a:cubicBezTo>
                    <a:pt x="0" y="1624"/>
                    <a:pt x="464" y="2071"/>
                    <a:pt x="1035" y="2071"/>
                  </a:cubicBezTo>
                  <a:cubicBezTo>
                    <a:pt x="1606" y="2071"/>
                    <a:pt x="2070" y="1624"/>
                    <a:pt x="2070" y="1054"/>
                  </a:cubicBezTo>
                  <a:cubicBezTo>
                    <a:pt x="2070" y="465"/>
                    <a:pt x="1606" y="1"/>
                    <a:pt x="10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27"/>
            <p:cNvSpPr/>
            <p:nvPr/>
          </p:nvSpPr>
          <p:spPr>
            <a:xfrm>
              <a:off x="5844725" y="3126700"/>
              <a:ext cx="94150" cy="51750"/>
            </a:xfrm>
            <a:custGeom>
              <a:rect b="b" l="l" r="r" t="t"/>
              <a:pathLst>
                <a:path extrusionOk="0" h="2070" w="3766">
                  <a:moveTo>
                    <a:pt x="1677" y="0"/>
                  </a:moveTo>
                  <a:cubicBezTo>
                    <a:pt x="1392" y="0"/>
                    <a:pt x="1106" y="54"/>
                    <a:pt x="839" y="143"/>
                  </a:cubicBezTo>
                  <a:cubicBezTo>
                    <a:pt x="553" y="214"/>
                    <a:pt x="286" y="321"/>
                    <a:pt x="54" y="482"/>
                  </a:cubicBezTo>
                  <a:cubicBezTo>
                    <a:pt x="36" y="500"/>
                    <a:pt x="18" y="517"/>
                    <a:pt x="0" y="535"/>
                  </a:cubicBezTo>
                  <a:cubicBezTo>
                    <a:pt x="393" y="642"/>
                    <a:pt x="750" y="803"/>
                    <a:pt x="1071" y="1053"/>
                  </a:cubicBezTo>
                  <a:cubicBezTo>
                    <a:pt x="1321" y="1249"/>
                    <a:pt x="1463" y="1534"/>
                    <a:pt x="1463" y="1838"/>
                  </a:cubicBezTo>
                  <a:lnTo>
                    <a:pt x="1463" y="2070"/>
                  </a:lnTo>
                  <a:lnTo>
                    <a:pt x="3747" y="2070"/>
                  </a:lnTo>
                  <a:lnTo>
                    <a:pt x="3747" y="1035"/>
                  </a:lnTo>
                  <a:cubicBezTo>
                    <a:pt x="3765" y="874"/>
                    <a:pt x="3676" y="714"/>
                    <a:pt x="3533" y="625"/>
                  </a:cubicBezTo>
                  <a:cubicBezTo>
                    <a:pt x="3248" y="393"/>
                    <a:pt x="2909" y="232"/>
                    <a:pt x="2534" y="143"/>
                  </a:cubicBezTo>
                  <a:cubicBezTo>
                    <a:pt x="2266" y="54"/>
                    <a:pt x="1963" y="18"/>
                    <a:pt x="16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27"/>
            <p:cNvSpPr/>
            <p:nvPr/>
          </p:nvSpPr>
          <p:spPr>
            <a:xfrm>
              <a:off x="5697075" y="3126700"/>
              <a:ext cx="94150" cy="51750"/>
            </a:xfrm>
            <a:custGeom>
              <a:rect b="b" l="l" r="r" t="t"/>
              <a:pathLst>
                <a:path extrusionOk="0" h="2070" w="3766">
                  <a:moveTo>
                    <a:pt x="2070" y="0"/>
                  </a:moveTo>
                  <a:cubicBezTo>
                    <a:pt x="1785" y="0"/>
                    <a:pt x="1499" y="54"/>
                    <a:pt x="1231" y="143"/>
                  </a:cubicBezTo>
                  <a:cubicBezTo>
                    <a:pt x="875" y="232"/>
                    <a:pt x="518" y="410"/>
                    <a:pt x="214" y="625"/>
                  </a:cubicBezTo>
                  <a:cubicBezTo>
                    <a:pt x="90" y="714"/>
                    <a:pt x="18" y="874"/>
                    <a:pt x="0" y="1035"/>
                  </a:cubicBezTo>
                  <a:lnTo>
                    <a:pt x="0" y="2070"/>
                  </a:lnTo>
                  <a:lnTo>
                    <a:pt x="2302" y="2070"/>
                  </a:lnTo>
                  <a:lnTo>
                    <a:pt x="2302" y="1838"/>
                  </a:lnTo>
                  <a:cubicBezTo>
                    <a:pt x="2302" y="1552"/>
                    <a:pt x="2445" y="1267"/>
                    <a:pt x="2677" y="1071"/>
                  </a:cubicBezTo>
                  <a:lnTo>
                    <a:pt x="2695" y="1053"/>
                  </a:lnTo>
                  <a:lnTo>
                    <a:pt x="2712" y="1053"/>
                  </a:lnTo>
                  <a:cubicBezTo>
                    <a:pt x="3034" y="821"/>
                    <a:pt x="3390" y="642"/>
                    <a:pt x="3765" y="535"/>
                  </a:cubicBezTo>
                  <a:cubicBezTo>
                    <a:pt x="3729" y="500"/>
                    <a:pt x="3712" y="464"/>
                    <a:pt x="3676" y="446"/>
                  </a:cubicBezTo>
                  <a:cubicBezTo>
                    <a:pt x="3444" y="303"/>
                    <a:pt x="3194" y="196"/>
                    <a:pt x="2927" y="143"/>
                  </a:cubicBezTo>
                  <a:cubicBezTo>
                    <a:pt x="2659" y="54"/>
                    <a:pt x="2373" y="18"/>
                    <a:pt x="2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27"/>
            <p:cNvSpPr/>
            <p:nvPr/>
          </p:nvSpPr>
          <p:spPr>
            <a:xfrm>
              <a:off x="5766200" y="3146750"/>
              <a:ext cx="103525" cy="51775"/>
            </a:xfrm>
            <a:custGeom>
              <a:rect b="b" l="l" r="r" t="t"/>
              <a:pathLst>
                <a:path extrusionOk="0" h="2071" w="4141">
                  <a:moveTo>
                    <a:pt x="2071" y="1"/>
                  </a:moveTo>
                  <a:cubicBezTo>
                    <a:pt x="1785" y="1"/>
                    <a:pt x="1482" y="54"/>
                    <a:pt x="1214" y="144"/>
                  </a:cubicBezTo>
                  <a:cubicBezTo>
                    <a:pt x="857" y="251"/>
                    <a:pt x="518" y="411"/>
                    <a:pt x="197" y="625"/>
                  </a:cubicBezTo>
                  <a:cubicBezTo>
                    <a:pt x="72" y="732"/>
                    <a:pt x="1" y="875"/>
                    <a:pt x="1" y="1036"/>
                  </a:cubicBezTo>
                  <a:lnTo>
                    <a:pt x="1" y="2071"/>
                  </a:lnTo>
                  <a:lnTo>
                    <a:pt x="4140" y="2071"/>
                  </a:lnTo>
                  <a:lnTo>
                    <a:pt x="4140" y="1036"/>
                  </a:lnTo>
                  <a:cubicBezTo>
                    <a:pt x="4140" y="875"/>
                    <a:pt x="4069" y="732"/>
                    <a:pt x="3926" y="625"/>
                  </a:cubicBezTo>
                  <a:cubicBezTo>
                    <a:pt x="3641" y="393"/>
                    <a:pt x="3284" y="233"/>
                    <a:pt x="2927" y="144"/>
                  </a:cubicBezTo>
                  <a:cubicBezTo>
                    <a:pt x="2642" y="54"/>
                    <a:pt x="2356" y="19"/>
                    <a:pt x="20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27"/>
            <p:cNvSpPr/>
            <p:nvPr/>
          </p:nvSpPr>
          <p:spPr>
            <a:xfrm>
              <a:off x="5792075" y="3088325"/>
              <a:ext cx="51775" cy="51775"/>
            </a:xfrm>
            <a:custGeom>
              <a:rect b="b" l="l" r="r" t="t"/>
              <a:pathLst>
                <a:path extrusionOk="0" h="2071" w="2071">
                  <a:moveTo>
                    <a:pt x="1036" y="1"/>
                  </a:moveTo>
                  <a:cubicBezTo>
                    <a:pt x="465" y="1"/>
                    <a:pt x="1" y="464"/>
                    <a:pt x="1" y="1035"/>
                  </a:cubicBezTo>
                  <a:cubicBezTo>
                    <a:pt x="1" y="1606"/>
                    <a:pt x="465" y="2070"/>
                    <a:pt x="1036" y="2070"/>
                  </a:cubicBezTo>
                  <a:cubicBezTo>
                    <a:pt x="1607" y="2070"/>
                    <a:pt x="2071" y="1606"/>
                    <a:pt x="2071" y="1035"/>
                  </a:cubicBezTo>
                  <a:cubicBezTo>
                    <a:pt x="2071" y="464"/>
                    <a:pt x="1607" y="1"/>
                    <a:pt x="10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2" name="Google Shape;262;p27"/>
          <p:cNvGrpSpPr/>
          <p:nvPr/>
        </p:nvGrpSpPr>
        <p:grpSpPr>
          <a:xfrm>
            <a:off x="2118837" y="2028733"/>
            <a:ext cx="823711" cy="907192"/>
            <a:chOff x="6491950" y="2942475"/>
            <a:chExt cx="236000" cy="265875"/>
          </a:xfrm>
        </p:grpSpPr>
        <p:sp>
          <p:nvSpPr>
            <p:cNvPr id="263" name="Google Shape;263;p27"/>
            <p:cNvSpPr/>
            <p:nvPr/>
          </p:nvSpPr>
          <p:spPr>
            <a:xfrm>
              <a:off x="6521850" y="3034350"/>
              <a:ext cx="59800" cy="59800"/>
            </a:xfrm>
            <a:custGeom>
              <a:rect b="b" l="l" r="r" t="t"/>
              <a:pathLst>
                <a:path extrusionOk="0" h="2392" w="2392">
                  <a:moveTo>
                    <a:pt x="1196" y="1"/>
                  </a:moveTo>
                  <a:cubicBezTo>
                    <a:pt x="536" y="1"/>
                    <a:pt x="0" y="536"/>
                    <a:pt x="0" y="1196"/>
                  </a:cubicBezTo>
                  <a:cubicBezTo>
                    <a:pt x="0" y="1856"/>
                    <a:pt x="536" y="2392"/>
                    <a:pt x="1196" y="2392"/>
                  </a:cubicBezTo>
                  <a:cubicBezTo>
                    <a:pt x="1874" y="2392"/>
                    <a:pt x="2391" y="1856"/>
                    <a:pt x="2391" y="1196"/>
                  </a:cubicBezTo>
                  <a:cubicBezTo>
                    <a:pt x="2391" y="536"/>
                    <a:pt x="1874" y="1"/>
                    <a:pt x="11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27"/>
            <p:cNvSpPr/>
            <p:nvPr/>
          </p:nvSpPr>
          <p:spPr>
            <a:xfrm>
              <a:off x="6571800" y="3148550"/>
              <a:ext cx="120025" cy="59800"/>
            </a:xfrm>
            <a:custGeom>
              <a:rect b="b" l="l" r="r" t="t"/>
              <a:pathLst>
                <a:path extrusionOk="0" h="2392" w="4801">
                  <a:moveTo>
                    <a:pt x="2392" y="0"/>
                  </a:moveTo>
                  <a:cubicBezTo>
                    <a:pt x="2053" y="18"/>
                    <a:pt x="1732" y="54"/>
                    <a:pt x="1410" y="179"/>
                  </a:cubicBezTo>
                  <a:cubicBezTo>
                    <a:pt x="1000" y="286"/>
                    <a:pt x="590" y="464"/>
                    <a:pt x="233" y="732"/>
                  </a:cubicBezTo>
                  <a:cubicBezTo>
                    <a:pt x="90" y="839"/>
                    <a:pt x="1" y="1017"/>
                    <a:pt x="1" y="1196"/>
                  </a:cubicBezTo>
                  <a:lnTo>
                    <a:pt x="1" y="2391"/>
                  </a:lnTo>
                  <a:lnTo>
                    <a:pt x="4783" y="2391"/>
                  </a:lnTo>
                  <a:lnTo>
                    <a:pt x="4783" y="1196"/>
                  </a:lnTo>
                  <a:cubicBezTo>
                    <a:pt x="4800" y="1017"/>
                    <a:pt x="4711" y="839"/>
                    <a:pt x="4551" y="732"/>
                  </a:cubicBezTo>
                  <a:cubicBezTo>
                    <a:pt x="4212" y="446"/>
                    <a:pt x="3801" y="268"/>
                    <a:pt x="3373" y="179"/>
                  </a:cubicBezTo>
                  <a:cubicBezTo>
                    <a:pt x="3052" y="72"/>
                    <a:pt x="2731" y="18"/>
                    <a:pt x="23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27"/>
            <p:cNvSpPr/>
            <p:nvPr/>
          </p:nvSpPr>
          <p:spPr>
            <a:xfrm>
              <a:off x="6601700" y="3080750"/>
              <a:ext cx="59800" cy="60225"/>
            </a:xfrm>
            <a:custGeom>
              <a:rect b="b" l="l" r="r" t="t"/>
              <a:pathLst>
                <a:path extrusionOk="0" h="2409" w="2392">
                  <a:moveTo>
                    <a:pt x="1196" y="0"/>
                  </a:moveTo>
                  <a:cubicBezTo>
                    <a:pt x="536" y="0"/>
                    <a:pt x="0" y="553"/>
                    <a:pt x="0" y="1196"/>
                  </a:cubicBezTo>
                  <a:cubicBezTo>
                    <a:pt x="0" y="1874"/>
                    <a:pt x="536" y="2409"/>
                    <a:pt x="1196" y="2409"/>
                  </a:cubicBezTo>
                  <a:cubicBezTo>
                    <a:pt x="1856" y="2409"/>
                    <a:pt x="2391" y="1874"/>
                    <a:pt x="2391" y="1196"/>
                  </a:cubicBezTo>
                  <a:cubicBezTo>
                    <a:pt x="2391" y="553"/>
                    <a:pt x="1856" y="0"/>
                    <a:pt x="11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27"/>
            <p:cNvSpPr/>
            <p:nvPr/>
          </p:nvSpPr>
          <p:spPr>
            <a:xfrm>
              <a:off x="6491950" y="3102150"/>
              <a:ext cx="108425" cy="59800"/>
            </a:xfrm>
            <a:custGeom>
              <a:rect b="b" l="l" r="r" t="t"/>
              <a:pathLst>
                <a:path extrusionOk="0" h="2392" w="4337">
                  <a:moveTo>
                    <a:pt x="2392" y="1"/>
                  </a:moveTo>
                  <a:cubicBezTo>
                    <a:pt x="2071" y="1"/>
                    <a:pt x="1732" y="54"/>
                    <a:pt x="1410" y="161"/>
                  </a:cubicBezTo>
                  <a:cubicBezTo>
                    <a:pt x="1000" y="286"/>
                    <a:pt x="608" y="482"/>
                    <a:pt x="251" y="714"/>
                  </a:cubicBezTo>
                  <a:cubicBezTo>
                    <a:pt x="90" y="821"/>
                    <a:pt x="1" y="1018"/>
                    <a:pt x="1" y="1196"/>
                  </a:cubicBezTo>
                  <a:lnTo>
                    <a:pt x="1" y="2392"/>
                  </a:lnTo>
                  <a:lnTo>
                    <a:pt x="2874" y="2392"/>
                  </a:lnTo>
                  <a:cubicBezTo>
                    <a:pt x="2945" y="2302"/>
                    <a:pt x="3034" y="2231"/>
                    <a:pt x="3123" y="2160"/>
                  </a:cubicBezTo>
                  <a:cubicBezTo>
                    <a:pt x="3498" y="1892"/>
                    <a:pt x="3908" y="1678"/>
                    <a:pt x="4337" y="1553"/>
                  </a:cubicBezTo>
                  <a:cubicBezTo>
                    <a:pt x="4033" y="1232"/>
                    <a:pt x="3873" y="804"/>
                    <a:pt x="3855" y="375"/>
                  </a:cubicBezTo>
                  <a:lnTo>
                    <a:pt x="3855" y="322"/>
                  </a:lnTo>
                  <a:cubicBezTo>
                    <a:pt x="3712" y="250"/>
                    <a:pt x="3552" y="197"/>
                    <a:pt x="3391" y="161"/>
                  </a:cubicBezTo>
                  <a:cubicBezTo>
                    <a:pt x="3070" y="72"/>
                    <a:pt x="2731" y="19"/>
                    <a:pt x="2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27"/>
            <p:cNvSpPr/>
            <p:nvPr/>
          </p:nvSpPr>
          <p:spPr>
            <a:xfrm>
              <a:off x="6588300" y="2942475"/>
              <a:ext cx="139650" cy="128025"/>
            </a:xfrm>
            <a:custGeom>
              <a:rect b="b" l="l" r="r" t="t"/>
              <a:pathLst>
                <a:path extrusionOk="0" h="5121" w="5586">
                  <a:moveTo>
                    <a:pt x="2767" y="500"/>
                  </a:moveTo>
                  <a:cubicBezTo>
                    <a:pt x="3284" y="500"/>
                    <a:pt x="3677" y="892"/>
                    <a:pt x="3694" y="1410"/>
                  </a:cubicBezTo>
                  <a:lnTo>
                    <a:pt x="3694" y="1427"/>
                  </a:lnTo>
                  <a:cubicBezTo>
                    <a:pt x="3712" y="1856"/>
                    <a:pt x="3391" y="2230"/>
                    <a:pt x="2963" y="2284"/>
                  </a:cubicBezTo>
                  <a:lnTo>
                    <a:pt x="2963" y="2694"/>
                  </a:lnTo>
                  <a:lnTo>
                    <a:pt x="2588" y="2694"/>
                  </a:lnTo>
                  <a:lnTo>
                    <a:pt x="2588" y="1909"/>
                  </a:lnTo>
                  <a:lnTo>
                    <a:pt x="2767" y="1909"/>
                  </a:lnTo>
                  <a:cubicBezTo>
                    <a:pt x="3106" y="1909"/>
                    <a:pt x="3320" y="1713"/>
                    <a:pt x="3320" y="1427"/>
                  </a:cubicBezTo>
                  <a:cubicBezTo>
                    <a:pt x="3320" y="1124"/>
                    <a:pt x="3088" y="892"/>
                    <a:pt x="2802" y="874"/>
                  </a:cubicBezTo>
                  <a:lnTo>
                    <a:pt x="2767" y="874"/>
                  </a:lnTo>
                  <a:cubicBezTo>
                    <a:pt x="2755" y="874"/>
                    <a:pt x="2744" y="873"/>
                    <a:pt x="2733" y="873"/>
                  </a:cubicBezTo>
                  <a:cubicBezTo>
                    <a:pt x="2478" y="873"/>
                    <a:pt x="2248" y="1064"/>
                    <a:pt x="2231" y="1320"/>
                  </a:cubicBezTo>
                  <a:lnTo>
                    <a:pt x="2231" y="1427"/>
                  </a:lnTo>
                  <a:lnTo>
                    <a:pt x="2231" y="1445"/>
                  </a:lnTo>
                  <a:lnTo>
                    <a:pt x="1857" y="1445"/>
                  </a:lnTo>
                  <a:lnTo>
                    <a:pt x="1857" y="1427"/>
                  </a:lnTo>
                  <a:cubicBezTo>
                    <a:pt x="1821" y="946"/>
                    <a:pt x="2196" y="535"/>
                    <a:pt x="2677" y="500"/>
                  </a:cubicBezTo>
                  <a:close/>
                  <a:moveTo>
                    <a:pt x="2767" y="2908"/>
                  </a:moveTo>
                  <a:cubicBezTo>
                    <a:pt x="2945" y="2908"/>
                    <a:pt x="3070" y="3033"/>
                    <a:pt x="3070" y="3194"/>
                  </a:cubicBezTo>
                  <a:cubicBezTo>
                    <a:pt x="3070" y="3354"/>
                    <a:pt x="2945" y="3497"/>
                    <a:pt x="2784" y="3497"/>
                  </a:cubicBezTo>
                  <a:lnTo>
                    <a:pt x="2767" y="3497"/>
                  </a:lnTo>
                  <a:cubicBezTo>
                    <a:pt x="2606" y="3497"/>
                    <a:pt x="2481" y="3372"/>
                    <a:pt x="2481" y="3194"/>
                  </a:cubicBezTo>
                  <a:cubicBezTo>
                    <a:pt x="2481" y="3033"/>
                    <a:pt x="2606" y="2908"/>
                    <a:pt x="2767" y="2908"/>
                  </a:cubicBezTo>
                  <a:close/>
                  <a:moveTo>
                    <a:pt x="286" y="0"/>
                  </a:moveTo>
                  <a:cubicBezTo>
                    <a:pt x="126" y="0"/>
                    <a:pt x="1" y="125"/>
                    <a:pt x="1" y="286"/>
                  </a:cubicBezTo>
                  <a:lnTo>
                    <a:pt x="1" y="3711"/>
                  </a:lnTo>
                  <a:cubicBezTo>
                    <a:pt x="1" y="3872"/>
                    <a:pt x="126" y="3997"/>
                    <a:pt x="286" y="3997"/>
                  </a:cubicBezTo>
                  <a:lnTo>
                    <a:pt x="1089" y="3997"/>
                  </a:lnTo>
                  <a:lnTo>
                    <a:pt x="1089" y="5121"/>
                  </a:lnTo>
                  <a:lnTo>
                    <a:pt x="2178" y="3997"/>
                  </a:lnTo>
                  <a:lnTo>
                    <a:pt x="5300" y="3997"/>
                  </a:lnTo>
                  <a:cubicBezTo>
                    <a:pt x="5461" y="3997"/>
                    <a:pt x="5586" y="3872"/>
                    <a:pt x="5586" y="3711"/>
                  </a:cubicBezTo>
                  <a:lnTo>
                    <a:pt x="5586" y="286"/>
                  </a:lnTo>
                  <a:cubicBezTo>
                    <a:pt x="5586" y="125"/>
                    <a:pt x="5461" y="0"/>
                    <a:pt x="5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8" name="Google Shape;268;p27"/>
          <p:cNvGrpSpPr/>
          <p:nvPr/>
        </p:nvGrpSpPr>
        <p:grpSpPr>
          <a:xfrm>
            <a:off x="4499337" y="1957823"/>
            <a:ext cx="776941" cy="896615"/>
            <a:chOff x="6896550" y="2945575"/>
            <a:chExt cx="222600" cy="262775"/>
          </a:xfrm>
        </p:grpSpPr>
        <p:sp>
          <p:nvSpPr>
            <p:cNvPr id="269" name="Google Shape;269;p27"/>
            <p:cNvSpPr/>
            <p:nvPr/>
          </p:nvSpPr>
          <p:spPr>
            <a:xfrm>
              <a:off x="6896550" y="3151225"/>
              <a:ext cx="115550" cy="57125"/>
            </a:xfrm>
            <a:custGeom>
              <a:rect b="b" l="l" r="r" t="t"/>
              <a:pathLst>
                <a:path extrusionOk="0" h="2285" w="4622">
                  <a:moveTo>
                    <a:pt x="2302" y="0"/>
                  </a:moveTo>
                  <a:cubicBezTo>
                    <a:pt x="1981" y="0"/>
                    <a:pt x="1660" y="54"/>
                    <a:pt x="1356" y="143"/>
                  </a:cubicBezTo>
                  <a:cubicBezTo>
                    <a:pt x="946" y="250"/>
                    <a:pt x="571" y="429"/>
                    <a:pt x="232" y="678"/>
                  </a:cubicBezTo>
                  <a:cubicBezTo>
                    <a:pt x="72" y="785"/>
                    <a:pt x="0" y="946"/>
                    <a:pt x="0" y="1142"/>
                  </a:cubicBezTo>
                  <a:lnTo>
                    <a:pt x="0" y="2284"/>
                  </a:lnTo>
                  <a:lnTo>
                    <a:pt x="4621" y="2284"/>
                  </a:lnTo>
                  <a:lnTo>
                    <a:pt x="4621" y="1142"/>
                  </a:lnTo>
                  <a:cubicBezTo>
                    <a:pt x="4621" y="964"/>
                    <a:pt x="4532" y="785"/>
                    <a:pt x="4372" y="678"/>
                  </a:cubicBezTo>
                  <a:cubicBezTo>
                    <a:pt x="4050" y="429"/>
                    <a:pt x="3658" y="232"/>
                    <a:pt x="3248" y="143"/>
                  </a:cubicBezTo>
                  <a:cubicBezTo>
                    <a:pt x="2944" y="54"/>
                    <a:pt x="2623" y="0"/>
                    <a:pt x="23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27"/>
            <p:cNvSpPr/>
            <p:nvPr/>
          </p:nvSpPr>
          <p:spPr>
            <a:xfrm>
              <a:off x="6925100" y="3085650"/>
              <a:ext cx="58000" cy="57575"/>
            </a:xfrm>
            <a:custGeom>
              <a:rect b="b" l="l" r="r" t="t"/>
              <a:pathLst>
                <a:path extrusionOk="0" h="2303" w="2320">
                  <a:moveTo>
                    <a:pt x="1160" y="1"/>
                  </a:moveTo>
                  <a:cubicBezTo>
                    <a:pt x="518" y="1"/>
                    <a:pt x="0" y="518"/>
                    <a:pt x="0" y="1142"/>
                  </a:cubicBezTo>
                  <a:cubicBezTo>
                    <a:pt x="0" y="1785"/>
                    <a:pt x="518" y="2302"/>
                    <a:pt x="1160" y="2302"/>
                  </a:cubicBezTo>
                  <a:cubicBezTo>
                    <a:pt x="1802" y="2302"/>
                    <a:pt x="2320" y="1785"/>
                    <a:pt x="2320" y="1142"/>
                  </a:cubicBezTo>
                  <a:cubicBezTo>
                    <a:pt x="2320" y="518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27"/>
            <p:cNvSpPr/>
            <p:nvPr/>
          </p:nvSpPr>
          <p:spPr>
            <a:xfrm>
              <a:off x="6966125" y="2945575"/>
              <a:ext cx="153025" cy="157050"/>
            </a:xfrm>
            <a:custGeom>
              <a:rect b="b" l="l" r="r" t="t"/>
              <a:pathLst>
                <a:path extrusionOk="0" h="6282" w="6121">
                  <a:moveTo>
                    <a:pt x="3073" y="531"/>
                  </a:moveTo>
                  <a:cubicBezTo>
                    <a:pt x="3105" y="531"/>
                    <a:pt x="3141" y="561"/>
                    <a:pt x="3141" y="590"/>
                  </a:cubicBezTo>
                  <a:lnTo>
                    <a:pt x="3141" y="625"/>
                  </a:lnTo>
                  <a:lnTo>
                    <a:pt x="3141" y="911"/>
                  </a:lnTo>
                  <a:cubicBezTo>
                    <a:pt x="3159" y="947"/>
                    <a:pt x="3123" y="1000"/>
                    <a:pt x="3070" y="1000"/>
                  </a:cubicBezTo>
                  <a:cubicBezTo>
                    <a:pt x="3063" y="1003"/>
                    <a:pt x="3056" y="1005"/>
                    <a:pt x="3049" y="1005"/>
                  </a:cubicBezTo>
                  <a:cubicBezTo>
                    <a:pt x="3017" y="1005"/>
                    <a:pt x="2980" y="973"/>
                    <a:pt x="2980" y="929"/>
                  </a:cubicBezTo>
                  <a:lnTo>
                    <a:pt x="2980" y="911"/>
                  </a:lnTo>
                  <a:lnTo>
                    <a:pt x="2980" y="625"/>
                  </a:lnTo>
                  <a:cubicBezTo>
                    <a:pt x="2963" y="572"/>
                    <a:pt x="2998" y="536"/>
                    <a:pt x="3052" y="536"/>
                  </a:cubicBezTo>
                  <a:cubicBezTo>
                    <a:pt x="3058" y="533"/>
                    <a:pt x="3065" y="531"/>
                    <a:pt x="3073" y="531"/>
                  </a:cubicBezTo>
                  <a:close/>
                  <a:moveTo>
                    <a:pt x="1921" y="1009"/>
                  </a:moveTo>
                  <a:cubicBezTo>
                    <a:pt x="1941" y="1009"/>
                    <a:pt x="1963" y="1018"/>
                    <a:pt x="1981" y="1036"/>
                  </a:cubicBezTo>
                  <a:lnTo>
                    <a:pt x="2195" y="1250"/>
                  </a:lnTo>
                  <a:cubicBezTo>
                    <a:pt x="2213" y="1286"/>
                    <a:pt x="2213" y="1321"/>
                    <a:pt x="2195" y="1357"/>
                  </a:cubicBezTo>
                  <a:cubicBezTo>
                    <a:pt x="2177" y="1375"/>
                    <a:pt x="2160" y="1393"/>
                    <a:pt x="2124" y="1393"/>
                  </a:cubicBezTo>
                  <a:cubicBezTo>
                    <a:pt x="2106" y="1393"/>
                    <a:pt x="2088" y="1375"/>
                    <a:pt x="2070" y="1357"/>
                  </a:cubicBezTo>
                  <a:lnTo>
                    <a:pt x="1874" y="1161"/>
                  </a:lnTo>
                  <a:cubicBezTo>
                    <a:pt x="1838" y="1125"/>
                    <a:pt x="1838" y="1071"/>
                    <a:pt x="1874" y="1054"/>
                  </a:cubicBezTo>
                  <a:lnTo>
                    <a:pt x="1874" y="1036"/>
                  </a:lnTo>
                  <a:cubicBezTo>
                    <a:pt x="1883" y="1018"/>
                    <a:pt x="1901" y="1009"/>
                    <a:pt x="1921" y="1009"/>
                  </a:cubicBezTo>
                  <a:close/>
                  <a:moveTo>
                    <a:pt x="4187" y="1034"/>
                  </a:moveTo>
                  <a:cubicBezTo>
                    <a:pt x="4214" y="1034"/>
                    <a:pt x="4243" y="1049"/>
                    <a:pt x="4265" y="1071"/>
                  </a:cubicBezTo>
                  <a:cubicBezTo>
                    <a:pt x="4283" y="1089"/>
                    <a:pt x="4283" y="1143"/>
                    <a:pt x="4265" y="1179"/>
                  </a:cubicBezTo>
                  <a:lnTo>
                    <a:pt x="4051" y="1375"/>
                  </a:lnTo>
                  <a:cubicBezTo>
                    <a:pt x="4033" y="1393"/>
                    <a:pt x="4015" y="1410"/>
                    <a:pt x="3997" y="1410"/>
                  </a:cubicBezTo>
                  <a:cubicBezTo>
                    <a:pt x="3962" y="1410"/>
                    <a:pt x="3944" y="1393"/>
                    <a:pt x="3926" y="1375"/>
                  </a:cubicBezTo>
                  <a:cubicBezTo>
                    <a:pt x="3908" y="1339"/>
                    <a:pt x="3908" y="1303"/>
                    <a:pt x="3926" y="1268"/>
                  </a:cubicBezTo>
                  <a:lnTo>
                    <a:pt x="4140" y="1054"/>
                  </a:lnTo>
                  <a:cubicBezTo>
                    <a:pt x="4154" y="1040"/>
                    <a:pt x="4170" y="1034"/>
                    <a:pt x="4187" y="1034"/>
                  </a:cubicBezTo>
                  <a:close/>
                  <a:moveTo>
                    <a:pt x="1767" y="2106"/>
                  </a:moveTo>
                  <a:cubicBezTo>
                    <a:pt x="1821" y="2106"/>
                    <a:pt x="1856" y="2142"/>
                    <a:pt x="1856" y="2178"/>
                  </a:cubicBezTo>
                  <a:cubicBezTo>
                    <a:pt x="1856" y="2231"/>
                    <a:pt x="1838" y="2267"/>
                    <a:pt x="1785" y="2267"/>
                  </a:cubicBezTo>
                  <a:cubicBezTo>
                    <a:pt x="1785" y="2276"/>
                    <a:pt x="1780" y="2280"/>
                    <a:pt x="1776" y="2280"/>
                  </a:cubicBezTo>
                  <a:cubicBezTo>
                    <a:pt x="1772" y="2280"/>
                    <a:pt x="1767" y="2276"/>
                    <a:pt x="1767" y="2267"/>
                  </a:cubicBezTo>
                  <a:lnTo>
                    <a:pt x="1482" y="2267"/>
                  </a:lnTo>
                  <a:cubicBezTo>
                    <a:pt x="1446" y="2267"/>
                    <a:pt x="1410" y="2231"/>
                    <a:pt x="1410" y="2178"/>
                  </a:cubicBezTo>
                  <a:cubicBezTo>
                    <a:pt x="1410" y="2142"/>
                    <a:pt x="1446" y="2106"/>
                    <a:pt x="1482" y="2106"/>
                  </a:cubicBezTo>
                  <a:close/>
                  <a:moveTo>
                    <a:pt x="4640" y="2106"/>
                  </a:moveTo>
                  <a:cubicBezTo>
                    <a:pt x="4675" y="2106"/>
                    <a:pt x="4729" y="2142"/>
                    <a:pt x="4729" y="2178"/>
                  </a:cubicBezTo>
                  <a:cubicBezTo>
                    <a:pt x="4729" y="2231"/>
                    <a:pt x="4693" y="2267"/>
                    <a:pt x="4658" y="2267"/>
                  </a:cubicBezTo>
                  <a:cubicBezTo>
                    <a:pt x="4658" y="2276"/>
                    <a:pt x="4653" y="2280"/>
                    <a:pt x="4649" y="2280"/>
                  </a:cubicBezTo>
                  <a:cubicBezTo>
                    <a:pt x="4644" y="2280"/>
                    <a:pt x="4640" y="2276"/>
                    <a:pt x="4640" y="2267"/>
                  </a:cubicBezTo>
                  <a:lnTo>
                    <a:pt x="4336" y="2267"/>
                  </a:lnTo>
                  <a:cubicBezTo>
                    <a:pt x="4330" y="2270"/>
                    <a:pt x="4324" y="2272"/>
                    <a:pt x="4318" y="2272"/>
                  </a:cubicBezTo>
                  <a:cubicBezTo>
                    <a:pt x="4289" y="2272"/>
                    <a:pt x="4262" y="2240"/>
                    <a:pt x="4247" y="2196"/>
                  </a:cubicBezTo>
                  <a:cubicBezTo>
                    <a:pt x="4247" y="2160"/>
                    <a:pt x="4283" y="2106"/>
                    <a:pt x="4319" y="2106"/>
                  </a:cubicBezTo>
                  <a:close/>
                  <a:moveTo>
                    <a:pt x="3055" y="1249"/>
                  </a:moveTo>
                  <a:cubicBezTo>
                    <a:pt x="3066" y="1249"/>
                    <a:pt x="3077" y="1250"/>
                    <a:pt x="3087" y="1250"/>
                  </a:cubicBezTo>
                  <a:cubicBezTo>
                    <a:pt x="3605" y="1268"/>
                    <a:pt x="4015" y="1678"/>
                    <a:pt x="4033" y="2196"/>
                  </a:cubicBezTo>
                  <a:lnTo>
                    <a:pt x="4033" y="2231"/>
                  </a:lnTo>
                  <a:cubicBezTo>
                    <a:pt x="4033" y="2338"/>
                    <a:pt x="3997" y="2463"/>
                    <a:pt x="3962" y="2570"/>
                  </a:cubicBezTo>
                  <a:cubicBezTo>
                    <a:pt x="3926" y="2659"/>
                    <a:pt x="3873" y="2767"/>
                    <a:pt x="3801" y="2838"/>
                  </a:cubicBezTo>
                  <a:cubicBezTo>
                    <a:pt x="3694" y="2963"/>
                    <a:pt x="3605" y="3106"/>
                    <a:pt x="3551" y="3248"/>
                  </a:cubicBezTo>
                  <a:cubicBezTo>
                    <a:pt x="3534" y="3248"/>
                    <a:pt x="3534" y="3266"/>
                    <a:pt x="3534" y="3266"/>
                  </a:cubicBezTo>
                  <a:lnTo>
                    <a:pt x="2570" y="3266"/>
                  </a:lnTo>
                  <a:cubicBezTo>
                    <a:pt x="2499" y="3106"/>
                    <a:pt x="2427" y="2963"/>
                    <a:pt x="2320" y="2838"/>
                  </a:cubicBezTo>
                  <a:cubicBezTo>
                    <a:pt x="2249" y="2767"/>
                    <a:pt x="2195" y="2659"/>
                    <a:pt x="2160" y="2570"/>
                  </a:cubicBezTo>
                  <a:cubicBezTo>
                    <a:pt x="2106" y="2463"/>
                    <a:pt x="2088" y="2356"/>
                    <a:pt x="2088" y="2231"/>
                  </a:cubicBezTo>
                  <a:lnTo>
                    <a:pt x="2088" y="2196"/>
                  </a:lnTo>
                  <a:cubicBezTo>
                    <a:pt x="2106" y="1671"/>
                    <a:pt x="2534" y="1249"/>
                    <a:pt x="3055" y="1249"/>
                  </a:cubicBezTo>
                  <a:close/>
                  <a:moveTo>
                    <a:pt x="3994" y="2969"/>
                  </a:moveTo>
                  <a:cubicBezTo>
                    <a:pt x="4018" y="2969"/>
                    <a:pt x="4040" y="2978"/>
                    <a:pt x="4051" y="2998"/>
                  </a:cubicBezTo>
                  <a:lnTo>
                    <a:pt x="4265" y="3195"/>
                  </a:lnTo>
                  <a:cubicBezTo>
                    <a:pt x="4301" y="3230"/>
                    <a:pt x="4301" y="3266"/>
                    <a:pt x="4265" y="3302"/>
                  </a:cubicBezTo>
                  <a:cubicBezTo>
                    <a:pt x="4247" y="3320"/>
                    <a:pt x="4229" y="3337"/>
                    <a:pt x="4194" y="3337"/>
                  </a:cubicBezTo>
                  <a:cubicBezTo>
                    <a:pt x="4176" y="3337"/>
                    <a:pt x="4158" y="3320"/>
                    <a:pt x="4140" y="3302"/>
                  </a:cubicBezTo>
                  <a:lnTo>
                    <a:pt x="3926" y="3106"/>
                  </a:lnTo>
                  <a:cubicBezTo>
                    <a:pt x="3908" y="3070"/>
                    <a:pt x="3926" y="3016"/>
                    <a:pt x="3944" y="2981"/>
                  </a:cubicBezTo>
                  <a:cubicBezTo>
                    <a:pt x="3959" y="2973"/>
                    <a:pt x="3977" y="2969"/>
                    <a:pt x="3994" y="2969"/>
                  </a:cubicBezTo>
                  <a:close/>
                  <a:moveTo>
                    <a:pt x="2133" y="2990"/>
                  </a:moveTo>
                  <a:cubicBezTo>
                    <a:pt x="2155" y="2990"/>
                    <a:pt x="2177" y="2998"/>
                    <a:pt x="2195" y="3016"/>
                  </a:cubicBezTo>
                  <a:cubicBezTo>
                    <a:pt x="2213" y="3052"/>
                    <a:pt x="2213" y="3088"/>
                    <a:pt x="2195" y="3123"/>
                  </a:cubicBezTo>
                  <a:lnTo>
                    <a:pt x="1981" y="3337"/>
                  </a:lnTo>
                  <a:cubicBezTo>
                    <a:pt x="1966" y="3345"/>
                    <a:pt x="1949" y="3349"/>
                    <a:pt x="1930" y="3349"/>
                  </a:cubicBezTo>
                  <a:cubicBezTo>
                    <a:pt x="1904" y="3349"/>
                    <a:pt x="1877" y="3341"/>
                    <a:pt x="1856" y="3320"/>
                  </a:cubicBezTo>
                  <a:cubicBezTo>
                    <a:pt x="1838" y="3284"/>
                    <a:pt x="1838" y="3248"/>
                    <a:pt x="1856" y="3213"/>
                  </a:cubicBezTo>
                  <a:lnTo>
                    <a:pt x="2070" y="3016"/>
                  </a:lnTo>
                  <a:cubicBezTo>
                    <a:pt x="2088" y="2998"/>
                    <a:pt x="2111" y="2990"/>
                    <a:pt x="2133" y="2990"/>
                  </a:cubicBezTo>
                  <a:close/>
                  <a:moveTo>
                    <a:pt x="3391" y="3427"/>
                  </a:moveTo>
                  <a:cubicBezTo>
                    <a:pt x="3444" y="3427"/>
                    <a:pt x="3498" y="3480"/>
                    <a:pt x="3498" y="3534"/>
                  </a:cubicBezTo>
                  <a:cubicBezTo>
                    <a:pt x="3498" y="3605"/>
                    <a:pt x="3444" y="3659"/>
                    <a:pt x="3391" y="3659"/>
                  </a:cubicBezTo>
                  <a:lnTo>
                    <a:pt x="2731" y="3659"/>
                  </a:lnTo>
                  <a:cubicBezTo>
                    <a:pt x="2677" y="3659"/>
                    <a:pt x="2606" y="3605"/>
                    <a:pt x="2606" y="3534"/>
                  </a:cubicBezTo>
                  <a:cubicBezTo>
                    <a:pt x="2606" y="3480"/>
                    <a:pt x="2677" y="3427"/>
                    <a:pt x="2731" y="3427"/>
                  </a:cubicBezTo>
                  <a:close/>
                  <a:moveTo>
                    <a:pt x="3302" y="3837"/>
                  </a:moveTo>
                  <a:cubicBezTo>
                    <a:pt x="3302" y="3962"/>
                    <a:pt x="3195" y="4069"/>
                    <a:pt x="3070" y="4069"/>
                  </a:cubicBezTo>
                  <a:cubicBezTo>
                    <a:pt x="2927" y="4069"/>
                    <a:pt x="2802" y="3962"/>
                    <a:pt x="2802" y="3837"/>
                  </a:cubicBezTo>
                  <a:close/>
                  <a:moveTo>
                    <a:pt x="322" y="1"/>
                  </a:moveTo>
                  <a:cubicBezTo>
                    <a:pt x="143" y="19"/>
                    <a:pt x="1" y="162"/>
                    <a:pt x="1" y="340"/>
                  </a:cubicBezTo>
                  <a:lnTo>
                    <a:pt x="1" y="4604"/>
                  </a:lnTo>
                  <a:cubicBezTo>
                    <a:pt x="1" y="4783"/>
                    <a:pt x="143" y="4925"/>
                    <a:pt x="322" y="4925"/>
                  </a:cubicBezTo>
                  <a:lnTo>
                    <a:pt x="1339" y="4925"/>
                  </a:lnTo>
                  <a:lnTo>
                    <a:pt x="1339" y="6282"/>
                  </a:lnTo>
                  <a:lnTo>
                    <a:pt x="2552" y="4925"/>
                  </a:lnTo>
                  <a:lnTo>
                    <a:pt x="5782" y="4925"/>
                  </a:lnTo>
                  <a:cubicBezTo>
                    <a:pt x="5960" y="4925"/>
                    <a:pt x="6121" y="4783"/>
                    <a:pt x="6121" y="4622"/>
                  </a:cubicBezTo>
                  <a:lnTo>
                    <a:pt x="6121" y="4604"/>
                  </a:lnTo>
                  <a:lnTo>
                    <a:pt x="6121" y="340"/>
                  </a:lnTo>
                  <a:cubicBezTo>
                    <a:pt x="6121" y="162"/>
                    <a:pt x="5978" y="19"/>
                    <a:pt x="58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8"/>
          <p:cNvSpPr txBox="1"/>
          <p:nvPr>
            <p:ph idx="1" type="body"/>
          </p:nvPr>
        </p:nvSpPr>
        <p:spPr>
          <a:xfrm>
            <a:off x="5226758" y="682514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277" name="Google Shape;277;p28"/>
          <p:cNvSpPr txBox="1"/>
          <p:nvPr>
            <p:ph idx="2" type="body"/>
          </p:nvPr>
        </p:nvSpPr>
        <p:spPr>
          <a:xfrm>
            <a:off x="953729" y="2680606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</p:txBody>
      </p:sp>
      <p:sp>
        <p:nvSpPr>
          <p:cNvPr id="278" name="Google Shape;278;p28"/>
          <p:cNvSpPr txBox="1"/>
          <p:nvPr>
            <p:ph idx="3" type="body"/>
          </p:nvPr>
        </p:nvSpPr>
        <p:spPr>
          <a:xfrm>
            <a:off x="4158736" y="2676252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79" name="Google Shape;279;p28"/>
          <p:cNvSpPr txBox="1"/>
          <p:nvPr>
            <p:ph idx="4" type="body"/>
          </p:nvPr>
        </p:nvSpPr>
        <p:spPr>
          <a:xfrm>
            <a:off x="7359900" y="2675520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0" name="Google Shape;280;p28"/>
          <p:cNvSpPr txBox="1"/>
          <p:nvPr>
            <p:ph idx="5" type="body"/>
          </p:nvPr>
        </p:nvSpPr>
        <p:spPr>
          <a:xfrm>
            <a:off x="953729" y="4530262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1" name="Google Shape;281;p28"/>
          <p:cNvSpPr txBox="1"/>
          <p:nvPr>
            <p:ph idx="6" type="body"/>
          </p:nvPr>
        </p:nvSpPr>
        <p:spPr>
          <a:xfrm>
            <a:off x="4158736" y="4525908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2" name="Google Shape;282;p28"/>
          <p:cNvSpPr txBox="1"/>
          <p:nvPr>
            <p:ph idx="7" type="body"/>
          </p:nvPr>
        </p:nvSpPr>
        <p:spPr>
          <a:xfrm>
            <a:off x="7359900" y="4525176"/>
            <a:ext cx="2696690" cy="1457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9"/>
          <p:cNvSpPr txBox="1"/>
          <p:nvPr>
            <p:ph idx="1" type="body"/>
          </p:nvPr>
        </p:nvSpPr>
        <p:spPr>
          <a:xfrm>
            <a:off x="6528620" y="2131143"/>
            <a:ext cx="4982834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91A4D"/>
              </a:buClr>
              <a:buSzPts val="3600"/>
              <a:buNone/>
            </a:pPr>
            <a:r>
              <a:rPr lang="es-ES">
                <a:solidFill>
                  <a:srgbClr val="E91A4D"/>
                </a:solidFill>
              </a:rPr>
              <a:t>ADD YOUR CHARTS HERE</a:t>
            </a:r>
            <a:endParaRPr/>
          </a:p>
        </p:txBody>
      </p:sp>
      <p:pic>
        <p:nvPicPr>
          <p:cNvPr id="288" name="Google Shape;288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3352" y="1033534"/>
            <a:ext cx="6055268" cy="4813387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29"/>
          <p:cNvSpPr/>
          <p:nvPr/>
        </p:nvSpPr>
        <p:spPr>
          <a:xfrm>
            <a:off x="6980185" y="3429000"/>
            <a:ext cx="45312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800" u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 Aenean commodo ligula eget dolor.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0"/>
          <p:cNvSpPr txBox="1"/>
          <p:nvPr>
            <p:ph idx="1" type="body"/>
          </p:nvPr>
        </p:nvSpPr>
        <p:spPr>
          <a:xfrm>
            <a:off x="6528620" y="2131143"/>
            <a:ext cx="4982834" cy="7584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91A4D"/>
              </a:buClr>
              <a:buSzPts val="3600"/>
              <a:buNone/>
            </a:pPr>
            <a:r>
              <a:rPr lang="es-ES">
                <a:solidFill>
                  <a:srgbClr val="E91A4D"/>
                </a:solidFill>
              </a:rPr>
              <a:t>ADD YOUR CHARTS HERE</a:t>
            </a:r>
            <a:endParaRPr/>
          </a:p>
        </p:txBody>
      </p:sp>
      <p:sp>
        <p:nvSpPr>
          <p:cNvPr id="295" name="Google Shape;295;p30"/>
          <p:cNvSpPr/>
          <p:nvPr/>
        </p:nvSpPr>
        <p:spPr>
          <a:xfrm>
            <a:off x="8327923" y="3429000"/>
            <a:ext cx="3183531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800" u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Lorem ipsum dolor sit amet, consectetuer adipiscing elit. Aenean commodo ligula eget dolor.</a:t>
            </a:r>
            <a:endParaRPr/>
          </a:p>
        </p:txBody>
      </p:sp>
      <p:pic>
        <p:nvPicPr>
          <p:cNvPr id="296" name="Google Shape;29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8176" y="1080193"/>
            <a:ext cx="7071568" cy="46976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1"/>
          <p:cNvSpPr txBox="1"/>
          <p:nvPr>
            <p:ph idx="1" type="body"/>
          </p:nvPr>
        </p:nvSpPr>
        <p:spPr>
          <a:xfrm>
            <a:off x="5026667" y="1342101"/>
            <a:ext cx="6011513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/>
              <a:t>ADD YOUR TITLE HERE</a:t>
            </a:r>
            <a:endParaRPr/>
          </a:p>
        </p:txBody>
      </p:sp>
      <p:sp>
        <p:nvSpPr>
          <p:cNvPr id="302" name="Google Shape;302;p31"/>
          <p:cNvSpPr txBox="1"/>
          <p:nvPr>
            <p:ph idx="2" type="body"/>
          </p:nvPr>
        </p:nvSpPr>
        <p:spPr>
          <a:xfrm>
            <a:off x="234782" y="3543001"/>
            <a:ext cx="451625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</p:txBody>
      </p:sp>
      <p:sp>
        <p:nvSpPr>
          <p:cNvPr id="303" name="Google Shape;303;p31"/>
          <p:cNvSpPr txBox="1"/>
          <p:nvPr>
            <p:ph idx="3" type="body"/>
          </p:nvPr>
        </p:nvSpPr>
        <p:spPr>
          <a:xfrm>
            <a:off x="5106080" y="3543000"/>
            <a:ext cx="451625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2"/>
          <p:cNvSpPr txBox="1"/>
          <p:nvPr/>
        </p:nvSpPr>
        <p:spPr>
          <a:xfrm>
            <a:off x="1361766" y="820304"/>
            <a:ext cx="5088196" cy="758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ES"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rPr>
              <a:t>ADD YOUR IMAGES HERE</a:t>
            </a:r>
            <a:endParaRPr/>
          </a:p>
        </p:txBody>
      </p:sp>
      <p:sp>
        <p:nvSpPr>
          <p:cNvPr id="309" name="Google Shape;309;p32"/>
          <p:cNvSpPr txBox="1"/>
          <p:nvPr>
            <p:ph idx="1" type="body"/>
          </p:nvPr>
        </p:nvSpPr>
        <p:spPr>
          <a:xfrm>
            <a:off x="8229599" y="1560871"/>
            <a:ext cx="3795252" cy="37362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Lorem ipsum dolor sit amet, consectetuer adipiscing elit. Aenean commodo ligula eget dolor. Aenean massa. 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/>
              <a:t>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0077_Robinson_Template_SlidesMania">
  <a:themeElements>
    <a:clrScheme name="Office">
      <a:dk1>
        <a:srgbClr val="000000"/>
      </a:dk1>
      <a:lt1>
        <a:srgbClr val="FFFFFF"/>
      </a:lt1>
      <a:dk2>
        <a:srgbClr val="434343"/>
      </a:dk2>
      <a:lt2>
        <a:srgbClr val="E7E6E6"/>
      </a:lt2>
      <a:accent1>
        <a:srgbClr val="E91A4D"/>
      </a:accent1>
      <a:accent2>
        <a:srgbClr val="030303"/>
      </a:accent2>
      <a:accent3>
        <a:srgbClr val="C3C3C3"/>
      </a:accent3>
      <a:accent4>
        <a:srgbClr val="B6153D"/>
      </a:accent4>
      <a:accent5>
        <a:srgbClr val="5B9BD5"/>
      </a:accent5>
      <a:accent6>
        <a:srgbClr val="E16382"/>
      </a:accent6>
      <a:hlink>
        <a:srgbClr val="E91A4D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