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9"/>
  </p:notesMasterIdLst>
  <p:sldIdLst>
    <p:sldId id="285" r:id="rId5"/>
    <p:sldId id="264" r:id="rId6"/>
    <p:sldId id="276" r:id="rId7"/>
    <p:sldId id="28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082"/>
    <a:srgbClr val="F7A70A"/>
    <a:srgbClr val="4AA4D4"/>
    <a:srgbClr val="7C22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86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3A4BB2-E4B9-4105-811A-81758DB4BA0D}" type="datetimeFigureOut">
              <a:rPr lang="it-IT" smtClean="0"/>
              <a:t>07/04/2026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1E446-A081-4E13-95B2-ED4505FBEC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2067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E0BB-ADF5-4F5B-9F4B-F7E3F5057100}" type="datetimeFigureOut">
              <a:rPr lang="it-IT" smtClean="0"/>
              <a:t>07/04/2026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208D-2E9F-42B8-B887-9E811F3614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250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E0BB-ADF5-4F5B-9F4B-F7E3F5057100}" type="datetimeFigureOut">
              <a:rPr lang="it-IT" smtClean="0"/>
              <a:t>07/04/2026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208D-2E9F-42B8-B887-9E811F3614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0747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E0BB-ADF5-4F5B-9F4B-F7E3F5057100}" type="datetimeFigureOut">
              <a:rPr lang="it-IT" smtClean="0"/>
              <a:t>07/04/2026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208D-2E9F-42B8-B887-9E811F3614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2536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E0BB-ADF5-4F5B-9F4B-F7E3F5057100}" type="datetimeFigureOut">
              <a:rPr lang="it-IT" smtClean="0"/>
              <a:t>07/04/2026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208D-2E9F-42B8-B887-9E811F3614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948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E0BB-ADF5-4F5B-9F4B-F7E3F5057100}" type="datetimeFigureOut">
              <a:rPr lang="it-IT" smtClean="0"/>
              <a:t>07/04/2026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208D-2E9F-42B8-B887-9E811F3614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018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E0BB-ADF5-4F5B-9F4B-F7E3F5057100}" type="datetimeFigureOut">
              <a:rPr lang="it-IT" smtClean="0"/>
              <a:t>07/04/2026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208D-2E9F-42B8-B887-9E811F3614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31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E0BB-ADF5-4F5B-9F4B-F7E3F5057100}" type="datetimeFigureOut">
              <a:rPr lang="it-IT" smtClean="0"/>
              <a:t>07/04/2026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208D-2E9F-42B8-B887-9E811F3614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1928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E0BB-ADF5-4F5B-9F4B-F7E3F5057100}" type="datetimeFigureOut">
              <a:rPr lang="it-IT" smtClean="0"/>
              <a:t>07/04/2026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208D-2E9F-42B8-B887-9E811F3614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6853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E0BB-ADF5-4F5B-9F4B-F7E3F5057100}" type="datetimeFigureOut">
              <a:rPr lang="it-IT" smtClean="0"/>
              <a:t>07/04/2026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208D-2E9F-42B8-B887-9E811F3614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5154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E0BB-ADF5-4F5B-9F4B-F7E3F5057100}" type="datetimeFigureOut">
              <a:rPr lang="it-IT" smtClean="0"/>
              <a:t>07/04/2026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208D-2E9F-42B8-B887-9E811F3614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8299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E0BB-ADF5-4F5B-9F4B-F7E3F5057100}" type="datetimeFigureOut">
              <a:rPr lang="it-IT" smtClean="0"/>
              <a:t>07/04/2026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208D-2E9F-42B8-B887-9E811F3614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2171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7CE0BB-ADF5-4F5B-9F4B-F7E3F5057100}" type="datetimeFigureOut">
              <a:rPr lang="it-IT" smtClean="0"/>
              <a:t>07/04/2026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68208D-2E9F-42B8-B887-9E811F3614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6151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79C156-AD82-59E8-0008-521E27C90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589E0D7D-9BD3-9922-B3EB-51CE3A1A62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47" y="109418"/>
            <a:ext cx="11945505" cy="663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26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C60CD3-AB9D-7076-F749-C34C50B5AF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B275B436-7C03-4D90-4551-9664618DAD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47" y="109418"/>
            <a:ext cx="11945505" cy="6639163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7203C33-0A65-B7DB-0376-701099A3947C}"/>
              </a:ext>
            </a:extLst>
          </p:cNvPr>
          <p:cNvSpPr txBox="1"/>
          <p:nvPr/>
        </p:nvSpPr>
        <p:spPr>
          <a:xfrm>
            <a:off x="1240148" y="1078185"/>
            <a:ext cx="3703262" cy="523220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i="1" dirty="0">
                <a:latin typeface="Maiandra GD" panose="020E0502030308020204" pitchFamily="34" charset="0"/>
              </a:rPr>
              <a:t>Presentation Title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88DF9E1-C519-FD1A-30AD-5651CD9C8901}"/>
              </a:ext>
            </a:extLst>
          </p:cNvPr>
          <p:cNvSpPr txBox="1"/>
          <p:nvPr/>
        </p:nvSpPr>
        <p:spPr>
          <a:xfrm>
            <a:off x="1286919" y="4617253"/>
            <a:ext cx="3623835" cy="707886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i="1" dirty="0" err="1">
                <a:latin typeface="Maiandra GD" panose="020E0502030308020204" pitchFamily="34" charset="0"/>
              </a:rPr>
              <a:t>Authors</a:t>
            </a:r>
            <a:r>
              <a:rPr lang="it-IT" sz="2000" i="1" dirty="0">
                <a:latin typeface="Maiandra GD" panose="020E0502030308020204" pitchFamily="34" charset="0"/>
              </a:rPr>
              <a:t> (use the format </a:t>
            </a:r>
            <a:r>
              <a:rPr lang="it-IT" sz="2000" i="1" dirty="0" err="1">
                <a:latin typeface="Maiandra GD" panose="020E0502030308020204" pitchFamily="34" charset="0"/>
              </a:rPr>
              <a:t>Surname</a:t>
            </a:r>
            <a:r>
              <a:rPr lang="it-IT" sz="2000" i="1" dirty="0">
                <a:latin typeface="Maiandra GD" panose="020E0502030308020204" pitchFamily="34" charset="0"/>
              </a:rPr>
              <a:t> N., </a:t>
            </a:r>
            <a:r>
              <a:rPr lang="it-IT" sz="2000" i="1" dirty="0" err="1">
                <a:latin typeface="Maiandra GD" panose="020E0502030308020204" pitchFamily="34" charset="0"/>
              </a:rPr>
              <a:t>Surname</a:t>
            </a:r>
            <a:r>
              <a:rPr lang="it-IT" sz="2000" i="1" dirty="0">
                <a:latin typeface="Maiandra GD" panose="020E0502030308020204" pitchFamily="34" charset="0"/>
              </a:rPr>
              <a:t> N., ...) </a:t>
            </a:r>
          </a:p>
        </p:txBody>
      </p:sp>
    </p:spTree>
    <p:extLst>
      <p:ext uri="{BB962C8B-B14F-4D97-AF65-F5344CB8AC3E}">
        <p14:creationId xmlns:p14="http://schemas.microsoft.com/office/powerpoint/2010/main" val="3135858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B47382-C90B-7D69-266B-2121655FA8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996C0FC1-9D05-B227-22C4-B329076E16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47" y="109418"/>
            <a:ext cx="11945505" cy="663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940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37344F-0D50-BBF3-024E-42B8594C8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DCFC3AB3-8A0F-5067-9FF6-99E6C9831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47" y="109418"/>
            <a:ext cx="11945505" cy="663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525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F729EDED4C17648AABB7351AF54255E" ma:contentTypeVersion="14" ma:contentTypeDescription="Creare un nuovo documento." ma:contentTypeScope="" ma:versionID="b4ec977fe6aaa3e5fe304103ac4a314d">
  <xsd:schema xmlns:xsd="http://www.w3.org/2001/XMLSchema" xmlns:xs="http://www.w3.org/2001/XMLSchema" xmlns:p="http://schemas.microsoft.com/office/2006/metadata/properties" xmlns:ns3="f76fd9dc-cb51-4c03-8323-37854583e218" xmlns:ns4="780084b9-26a5-4067-b182-e82e3e482b9f" targetNamespace="http://schemas.microsoft.com/office/2006/metadata/properties" ma:root="true" ma:fieldsID="1b200b94bf5fa390092f8c7f1139e1e5" ns3:_="" ns4:_="">
    <xsd:import namespace="f76fd9dc-cb51-4c03-8323-37854583e218"/>
    <xsd:import namespace="780084b9-26a5-4067-b182-e82e3e482b9f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SearchProperties" minOccurs="0"/>
                <xsd:element ref="ns3:MediaServiceDateTaken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6fd9dc-cb51-4c03-8323-37854583e218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0084b9-26a5-4067-b182-e82e3e482b9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76fd9dc-cb51-4c03-8323-37854583e21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DEAADB-4B20-4FC7-B85C-4D8F1F9645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6fd9dc-cb51-4c03-8323-37854583e218"/>
    <ds:schemaRef ds:uri="780084b9-26a5-4067-b182-e82e3e482b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43908C2-1971-4CB3-B69F-D661C1546CCC}">
  <ds:schemaRefs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f76fd9dc-cb51-4c03-8323-37854583e218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780084b9-26a5-4067-b182-e82e3e482b9f"/>
  </ds:schemaRefs>
</ds:datastoreItem>
</file>

<file path=customXml/itemProps3.xml><?xml version="1.0" encoding="utf-8"?>
<ds:datastoreItem xmlns:ds="http://schemas.openxmlformats.org/officeDocument/2006/customXml" ds:itemID="{137EEE39-344B-487F-9388-2BABBF419B7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756</TotalTime>
  <Words>14</Words>
  <Application>Microsoft Office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Maiandra GD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Francesca Tusoni</dc:creator>
  <cp:lastModifiedBy>Francesca Tusoni</cp:lastModifiedBy>
  <cp:revision>9</cp:revision>
  <dcterms:created xsi:type="dcterms:W3CDTF">2026-03-11T16:45:05Z</dcterms:created>
  <dcterms:modified xsi:type="dcterms:W3CDTF">2026-04-07T19:17:29Z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0x0101006F729EDED4C17648AABB7351AF54255E</vt:lpwstr>
  </property>
</Properties>
</file>