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C8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 autoAdjust="0"/>
    <p:restoredTop sz="94551" autoAdjust="0"/>
  </p:normalViewPr>
  <p:slideViewPr>
    <p:cSldViewPr>
      <p:cViewPr varScale="1">
        <p:scale>
          <a:sx n="67" d="100"/>
          <a:sy n="67" d="100"/>
        </p:scale>
        <p:origin x="79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3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48902" y="6009271"/>
            <a:ext cx="10193582" cy="1813109"/>
          </a:xfrm>
          <a:custGeom>
            <a:avLst/>
            <a:gdLst/>
            <a:ahLst/>
            <a:cxnLst/>
            <a:rect l="l" t="t" r="r" b="b"/>
            <a:pathLst>
              <a:path w="10193582" h="1813109">
                <a:moveTo>
                  <a:pt x="0" y="0"/>
                </a:moveTo>
                <a:lnTo>
                  <a:pt x="10193581" y="0"/>
                </a:lnTo>
                <a:lnTo>
                  <a:pt x="10193581" y="1813109"/>
                </a:lnTo>
                <a:lnTo>
                  <a:pt x="0" y="18131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6075" b="-35032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2093471" y="3744224"/>
            <a:ext cx="14101059" cy="3252331"/>
            <a:chOff x="0" y="0"/>
            <a:chExt cx="3713859" cy="8565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13859" cy="856581"/>
            </a:xfrm>
            <a:custGeom>
              <a:avLst/>
              <a:gdLst/>
              <a:ahLst/>
              <a:cxnLst/>
              <a:rect l="l" t="t" r="r" b="b"/>
              <a:pathLst>
                <a:path w="3713859" h="856581">
                  <a:moveTo>
                    <a:pt x="28001" y="0"/>
                  </a:moveTo>
                  <a:lnTo>
                    <a:pt x="3685858" y="0"/>
                  </a:lnTo>
                  <a:cubicBezTo>
                    <a:pt x="3693285" y="0"/>
                    <a:pt x="3700407" y="2950"/>
                    <a:pt x="3705658" y="8201"/>
                  </a:cubicBezTo>
                  <a:cubicBezTo>
                    <a:pt x="3710909" y="13452"/>
                    <a:pt x="3713859" y="20574"/>
                    <a:pt x="3713859" y="28001"/>
                  </a:cubicBezTo>
                  <a:lnTo>
                    <a:pt x="3713859" y="828580"/>
                  </a:lnTo>
                  <a:cubicBezTo>
                    <a:pt x="3713859" y="844045"/>
                    <a:pt x="3701323" y="856581"/>
                    <a:pt x="3685858" y="856581"/>
                  </a:cubicBezTo>
                  <a:lnTo>
                    <a:pt x="28001" y="856581"/>
                  </a:lnTo>
                  <a:cubicBezTo>
                    <a:pt x="12536" y="856581"/>
                    <a:pt x="0" y="844045"/>
                    <a:pt x="0" y="828580"/>
                  </a:cubicBezTo>
                  <a:lnTo>
                    <a:pt x="0" y="28001"/>
                  </a:lnTo>
                  <a:cubicBezTo>
                    <a:pt x="0" y="12536"/>
                    <a:pt x="12536" y="0"/>
                    <a:pt x="28001" y="0"/>
                  </a:cubicBezTo>
                  <a:close/>
                </a:path>
              </a:pathLst>
            </a:custGeom>
            <a:solidFill>
              <a:srgbClr val="434D59"/>
            </a:solidFill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3713859" cy="866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191750" y="112305"/>
            <a:ext cx="3702611" cy="3631920"/>
          </a:xfrm>
          <a:custGeom>
            <a:avLst/>
            <a:gdLst/>
            <a:ahLst/>
            <a:cxnLst/>
            <a:rect l="l" t="t" r="r" b="b"/>
            <a:pathLst>
              <a:path w="3702611" h="3631920">
                <a:moveTo>
                  <a:pt x="0" y="0"/>
                </a:moveTo>
                <a:lnTo>
                  <a:pt x="3702611" y="0"/>
                </a:lnTo>
                <a:lnTo>
                  <a:pt x="3702611" y="3631919"/>
                </a:lnTo>
                <a:lnTo>
                  <a:pt x="0" y="36319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951" t="-16321" r="-18534" b="-18742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-1" y="9187861"/>
            <a:ext cx="18288001" cy="1099139"/>
            <a:chOff x="0" y="0"/>
            <a:chExt cx="4952059" cy="28948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52059" cy="289485"/>
            </a:xfrm>
            <a:custGeom>
              <a:avLst/>
              <a:gdLst/>
              <a:ahLst/>
              <a:cxnLst/>
              <a:rect l="l" t="t" r="r" b="b"/>
              <a:pathLst>
                <a:path w="4952059" h="289485">
                  <a:moveTo>
                    <a:pt x="0" y="0"/>
                  </a:moveTo>
                  <a:lnTo>
                    <a:pt x="4952059" y="0"/>
                  </a:lnTo>
                  <a:lnTo>
                    <a:pt x="4952059" y="289485"/>
                  </a:lnTo>
                  <a:lnTo>
                    <a:pt x="0" y="289485"/>
                  </a:lnTo>
                  <a:close/>
                </a:path>
              </a:pathLst>
            </a:custGeom>
            <a:solidFill>
              <a:srgbClr val="D2864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4952059" cy="2990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870134" y="9458869"/>
            <a:ext cx="3685881" cy="741813"/>
          </a:xfrm>
          <a:custGeom>
            <a:avLst/>
            <a:gdLst/>
            <a:ahLst/>
            <a:cxnLst/>
            <a:rect l="l" t="t" r="r" b="b"/>
            <a:pathLst>
              <a:path w="3685881" h="741813">
                <a:moveTo>
                  <a:pt x="0" y="0"/>
                </a:moveTo>
                <a:lnTo>
                  <a:pt x="3685881" y="0"/>
                </a:lnTo>
                <a:lnTo>
                  <a:pt x="3685881" y="741812"/>
                </a:lnTo>
                <a:lnTo>
                  <a:pt x="0" y="7418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2" name="Group 12"/>
          <p:cNvGrpSpPr/>
          <p:nvPr/>
        </p:nvGrpSpPr>
        <p:grpSpPr>
          <a:xfrm>
            <a:off x="-1" y="9184981"/>
            <a:ext cx="18288001" cy="151591"/>
            <a:chOff x="0" y="0"/>
            <a:chExt cx="4952059" cy="3862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952059" cy="38621"/>
            </a:xfrm>
            <a:custGeom>
              <a:avLst/>
              <a:gdLst/>
              <a:ahLst/>
              <a:cxnLst/>
              <a:rect l="l" t="t" r="r" b="b"/>
              <a:pathLst>
                <a:path w="4952059" h="38621">
                  <a:moveTo>
                    <a:pt x="0" y="0"/>
                  </a:moveTo>
                  <a:lnTo>
                    <a:pt x="4952059" y="0"/>
                  </a:lnTo>
                  <a:lnTo>
                    <a:pt x="4952059" y="38621"/>
                  </a:lnTo>
                  <a:lnTo>
                    <a:pt x="0" y="38621"/>
                  </a:lnTo>
                  <a:close/>
                </a:path>
              </a:pathLst>
            </a:custGeom>
            <a:solidFill>
              <a:srgbClr val="59613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4952059" cy="481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6714426" y="9493544"/>
            <a:ext cx="1441373" cy="707137"/>
          </a:xfrm>
          <a:custGeom>
            <a:avLst/>
            <a:gdLst/>
            <a:ahLst/>
            <a:cxnLst/>
            <a:rect l="l" t="t" r="r" b="b"/>
            <a:pathLst>
              <a:path w="1441373" h="707137">
                <a:moveTo>
                  <a:pt x="0" y="0"/>
                </a:moveTo>
                <a:lnTo>
                  <a:pt x="1441373" y="0"/>
                </a:lnTo>
                <a:lnTo>
                  <a:pt x="1441373" y="707137"/>
                </a:lnTo>
                <a:lnTo>
                  <a:pt x="0" y="7071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433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15508476" y="9526913"/>
            <a:ext cx="1319354" cy="673768"/>
          </a:xfrm>
          <a:custGeom>
            <a:avLst/>
            <a:gdLst/>
            <a:ahLst/>
            <a:cxnLst/>
            <a:rect l="l" t="t" r="r" b="b"/>
            <a:pathLst>
              <a:path w="1319354" h="673768">
                <a:moveTo>
                  <a:pt x="0" y="0"/>
                </a:moveTo>
                <a:lnTo>
                  <a:pt x="1319354" y="0"/>
                </a:lnTo>
                <a:lnTo>
                  <a:pt x="1319354" y="673768"/>
                </a:lnTo>
                <a:lnTo>
                  <a:pt x="0" y="6737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213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DBDE760-0DD5-5A0C-CEC5-AF2BCB57088E}"/>
              </a:ext>
            </a:extLst>
          </p:cNvPr>
          <p:cNvSpPr txBox="1"/>
          <p:nvPr/>
        </p:nvSpPr>
        <p:spPr>
          <a:xfrm>
            <a:off x="2850917" y="4039566"/>
            <a:ext cx="123842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DDC8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[INSIRA O TÍTULO DO SEU TRABALHO AQUI, EM CAIXA ALTA E NEGRITO, NA COR AMARELA]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200B5384-116F-56F9-BF32-F9625D302370}"/>
              </a:ext>
            </a:extLst>
          </p:cNvPr>
          <p:cNvSpPr txBox="1"/>
          <p:nvPr/>
        </p:nvSpPr>
        <p:spPr>
          <a:xfrm>
            <a:off x="3053555" y="8173820"/>
            <a:ext cx="12384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DDC8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[INSIRA AQUI O NOME DA INSTITUIÇÃO DE ENSINO]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529977D4-76A8-28FF-7816-BFEF4D386132}"/>
              </a:ext>
            </a:extLst>
          </p:cNvPr>
          <p:cNvSpPr txBox="1"/>
          <p:nvPr/>
        </p:nvSpPr>
        <p:spPr>
          <a:xfrm>
            <a:off x="3233959" y="7508664"/>
            <a:ext cx="12384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DDC8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[INSIRA AQUI O NOME DO AUTOR E DOS COAUTORES DO TRABALHO]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6EEF40E2-F2FD-5595-FC57-D90A897897FA}"/>
              </a:ext>
            </a:extLst>
          </p:cNvPr>
          <p:cNvSpPr txBox="1"/>
          <p:nvPr/>
        </p:nvSpPr>
        <p:spPr>
          <a:xfrm>
            <a:off x="159910" y="9437360"/>
            <a:ext cx="438685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b="1" dirty="0">
                <a:solidFill>
                  <a:srgbClr val="DDC8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[INSIRA AQUI A LOGO DA INSTITUIÇÃO DE ENSINO, EMPRESAS DE FINANCIAMENTO OU AGRADECIMENTOS].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51E8F0DF-7BB1-9124-B800-48BBCAC5D9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488" y="-1703"/>
            <a:ext cx="9190864" cy="27954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3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12395" y="7984903"/>
            <a:ext cx="2346905" cy="2302097"/>
          </a:xfrm>
          <a:custGeom>
            <a:avLst/>
            <a:gdLst/>
            <a:ahLst/>
            <a:cxnLst/>
            <a:rect l="l" t="t" r="r" b="b"/>
            <a:pathLst>
              <a:path w="2346905" h="2302097">
                <a:moveTo>
                  <a:pt x="0" y="0"/>
                </a:moveTo>
                <a:lnTo>
                  <a:pt x="2346905" y="0"/>
                </a:lnTo>
                <a:lnTo>
                  <a:pt x="2346905" y="2302097"/>
                </a:lnTo>
                <a:lnTo>
                  <a:pt x="0" y="2302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951" t="-16321" r="-18534" b="-18742"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E9BA0BD-CE55-3C4C-64DB-26F5005F4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136" y="0"/>
            <a:ext cx="9190864" cy="27954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58</Words>
  <Application>Microsoft Macintosh PowerPoint</Application>
  <PresentationFormat>Personalizar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38ª Jornada Odontológica Faculdade de Odontologia Universidade Federal de Uberlândia</dc:title>
  <cp:lastModifiedBy>Rhyan Cardoso dos Santos</cp:lastModifiedBy>
  <cp:revision>3</cp:revision>
  <dcterms:created xsi:type="dcterms:W3CDTF">2006-08-16T00:00:00Z</dcterms:created>
  <dcterms:modified xsi:type="dcterms:W3CDTF">2026-09-25T22:14:48Z</dcterms:modified>
  <dc:identifier>DAHSHiPZ6ms</dc:identifier>
</cp:coreProperties>
</file>