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A758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7A7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F08D6AF0-3221-4E17-8678-7129DE7134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blue and white shirt&#10;&#10;Description automatically generated">
            <a:extLst>
              <a:ext uri="{FF2B5EF4-FFF2-40B4-BE49-F238E27FC236}">
                <a16:creationId xmlns:a16="http://schemas.microsoft.com/office/drawing/2014/main" id="{BC6247AC-3884-4DC4-A60F-244997120D5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blue and white shirt&#10;&#10;Description automatically generated">
            <a:extLst>
              <a:ext uri="{FF2B5EF4-FFF2-40B4-BE49-F238E27FC236}">
                <a16:creationId xmlns:a16="http://schemas.microsoft.com/office/drawing/2014/main" id="{3AA5329B-17BA-4D5D-BC3B-EE2BD1C729B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2019-09-16T19:26:48Z</dcterms:modified>
</cp:coreProperties>
</file>