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87" r:id="rId4"/>
    <p:sldId id="291" r:id="rId5"/>
    <p:sldId id="288" r:id="rId6"/>
    <p:sldId id="292" r:id="rId7"/>
    <p:sldId id="289" r:id="rId8"/>
    <p:sldId id="293" r:id="rId9"/>
    <p:sldId id="290" r:id="rId10"/>
    <p:sldId id="29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2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ca dâng Mẹ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500" b="1">
                <a:latin typeface="Arial" panose="020B0604020202020204" pitchFamily="34" charset="0"/>
                <a:cs typeface="Arial" panose="020B0604020202020204" pitchFamily="34" charset="0"/>
              </a:rPr>
              <a:t>Thành tâm dâng bài ca yêu mến lên Mẹ trên trời. Mẹ ơi cho hồn con vui sống bên Mẹ muôn đời.</a:t>
            </a:r>
            <a:endParaRPr lang="vi-VN" sz="7500" b="1" dirty="0"/>
          </a:p>
        </p:txBody>
      </p:sp>
    </p:spTree>
    <p:extLst>
      <p:ext uri="{BB962C8B-B14F-4D97-AF65-F5344CB8AC3E}">
        <p14:creationId xmlns:p14="http://schemas.microsoft.com/office/powerpoint/2010/main" val="1681043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500" b="1">
                <a:latin typeface="Arial" panose="020B0604020202020204" pitchFamily="34" charset="0"/>
                <a:cs typeface="Arial" panose="020B0604020202020204" pitchFamily="34" charset="0"/>
              </a:rPr>
              <a:t>Thành tâm dâng bài ca yêu mến lên Mẹ trên trời. Mẹ ơi cho hồn con vui sống bên Mẹ muôn đời.</a:t>
            </a:r>
            <a:endParaRPr lang="vi-VN" sz="7500" b="1" dirty="0"/>
          </a:p>
        </p:txBody>
      </p:sp>
    </p:spTree>
    <p:extLst>
      <p:ext uri="{BB962C8B-B14F-4D97-AF65-F5344CB8AC3E}">
        <p14:creationId xmlns:p14="http://schemas.microsoft.com/office/powerpoint/2010/main" val="3218241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7500" b="1">
                <a:latin typeface="Arial" panose="020B0604020202020204" pitchFamily="34" charset="0"/>
                <a:cs typeface="Arial" panose="020B0604020202020204" pitchFamily="34" charset="0"/>
              </a:rPr>
              <a:t>Khúc ca dâng tiến Mẹ ngát bay tựa hương trầm. Lời ca còn vang vang, hoà ý thơ trìu mến.</a:t>
            </a:r>
            <a:endParaRPr lang="vi-VN" sz="7500" b="1" dirty="0"/>
          </a:p>
        </p:txBody>
      </p:sp>
    </p:spTree>
    <p:extLst>
      <p:ext uri="{BB962C8B-B14F-4D97-AF65-F5344CB8AC3E}">
        <p14:creationId xmlns:p14="http://schemas.microsoft.com/office/powerpoint/2010/main" val="236899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500" b="1">
                <a:latin typeface="Arial" panose="020B0604020202020204" pitchFamily="34" charset="0"/>
                <a:cs typeface="Arial" panose="020B0604020202020204" pitchFamily="34" charset="0"/>
              </a:rPr>
              <a:t>Thành tâm dâng bài ca yêu mến lên Mẹ trên trời. Mẹ ơi cho hồn con vui sống bên Mẹ muôn đời.</a:t>
            </a:r>
            <a:endParaRPr lang="vi-VN" sz="7500" b="1" dirty="0"/>
          </a:p>
        </p:txBody>
      </p:sp>
    </p:spTree>
    <p:extLst>
      <p:ext uri="{BB962C8B-B14F-4D97-AF65-F5344CB8AC3E}">
        <p14:creationId xmlns:p14="http://schemas.microsoft.com/office/powerpoint/2010/main" val="1473799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7500" b="1">
                <a:latin typeface="Arial" panose="020B0604020202020204" pitchFamily="34" charset="0"/>
                <a:cs typeface="Arial" panose="020B0604020202020204" pitchFamily="34" charset="0"/>
              </a:rPr>
              <a:t>Tiếng con vang tới Trời, tán dương Mẹ muôn đời. Hoà tâm tình nơi nơi, nguyện lắng nghe Mẹ hỡi!</a:t>
            </a:r>
            <a:endParaRPr lang="vi-VN" sz="7500" b="1" dirty="0"/>
          </a:p>
        </p:txBody>
      </p:sp>
    </p:spTree>
    <p:extLst>
      <p:ext uri="{BB962C8B-B14F-4D97-AF65-F5344CB8AC3E}">
        <p14:creationId xmlns:p14="http://schemas.microsoft.com/office/powerpoint/2010/main" val="2670919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500" b="1">
                <a:latin typeface="Arial" panose="020B0604020202020204" pitchFamily="34" charset="0"/>
                <a:cs typeface="Arial" panose="020B0604020202020204" pitchFamily="34" charset="0"/>
              </a:rPr>
              <a:t>Thành tâm dâng bài ca yêu mến lên Mẹ trên trời. Mẹ ơi cho hồn con vui sống bên Mẹ muôn đời.</a:t>
            </a:r>
            <a:endParaRPr lang="vi-VN" sz="7500" b="1" dirty="0"/>
          </a:p>
        </p:txBody>
      </p:sp>
    </p:spTree>
    <p:extLst>
      <p:ext uri="{BB962C8B-B14F-4D97-AF65-F5344CB8AC3E}">
        <p14:creationId xmlns:p14="http://schemas.microsoft.com/office/powerpoint/2010/main" val="992659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7500" b="1">
                <a:latin typeface="Arial" panose="020B0604020202020204" pitchFamily="34" charset="0"/>
                <a:cs typeface="Arial" panose="020B0604020202020204" pitchFamily="34" charset="0"/>
              </a:rPr>
              <a:t>Khúc ca dâng tiến Mẹ, thắm xinh tựa trăng rằm. Ðẹp như ngàn hoa xuân, bền vững hơn trời đất.</a:t>
            </a:r>
            <a:endParaRPr lang="vi-VN" sz="7500" b="1" dirty="0"/>
          </a:p>
        </p:txBody>
      </p:sp>
    </p:spTree>
    <p:extLst>
      <p:ext uri="{BB962C8B-B14F-4D97-AF65-F5344CB8AC3E}">
        <p14:creationId xmlns:p14="http://schemas.microsoft.com/office/powerpoint/2010/main" val="2951248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500" b="1">
                <a:latin typeface="Arial" panose="020B0604020202020204" pitchFamily="34" charset="0"/>
                <a:cs typeface="Arial" panose="020B0604020202020204" pitchFamily="34" charset="0"/>
              </a:rPr>
              <a:t>Thành tâm dâng bài ca yêu mến lên Mẹ trên trời. Mẹ ơi cho hồn con vui sống bên Mẹ muôn đời.</a:t>
            </a:r>
            <a:endParaRPr lang="vi-VN" sz="7500" b="1" dirty="0"/>
          </a:p>
        </p:txBody>
      </p:sp>
    </p:spTree>
    <p:extLst>
      <p:ext uri="{BB962C8B-B14F-4D97-AF65-F5344CB8AC3E}">
        <p14:creationId xmlns:p14="http://schemas.microsoft.com/office/powerpoint/2010/main" val="2364692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7500" b="1">
                <a:latin typeface="Arial" panose="020B0604020202020204" pitchFamily="34" charset="0"/>
                <a:cs typeface="Arial" panose="020B0604020202020204" pitchFamily="34" charset="0"/>
              </a:rPr>
              <a:t>Khúc ca dâng tiến Mẹ, thắm tươi ngàn thế hệ. Dù bao đời phôi pha, tình mến không mờ xoá.</a:t>
            </a:r>
            <a:endParaRPr lang="vi-VN" sz="7500" b="1" dirty="0"/>
          </a:p>
        </p:txBody>
      </p:sp>
    </p:spTree>
    <p:extLst>
      <p:ext uri="{BB962C8B-B14F-4D97-AF65-F5344CB8AC3E}">
        <p14:creationId xmlns:p14="http://schemas.microsoft.com/office/powerpoint/2010/main" val="2413333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199</TotalTime>
  <Words>237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Bài ca dâng Mẹ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DINH GIA</cp:lastModifiedBy>
  <cp:revision>41</cp:revision>
  <dcterms:created xsi:type="dcterms:W3CDTF">2024-12-09T09:23:25Z</dcterms:created>
  <dcterms:modified xsi:type="dcterms:W3CDTF">2025-08-06T09:43:57Z</dcterms:modified>
</cp:coreProperties>
</file>