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456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16/09/2019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svg"/><Relationship Id="rId10" Type="http://schemas.openxmlformats.org/officeDocument/2006/relationships/image" Target="../media/image9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1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10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9.svg"/><Relationship Id="rId7" Type="http://schemas.openxmlformats.org/officeDocument/2006/relationships/image" Target="../media/image9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9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E72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5" name="Picture Placeholder 4" descr="A close up of a flag&#10;&#10;Description automatically generated">
            <a:extLst>
              <a:ext uri="{FF2B5EF4-FFF2-40B4-BE49-F238E27FC236}">
                <a16:creationId xmlns:a16="http://schemas.microsoft.com/office/drawing/2014/main" id="{E17F8B97-A73E-4F65-B73A-6F80F4AEEE7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B05D2B-1373-46BC-A5AE-909B85DEEF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7042297" y="677316"/>
            <a:ext cx="4318000" cy="5442083"/>
          </a:xfrm>
        </p:spPr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1577316-F2E4-400B-9629-0A166067F29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28</cp:revision>
  <dcterms:created xsi:type="dcterms:W3CDTF">2019-09-14T18:26:40Z</dcterms:created>
  <dcterms:modified xsi:type="dcterms:W3CDTF">2019-09-15T21:14:09Z</dcterms:modified>
</cp:coreProperties>
</file>