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9917e0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9917e0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971a789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971a789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971a789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971a789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971a789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971a789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971a789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3971a789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971a789f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971a789f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971a789f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3971a789f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971a789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3971a789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971a789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971a789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971a789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971a789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971a789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3971a789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971a789f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3971a789f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971a789f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971a789f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971a789f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3971a789f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971a789f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3971a789f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971a789f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971a789f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971a789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3971a789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09917e06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09917e06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971a789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971a789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71a789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971a789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971a789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971a789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71a789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971a789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971a789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971a789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971a789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971a789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971a789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971a789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8969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At tænke uden for rammen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D7C8A"/>
                </a:solidFill>
              </a:rPr>
              <a:t>Hvordan får hadtale mig til at føle mig tilpas? &gt; Medieanalyse&gt; </a:t>
            </a:r>
            <a:r>
              <a:rPr lang="da-DK" b="1">
                <a:solidFill>
                  <a:srgbClr val="5D7C8A"/>
                </a:solidFill>
              </a:rPr>
              <a:t>At tænke uden for rammen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 txBox="1"/>
          <p:nvPr/>
        </p:nvSpPr>
        <p:spPr>
          <a:xfrm>
            <a:off x="740000" y="3680750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dirty="0">
                <a:solidFill>
                  <a:srgbClr val="5D7C8A"/>
                </a:solidFill>
              </a:rPr>
              <a:t>"Et billed siger mere end tusinde ord"</a:t>
            </a:r>
            <a:endParaRPr sz="2800" dirty="0">
              <a:solidFill>
                <a:srgbClr val="5D7C8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>
                <a:solidFill>
                  <a:srgbClr val="FFFFFF"/>
                </a:solidFill>
              </a:rPr>
              <a:t> 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59" name="Google Shape;159;p37"/>
          <p:cNvSpPr txBox="1"/>
          <p:nvPr/>
        </p:nvSpPr>
        <p:spPr>
          <a:xfrm>
            <a:off x="902950" y="4141076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i="1">
                <a:solidFill>
                  <a:srgbClr val="5D7C8A"/>
                </a:solidFill>
              </a:rPr>
              <a:t>Frederick R. Barnard</a:t>
            </a:r>
            <a:endParaRPr i="1">
              <a:solidFill>
                <a:srgbClr val="5D7C8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160" name="Google Shape;16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/>
        </p:nvSpPr>
        <p:spPr>
          <a:xfrm>
            <a:off x="1873225" y="3920103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/>
              <a:t>Hvad tror du sker her?</a:t>
            </a:r>
            <a:endParaRPr sz="2400" dirty="0"/>
          </a:p>
        </p:txBody>
      </p:sp>
      <p:sp>
        <p:nvSpPr>
          <p:cNvPr id="240" name="Google Shape;240;p46"/>
          <p:cNvSpPr txBox="1"/>
          <p:nvPr/>
        </p:nvSpPr>
        <p:spPr>
          <a:xfrm>
            <a:off x="5350280" y="3920103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/>
              <a:t>Hvordan har du det med det?</a:t>
            </a:r>
            <a:endParaRPr sz="2400" dirty="0"/>
          </a:p>
        </p:txBody>
      </p:sp>
      <p:pic>
        <p:nvPicPr>
          <p:cNvPr id="241" name="Google Shape;241;p46"/>
          <p:cNvPicPr preferRelativeResize="0"/>
          <p:nvPr/>
        </p:nvPicPr>
        <p:blipFill rotWithShape="1">
          <a:blip r:embed="rId3">
            <a:alphaModFix/>
          </a:blip>
          <a:srcRect b="11268"/>
          <a:stretch/>
        </p:blipFill>
        <p:spPr>
          <a:xfrm>
            <a:off x="1873225" y="310075"/>
            <a:ext cx="6096269" cy="36100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46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243" name="Google Shape;243;p46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6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4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50" name="Google Shape;250;p4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dirty="0"/>
                <a:t>Hvad tror du sker her?</a:t>
              </a:r>
              <a:endParaRPr sz="2400" dirty="0"/>
            </a:p>
          </p:txBody>
        </p:sp>
        <p:sp>
          <p:nvSpPr>
            <p:cNvPr id="251" name="Google Shape;251;p4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252" name="Google Shape;252;p47"/>
          <p:cNvPicPr preferRelativeResize="0"/>
          <p:nvPr/>
        </p:nvPicPr>
        <p:blipFill rotWithShape="1">
          <a:blip r:embed="rId3">
            <a:alphaModFix/>
          </a:blip>
          <a:srcRect l="58764" t="58390" r="29554" b="27237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47"/>
          <p:cNvGrpSpPr/>
          <p:nvPr/>
        </p:nvGrpSpPr>
        <p:grpSpPr>
          <a:xfrm>
            <a:off x="929959" y="352041"/>
            <a:ext cx="564346" cy="604802"/>
            <a:chOff x="3278784" y="65416"/>
            <a:chExt cx="564346" cy="604802"/>
          </a:xfrm>
        </p:grpSpPr>
        <p:sp>
          <p:nvSpPr>
            <p:cNvPr id="254" name="Google Shape;254;p47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7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8"/>
          <p:cNvGrpSpPr/>
          <p:nvPr/>
        </p:nvGrpSpPr>
        <p:grpSpPr>
          <a:xfrm>
            <a:off x="5805325" y="1227816"/>
            <a:ext cx="2999400" cy="2206050"/>
            <a:chOff x="5821375" y="1781638"/>
            <a:chExt cx="2999400" cy="2941400"/>
          </a:xfrm>
        </p:grpSpPr>
        <p:sp>
          <p:nvSpPr>
            <p:cNvPr id="261" name="Google Shape;261;p48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262" name="Google Shape;262;p48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263" name="Google Shape;263;p48"/>
          <p:cNvPicPr preferRelativeResize="0"/>
          <p:nvPr/>
        </p:nvPicPr>
        <p:blipFill rotWithShape="1">
          <a:blip r:embed="rId3">
            <a:alphaModFix/>
          </a:blip>
          <a:srcRect l="58764" t="48964" r="16490" b="26548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48"/>
          <p:cNvGrpSpPr/>
          <p:nvPr/>
        </p:nvGrpSpPr>
        <p:grpSpPr>
          <a:xfrm>
            <a:off x="870325" y="672028"/>
            <a:ext cx="564946" cy="605446"/>
            <a:chOff x="727000" y="250028"/>
            <a:chExt cx="564946" cy="605446"/>
          </a:xfrm>
        </p:grpSpPr>
        <p:sp>
          <p:nvSpPr>
            <p:cNvPr id="265" name="Google Shape;265;p48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8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272" name="Google Shape;272;p49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273" name="Google Shape;273;p49"/>
          <p:cNvPicPr preferRelativeResize="0"/>
          <p:nvPr/>
        </p:nvPicPr>
        <p:blipFill rotWithShape="1">
          <a:blip r:embed="rId3">
            <a:alphaModFix/>
          </a:blip>
          <a:srcRect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49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75" name="Google Shape;275;p49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9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5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82" name="Google Shape;282;p5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283" name="Google Shape;283;p5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284" name="Google Shape;284;p50"/>
          <p:cNvPicPr preferRelativeResize="0"/>
          <p:nvPr/>
        </p:nvPicPr>
        <p:blipFill rotWithShape="1">
          <a:blip r:embed="rId3">
            <a:alphaModFix/>
          </a:blip>
          <a:srcRect l="24971" t="18124" r="60046" b="59192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50"/>
          <p:cNvGrpSpPr/>
          <p:nvPr/>
        </p:nvGrpSpPr>
        <p:grpSpPr>
          <a:xfrm>
            <a:off x="1280284" y="479441"/>
            <a:ext cx="564346" cy="604802"/>
            <a:chOff x="3278784" y="65416"/>
            <a:chExt cx="564346" cy="604802"/>
          </a:xfrm>
        </p:grpSpPr>
        <p:sp>
          <p:nvSpPr>
            <p:cNvPr id="286" name="Google Shape;286;p5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51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93" name="Google Shape;293;p51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294" name="Google Shape;294;p51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 l="22612" t="18124" r="38660" b="1327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51"/>
          <p:cNvGrpSpPr/>
          <p:nvPr/>
        </p:nvGrpSpPr>
        <p:grpSpPr>
          <a:xfrm>
            <a:off x="1483400" y="250053"/>
            <a:ext cx="564946" cy="605446"/>
            <a:chOff x="727000" y="250028"/>
            <a:chExt cx="564946" cy="605446"/>
          </a:xfrm>
        </p:grpSpPr>
        <p:sp>
          <p:nvSpPr>
            <p:cNvPr id="297" name="Google Shape;297;p5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2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305" name="Google Shape;305;p52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grpSp>
        <p:nvGrpSpPr>
          <p:cNvPr id="306" name="Google Shape;306;p52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07" name="Google Shape;307;p5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53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14" name="Google Shape;314;p5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315" name="Google Shape;315;p5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316" name="Google Shape;316;p53"/>
          <p:cNvPicPr preferRelativeResize="0"/>
          <p:nvPr/>
        </p:nvPicPr>
        <p:blipFill rotWithShape="1">
          <a:blip r:embed="rId3">
            <a:alphaModFix/>
          </a:blip>
          <a:srcRect l="29322" t="24127" r="39953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53"/>
          <p:cNvGrpSpPr/>
          <p:nvPr/>
        </p:nvGrpSpPr>
        <p:grpSpPr>
          <a:xfrm>
            <a:off x="1590809" y="280391"/>
            <a:ext cx="564346" cy="604802"/>
            <a:chOff x="3278784" y="65416"/>
            <a:chExt cx="564346" cy="604802"/>
          </a:xfrm>
        </p:grpSpPr>
        <p:sp>
          <p:nvSpPr>
            <p:cNvPr id="318" name="Google Shape;318;p5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54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25" name="Google Shape;325;p54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326" name="Google Shape;326;p54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327" name="Google Shape;327;p54"/>
          <p:cNvPicPr preferRelativeResize="0"/>
          <p:nvPr/>
        </p:nvPicPr>
        <p:blipFill rotWithShape="1">
          <a:blip r:embed="rId3">
            <a:alphaModFix/>
          </a:blip>
          <a:srcRect l="29323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54"/>
          <p:cNvGrpSpPr/>
          <p:nvPr/>
        </p:nvGrpSpPr>
        <p:grpSpPr>
          <a:xfrm>
            <a:off x="1013650" y="297828"/>
            <a:ext cx="564946" cy="605446"/>
            <a:chOff x="727000" y="250028"/>
            <a:chExt cx="564946" cy="605446"/>
          </a:xfrm>
        </p:grpSpPr>
        <p:sp>
          <p:nvSpPr>
            <p:cNvPr id="329" name="Google Shape;329;p5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336" name="Google Shape;336;p5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337" name="Google Shape;3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5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39" name="Google Shape;339;p5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1560575" y="3081600"/>
            <a:ext cx="6369600" cy="107490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/>
          <p:nvPr/>
        </p:nvSpPr>
        <p:spPr>
          <a:xfrm>
            <a:off x="907175" y="411479"/>
            <a:ext cx="7902900" cy="226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/>
              <a:t>Online billeder er en effektiv måde at dele meddelelser, tanker og ideer på.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/>
              <a:t>De kan også misforstås, gengives fejlagtigt eller med vilje blive redigerede. Det vi ser, påvirker vores opfattelse af en situation.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1709675" y="3259325"/>
            <a:ext cx="62979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dirty="0">
                <a:solidFill>
                  <a:srgbClr val="FFFFFF"/>
                </a:solidFill>
              </a:rPr>
              <a:t>Overvej følgende eksempler og hvordan de får dig til at føle dig tilpas, når du ser mere af billedet.</a:t>
            </a: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5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46" name="Google Shape;346;p5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347" name="Google Shape;347;p5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348" name="Google Shape;348;p56"/>
          <p:cNvPicPr preferRelativeResize="0"/>
          <p:nvPr/>
        </p:nvPicPr>
        <p:blipFill rotWithShape="1">
          <a:blip r:embed="rId3">
            <a:alphaModFix/>
          </a:blip>
          <a:srcRect l="27221" t="56959" r="51485" b="13807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56"/>
          <p:cNvGrpSpPr/>
          <p:nvPr/>
        </p:nvGrpSpPr>
        <p:grpSpPr>
          <a:xfrm>
            <a:off x="914034" y="344091"/>
            <a:ext cx="564346" cy="604802"/>
            <a:chOff x="3278784" y="65416"/>
            <a:chExt cx="564346" cy="604802"/>
          </a:xfrm>
        </p:grpSpPr>
        <p:sp>
          <p:nvSpPr>
            <p:cNvPr id="350" name="Google Shape;350;p5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57"/>
          <p:cNvGrpSpPr/>
          <p:nvPr/>
        </p:nvGrpSpPr>
        <p:grpSpPr>
          <a:xfrm>
            <a:off x="1955400" y="3972791"/>
            <a:ext cx="6465525" cy="391962"/>
            <a:chOff x="1971450" y="5441604"/>
            <a:chExt cx="6465525" cy="522617"/>
          </a:xfrm>
        </p:grpSpPr>
        <p:sp>
          <p:nvSpPr>
            <p:cNvPr id="357" name="Google Shape;357;p57"/>
            <p:cNvSpPr txBox="1"/>
            <p:nvPr/>
          </p:nvSpPr>
          <p:spPr>
            <a:xfrm>
              <a:off x="1971450" y="5441604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358" name="Google Shape;358;p57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359" name="Google Shape;359;p57"/>
          <p:cNvPicPr preferRelativeResize="0"/>
          <p:nvPr/>
        </p:nvPicPr>
        <p:blipFill rotWithShape="1">
          <a:blip r:embed="rId3">
            <a:alphaModFix/>
          </a:blip>
          <a:srcRect l="27220" t="56959" r="19142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57"/>
          <p:cNvGrpSpPr/>
          <p:nvPr/>
        </p:nvGrpSpPr>
        <p:grpSpPr>
          <a:xfrm>
            <a:off x="1260475" y="170428"/>
            <a:ext cx="564946" cy="605446"/>
            <a:chOff x="727000" y="250028"/>
            <a:chExt cx="564946" cy="605446"/>
          </a:xfrm>
        </p:grpSpPr>
        <p:sp>
          <p:nvSpPr>
            <p:cNvPr id="361" name="Google Shape;361;p5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8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368" name="Google Shape;368;p5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369" name="Google Shape;369;p58"/>
          <p:cNvPicPr preferRelativeResize="0"/>
          <p:nvPr/>
        </p:nvPicPr>
        <p:blipFill rotWithShape="1">
          <a:blip r:embed="rId3">
            <a:alphaModFix/>
          </a:blip>
          <a:srcRect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58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371" name="Google Shape;371;p5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5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78" name="Google Shape;378;p5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379" name="Google Shape;379;p5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380" name="Google Shape;380;p59"/>
          <p:cNvPicPr preferRelativeResize="0"/>
          <p:nvPr/>
        </p:nvPicPr>
        <p:blipFill rotWithShape="1">
          <a:blip r:embed="rId3">
            <a:alphaModFix/>
          </a:blip>
          <a:srcRect l="24343" t="27570" r="46710" b="37476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59"/>
          <p:cNvGrpSpPr/>
          <p:nvPr/>
        </p:nvGrpSpPr>
        <p:grpSpPr>
          <a:xfrm>
            <a:off x="1033459" y="662566"/>
            <a:ext cx="564346" cy="604802"/>
            <a:chOff x="3278784" y="65416"/>
            <a:chExt cx="564346" cy="604802"/>
          </a:xfrm>
        </p:grpSpPr>
        <p:sp>
          <p:nvSpPr>
            <p:cNvPr id="382" name="Google Shape;382;p5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6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89" name="Google Shape;389;p6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Hvad tror du sker her?</a:t>
              </a:r>
              <a:endParaRPr sz="2400"/>
            </a:p>
          </p:txBody>
        </p:sp>
        <p:sp>
          <p:nvSpPr>
            <p:cNvPr id="390" name="Google Shape;390;p6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/>
                <a:t>Hvordan har du det med det?</a:t>
              </a:r>
              <a:endParaRPr sz="2400"/>
            </a:p>
          </p:txBody>
        </p:sp>
      </p:grpSp>
      <p:pic>
        <p:nvPicPr>
          <p:cNvPr id="391" name="Google Shape;391;p60"/>
          <p:cNvPicPr preferRelativeResize="0"/>
          <p:nvPr/>
        </p:nvPicPr>
        <p:blipFill rotWithShape="1">
          <a:blip r:embed="rId3">
            <a:alphaModFix/>
          </a:blip>
          <a:srcRect l="1592" t="15107" r="45678" b="13464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60"/>
          <p:cNvGrpSpPr/>
          <p:nvPr/>
        </p:nvGrpSpPr>
        <p:grpSpPr>
          <a:xfrm>
            <a:off x="790725" y="281903"/>
            <a:ext cx="564946" cy="605446"/>
            <a:chOff x="727000" y="250028"/>
            <a:chExt cx="564946" cy="605446"/>
          </a:xfrm>
        </p:grpSpPr>
        <p:sp>
          <p:nvSpPr>
            <p:cNvPr id="393" name="Google Shape;393;p6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400" name="Google Shape;400;p6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401" name="Google Shape;40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61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403" name="Google Shape;403;p6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2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413" name="Google Shape;413;p6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2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174" name="Google Shape;174;p39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175" name="Google Shape;175;p39"/>
          <p:cNvPicPr preferRelativeResize="0"/>
          <p:nvPr/>
        </p:nvPicPr>
        <p:blipFill rotWithShape="1">
          <a:blip r:embed="rId3">
            <a:alphaModFix/>
          </a:blip>
          <a:srcRect l="83126" t="28119" b="34452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39"/>
          <p:cNvGrpSpPr/>
          <p:nvPr/>
        </p:nvGrpSpPr>
        <p:grpSpPr>
          <a:xfrm>
            <a:off x="3278784" y="65416"/>
            <a:ext cx="564298" cy="604754"/>
            <a:chOff x="3278784" y="65416"/>
            <a:chExt cx="564298" cy="604754"/>
          </a:xfrm>
        </p:grpSpPr>
        <p:sp>
          <p:nvSpPr>
            <p:cNvPr id="177" name="Google Shape;177;p39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9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184" name="Google Shape;184;p40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185" name="Google Shape;185;p40"/>
          <p:cNvPicPr preferRelativeResize="0"/>
          <p:nvPr/>
        </p:nvPicPr>
        <p:blipFill rotWithShape="1">
          <a:blip r:embed="rId3">
            <a:alphaModFix/>
          </a:blip>
          <a:srcRect l="38514" t="29785" b="32246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40"/>
          <p:cNvGrpSpPr/>
          <p:nvPr/>
        </p:nvGrpSpPr>
        <p:grpSpPr>
          <a:xfrm>
            <a:off x="727000" y="250028"/>
            <a:ext cx="564946" cy="605408"/>
            <a:chOff x="727000" y="250028"/>
            <a:chExt cx="564946" cy="605408"/>
          </a:xfrm>
        </p:grpSpPr>
        <p:sp>
          <p:nvSpPr>
            <p:cNvPr id="187" name="Google Shape;187;p40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194" name="Google Shape;194;p41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195" name="Google Shape;1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1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/>
              <a:t>Credit: NBA/Twitter</a:t>
            </a:r>
            <a:endParaRPr sz="1000"/>
          </a:p>
        </p:txBody>
      </p:sp>
      <p:grpSp>
        <p:nvGrpSpPr>
          <p:cNvPr id="197" name="Google Shape;197;p41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198" name="Google Shape;198;p4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205" name="Google Shape;205;p42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2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/>
          <p:nvPr/>
        </p:nvSpPr>
        <p:spPr>
          <a:xfrm>
            <a:off x="1718150" y="1493850"/>
            <a:ext cx="5846100" cy="162285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3"/>
          <p:cNvSpPr txBox="1"/>
          <p:nvPr/>
        </p:nvSpPr>
        <p:spPr>
          <a:xfrm>
            <a:off x="1282135" y="1493850"/>
            <a:ext cx="6579730" cy="162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800" dirty="0">
                <a:solidFill>
                  <a:srgbClr val="FFFFFF"/>
                </a:solidFill>
              </a:rPr>
              <a:t>Hvad med disse eksempler?</a:t>
            </a: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/>
          <p:nvPr/>
        </p:nvSpPr>
        <p:spPr>
          <a:xfrm>
            <a:off x="5821375" y="14687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220" name="Google Shape;220;p44"/>
          <p:cNvSpPr txBox="1"/>
          <p:nvPr/>
        </p:nvSpPr>
        <p:spPr>
          <a:xfrm>
            <a:off x="5821375" y="32828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/>
              <a:t>Hvordan har du det med det?</a:t>
            </a:r>
            <a:endParaRPr sz="2400" dirty="0"/>
          </a:p>
        </p:txBody>
      </p:sp>
      <p:pic>
        <p:nvPicPr>
          <p:cNvPr id="221" name="Google Shape;221;p44"/>
          <p:cNvPicPr preferRelativeResize="0"/>
          <p:nvPr/>
        </p:nvPicPr>
        <p:blipFill rotWithShape="1">
          <a:blip r:embed="rId3">
            <a:alphaModFix/>
          </a:blip>
          <a:srcRect l="31055" t="23430" r="51556" b="55428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44"/>
          <p:cNvGrpSpPr/>
          <p:nvPr/>
        </p:nvGrpSpPr>
        <p:grpSpPr>
          <a:xfrm>
            <a:off x="850334" y="463516"/>
            <a:ext cx="564346" cy="604802"/>
            <a:chOff x="3278784" y="65416"/>
            <a:chExt cx="564346" cy="604802"/>
          </a:xfrm>
        </p:grpSpPr>
        <p:sp>
          <p:nvSpPr>
            <p:cNvPr id="223" name="Google Shape;223;p44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4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Hvad tror du sker her?</a:t>
            </a:r>
            <a:endParaRPr sz="2400"/>
          </a:p>
        </p:txBody>
      </p:sp>
      <p:sp>
        <p:nvSpPr>
          <p:cNvPr id="230" name="Google Shape;230;p45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Hvordan har du det med det?</a:t>
            </a:r>
            <a:endParaRPr sz="2400"/>
          </a:p>
        </p:txBody>
      </p:sp>
      <p:pic>
        <p:nvPicPr>
          <p:cNvPr id="231" name="Google Shape;231;p45"/>
          <p:cNvPicPr preferRelativeResize="0"/>
          <p:nvPr/>
        </p:nvPicPr>
        <p:blipFill rotWithShape="1">
          <a:blip r:embed="rId3">
            <a:alphaModFix/>
          </a:blip>
          <a:srcRect l="31055" r="26309" b="55426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45"/>
          <p:cNvGrpSpPr/>
          <p:nvPr/>
        </p:nvGrpSpPr>
        <p:grpSpPr>
          <a:xfrm>
            <a:off x="623500" y="313728"/>
            <a:ext cx="564946" cy="605446"/>
            <a:chOff x="727000" y="250028"/>
            <a:chExt cx="564946" cy="605446"/>
          </a:xfrm>
        </p:grpSpPr>
        <p:sp>
          <p:nvSpPr>
            <p:cNvPr id="233" name="Google Shape;233;p45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5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On-screen Show (16:9)</PresentationFormat>
  <Paragraphs>83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Simple Light</vt:lpstr>
      <vt:lpstr>Simple Light</vt:lpstr>
      <vt:lpstr>Simple Light</vt:lpstr>
      <vt:lpstr>At tænke uden for rammen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tænke uden for rammen</dc:title>
  <cp:lastModifiedBy>Valentine Fryson</cp:lastModifiedBy>
  <cp:revision>1</cp:revision>
  <dcterms:modified xsi:type="dcterms:W3CDTF">2019-07-16T12:18:22Z</dcterms:modified>
</cp:coreProperties>
</file>