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1" r:id="rId1"/>
    <p:sldMasterId id="2147483682" r:id="rId2"/>
    <p:sldMasterId id="2147483683" r:id="rId3"/>
  </p:sldMasterIdLst>
  <p:notesMasterIdLst>
    <p:notesMasterId r:id="rId30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996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509917e06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509917e06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3971a789f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3971a789f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3971a789f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33971a789f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3971a789f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33971a789f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3971a789f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33971a789f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3971a789f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3971a789f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3971a789f_0_1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33971a789f_0_1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3971a789f_0_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33971a789f_0_1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3971a789f_0_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3971a789f_0_1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33971a789f_0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33971a789f_0_2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3971a789f_0_2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33971a789f_0_2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33971a789f_0_2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33971a789f_0_2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3971a789f_0_2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33971a789f_0_2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33971a789f_0_2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33971a789f_0_2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33971a789f_0_2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33971a789f_0_2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33971a789f_0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33971a789f_0_3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33971a789f_0_3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g33971a789f_0_3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509917e06e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509917e06e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3971a789f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3971a789f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3971a789f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3971a789f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3971a789f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33971a789f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3971a789f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3971a789f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3971a789f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3971a789f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3971a789f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3971a789f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3971a789f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3971a789f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1" name="Google Shape;91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2" name="Google Shape;92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6" name="Google Shape;96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9" name="Google Shape;99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9" name="Google Shape;109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0" name="Google Shape;110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3" name="Google Shape;113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8" name="Google Shape;128;p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9" name="Google Shape;129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2" name="Google Shape;132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3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6" name="Google Shape;136;p3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7" name="Google Shape;137;p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8" name="Google Shape;138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41" name="Google Shape;141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4" name="Google Shape;144;p3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69742" y="512500"/>
            <a:ext cx="358508" cy="331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8" name="Google Shape;58;p13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9.png"/><Relationship Id="rId11" Type="http://schemas.openxmlformats.org/officeDocument/2006/relationships/image" Target="../media/image23.png"/><Relationship Id="rId5" Type="http://schemas.openxmlformats.org/officeDocument/2006/relationships/image" Target="../media/image4.png"/><Relationship Id="rId10" Type="http://schemas.openxmlformats.org/officeDocument/2006/relationships/image" Target="../media/image22.png"/><Relationship Id="rId4" Type="http://schemas.openxmlformats.org/officeDocument/2006/relationships/image" Target="../media/image2.png"/><Relationship Id="rId9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7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37"/>
          <p:cNvSpPr txBox="1">
            <a:spLocks noGrp="1"/>
          </p:cNvSpPr>
          <p:nvPr>
            <p:ph type="ctrTitle"/>
          </p:nvPr>
        </p:nvSpPr>
        <p:spPr>
          <a:xfrm>
            <a:off x="902950" y="995000"/>
            <a:ext cx="4896900" cy="261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da-DK" sz="4800" b="1"/>
              <a:t>At tænke uden for rammen</a:t>
            </a:r>
            <a:endParaRPr sz="4800" b="1"/>
          </a:p>
        </p:txBody>
      </p:sp>
      <p:sp>
        <p:nvSpPr>
          <p:cNvPr id="156" name="Google Shape;156;p37"/>
          <p:cNvSpPr txBox="1"/>
          <p:nvPr/>
        </p:nvSpPr>
        <p:spPr>
          <a:xfrm>
            <a:off x="1065000" y="53850"/>
            <a:ext cx="8010900" cy="3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>
                <a:solidFill>
                  <a:srgbClr val="5D7C8A"/>
                </a:solidFill>
              </a:rPr>
              <a:t>Hvordan får hadtale mig til at føle mig tilpas? &gt; Medieanalyse&gt; </a:t>
            </a:r>
            <a:r>
              <a:rPr lang="da-DK" b="1">
                <a:solidFill>
                  <a:srgbClr val="5D7C8A"/>
                </a:solidFill>
              </a:rPr>
              <a:t>At tænke uden for rammen</a:t>
            </a:r>
            <a:endParaRPr b="1">
              <a:solidFill>
                <a:srgbClr val="5D7C8A"/>
              </a:solidFill>
            </a:endParaRPr>
          </a:p>
        </p:txBody>
      </p:sp>
      <p:pic>
        <p:nvPicPr>
          <p:cNvPr id="157" name="Google Shape;157;p3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95500" y="52850"/>
            <a:ext cx="441001" cy="407924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37"/>
          <p:cNvSpPr txBox="1"/>
          <p:nvPr/>
        </p:nvSpPr>
        <p:spPr>
          <a:xfrm>
            <a:off x="740000" y="3680750"/>
            <a:ext cx="7902900" cy="8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800" dirty="0">
                <a:solidFill>
                  <a:srgbClr val="5D7C8A"/>
                </a:solidFill>
              </a:rPr>
              <a:t>"Et billed siger mere end tusinde ord"</a:t>
            </a:r>
            <a:endParaRPr sz="2800" dirty="0">
              <a:solidFill>
                <a:srgbClr val="5D7C8A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 dirty="0">
                <a:solidFill>
                  <a:srgbClr val="FFFFFF"/>
                </a:solidFill>
              </a:rPr>
              <a:t> </a:t>
            </a:r>
            <a:endParaRPr sz="2400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FFFFFF"/>
              </a:solidFill>
            </a:endParaRPr>
          </a:p>
        </p:txBody>
      </p:sp>
      <p:sp>
        <p:nvSpPr>
          <p:cNvPr id="159" name="Google Shape;159;p37"/>
          <p:cNvSpPr txBox="1"/>
          <p:nvPr/>
        </p:nvSpPr>
        <p:spPr>
          <a:xfrm>
            <a:off x="902950" y="4141076"/>
            <a:ext cx="79029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i="1">
                <a:solidFill>
                  <a:srgbClr val="5D7C8A"/>
                </a:solidFill>
              </a:rPr>
              <a:t>Frederick R. Barnard</a:t>
            </a:r>
            <a:endParaRPr i="1">
              <a:solidFill>
                <a:srgbClr val="5D7C8A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>
                <a:solidFill>
                  <a:srgbClr val="FFFFFF"/>
                </a:solidFill>
              </a:rPr>
              <a:t> </a:t>
            </a:r>
            <a:endParaRPr sz="240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FFFFFF"/>
              </a:solidFill>
            </a:endParaRPr>
          </a:p>
        </p:txBody>
      </p:sp>
      <p:pic>
        <p:nvPicPr>
          <p:cNvPr id="160" name="Google Shape;160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568875" y="1084937"/>
            <a:ext cx="2704725" cy="2704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3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858575" y="628750"/>
            <a:ext cx="1106250" cy="11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46"/>
          <p:cNvSpPr txBox="1"/>
          <p:nvPr/>
        </p:nvSpPr>
        <p:spPr>
          <a:xfrm>
            <a:off x="1873225" y="3920103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 dirty="0"/>
              <a:t>Hvad tror du sker her?</a:t>
            </a:r>
            <a:endParaRPr sz="2400" dirty="0"/>
          </a:p>
        </p:txBody>
      </p:sp>
      <p:sp>
        <p:nvSpPr>
          <p:cNvPr id="240" name="Google Shape;240;p46"/>
          <p:cNvSpPr txBox="1"/>
          <p:nvPr/>
        </p:nvSpPr>
        <p:spPr>
          <a:xfrm>
            <a:off x="5350280" y="3920103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 dirty="0"/>
              <a:t>Hvordan har du det med det?</a:t>
            </a:r>
            <a:endParaRPr sz="2400" dirty="0"/>
          </a:p>
        </p:txBody>
      </p:sp>
      <p:pic>
        <p:nvPicPr>
          <p:cNvPr id="241" name="Google Shape;241;p46"/>
          <p:cNvPicPr preferRelativeResize="0"/>
          <p:nvPr/>
        </p:nvPicPr>
        <p:blipFill rotWithShape="1">
          <a:blip r:embed="rId3">
            <a:alphaModFix/>
          </a:blip>
          <a:srcRect b="11268"/>
          <a:stretch/>
        </p:blipFill>
        <p:spPr>
          <a:xfrm>
            <a:off x="1873225" y="310075"/>
            <a:ext cx="6096269" cy="361002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2" name="Google Shape;242;p46"/>
          <p:cNvGrpSpPr/>
          <p:nvPr/>
        </p:nvGrpSpPr>
        <p:grpSpPr>
          <a:xfrm>
            <a:off x="1501575" y="95225"/>
            <a:ext cx="610200" cy="610200"/>
            <a:chOff x="1246800" y="87275"/>
            <a:chExt cx="610200" cy="610200"/>
          </a:xfrm>
        </p:grpSpPr>
        <p:sp>
          <p:nvSpPr>
            <p:cNvPr id="243" name="Google Shape;243;p46"/>
            <p:cNvSpPr/>
            <p:nvPr/>
          </p:nvSpPr>
          <p:spPr>
            <a:xfrm>
              <a:off x="1246800" y="87275"/>
              <a:ext cx="610200" cy="6102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46"/>
            <p:cNvSpPr txBox="1"/>
            <p:nvPr/>
          </p:nvSpPr>
          <p:spPr>
            <a:xfrm>
              <a:off x="1295725" y="92350"/>
              <a:ext cx="512400" cy="51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3000" b="1">
                  <a:solidFill>
                    <a:srgbClr val="FFFFFF"/>
                  </a:solidFill>
                </a:rPr>
                <a:t>3</a:t>
              </a:r>
              <a:endParaRPr sz="3000" b="1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9" name="Google Shape;249;p47"/>
          <p:cNvGrpSpPr/>
          <p:nvPr/>
        </p:nvGrpSpPr>
        <p:grpSpPr>
          <a:xfrm>
            <a:off x="5805325" y="1360322"/>
            <a:ext cx="2999400" cy="2206050"/>
            <a:chOff x="5821375" y="1958313"/>
            <a:chExt cx="2999400" cy="2941400"/>
          </a:xfrm>
        </p:grpSpPr>
        <p:sp>
          <p:nvSpPr>
            <p:cNvPr id="250" name="Google Shape;250;p47"/>
            <p:cNvSpPr txBox="1"/>
            <p:nvPr/>
          </p:nvSpPr>
          <p:spPr>
            <a:xfrm>
              <a:off x="5821375" y="19583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2400" dirty="0"/>
                <a:t>Hvad tror du sker her?</a:t>
              </a:r>
              <a:endParaRPr sz="2400" dirty="0"/>
            </a:p>
          </p:txBody>
        </p:sp>
        <p:sp>
          <p:nvSpPr>
            <p:cNvPr id="251" name="Google Shape;251;p47"/>
            <p:cNvSpPr txBox="1"/>
            <p:nvPr/>
          </p:nvSpPr>
          <p:spPr>
            <a:xfrm>
              <a:off x="5821375" y="43771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2400"/>
                <a:t>Hvordan har du det med det?</a:t>
              </a:r>
              <a:endParaRPr sz="2400"/>
            </a:p>
          </p:txBody>
        </p:sp>
      </p:grpSp>
      <p:pic>
        <p:nvPicPr>
          <p:cNvPr id="252" name="Google Shape;252;p47"/>
          <p:cNvPicPr preferRelativeResize="0"/>
          <p:nvPr/>
        </p:nvPicPr>
        <p:blipFill rotWithShape="1">
          <a:blip r:embed="rId3">
            <a:alphaModFix/>
          </a:blip>
          <a:srcRect l="58764" t="58390" r="29554" b="27237"/>
          <a:stretch/>
        </p:blipFill>
        <p:spPr>
          <a:xfrm>
            <a:off x="1242375" y="601288"/>
            <a:ext cx="4038926" cy="37241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3" name="Google Shape;253;p47"/>
          <p:cNvGrpSpPr/>
          <p:nvPr/>
        </p:nvGrpSpPr>
        <p:grpSpPr>
          <a:xfrm>
            <a:off x="929959" y="352041"/>
            <a:ext cx="564346" cy="604802"/>
            <a:chOff x="3278784" y="65416"/>
            <a:chExt cx="564346" cy="604802"/>
          </a:xfrm>
        </p:grpSpPr>
        <p:sp>
          <p:nvSpPr>
            <p:cNvPr id="254" name="Google Shape;254;p47"/>
            <p:cNvSpPr/>
            <p:nvPr/>
          </p:nvSpPr>
          <p:spPr>
            <a:xfrm>
              <a:off x="3278784" y="105917"/>
              <a:ext cx="564300" cy="5643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47"/>
            <p:cNvSpPr txBox="1"/>
            <p:nvPr/>
          </p:nvSpPr>
          <p:spPr>
            <a:xfrm>
              <a:off x="3278831" y="65416"/>
              <a:ext cx="564300" cy="56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3000" b="1">
                  <a:solidFill>
                    <a:srgbClr val="FFFFFF"/>
                  </a:solidFill>
                </a:rPr>
                <a:t>1</a:t>
              </a:r>
              <a:endParaRPr sz="3000" b="1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" name="Google Shape;260;p48"/>
          <p:cNvGrpSpPr/>
          <p:nvPr/>
        </p:nvGrpSpPr>
        <p:grpSpPr>
          <a:xfrm>
            <a:off x="5805325" y="1227816"/>
            <a:ext cx="2999400" cy="2206050"/>
            <a:chOff x="5821375" y="1781638"/>
            <a:chExt cx="2999400" cy="2941400"/>
          </a:xfrm>
        </p:grpSpPr>
        <p:sp>
          <p:nvSpPr>
            <p:cNvPr id="261" name="Google Shape;261;p48"/>
            <p:cNvSpPr txBox="1"/>
            <p:nvPr/>
          </p:nvSpPr>
          <p:spPr>
            <a:xfrm>
              <a:off x="5821375" y="1781638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2400"/>
                <a:t>Hvad tror du sker her?</a:t>
              </a:r>
              <a:endParaRPr sz="2400"/>
            </a:p>
          </p:txBody>
        </p:sp>
        <p:sp>
          <p:nvSpPr>
            <p:cNvPr id="262" name="Google Shape;262;p48"/>
            <p:cNvSpPr txBox="1"/>
            <p:nvPr/>
          </p:nvSpPr>
          <p:spPr>
            <a:xfrm>
              <a:off x="5821375" y="4200438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2400"/>
                <a:t>Hvordan har du det med det?</a:t>
              </a:r>
              <a:endParaRPr sz="2400"/>
            </a:p>
          </p:txBody>
        </p:sp>
      </p:grpSp>
      <p:pic>
        <p:nvPicPr>
          <p:cNvPr id="263" name="Google Shape;263;p48"/>
          <p:cNvPicPr preferRelativeResize="0"/>
          <p:nvPr/>
        </p:nvPicPr>
        <p:blipFill rotWithShape="1">
          <a:blip r:embed="rId3">
            <a:alphaModFix/>
          </a:blip>
          <a:srcRect l="58764" t="48964" r="16490" b="26548"/>
          <a:stretch/>
        </p:blipFill>
        <p:spPr>
          <a:xfrm>
            <a:off x="1178375" y="991800"/>
            <a:ext cx="4260552" cy="315990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4" name="Google Shape;264;p48"/>
          <p:cNvGrpSpPr/>
          <p:nvPr/>
        </p:nvGrpSpPr>
        <p:grpSpPr>
          <a:xfrm>
            <a:off x="870325" y="672028"/>
            <a:ext cx="564946" cy="605446"/>
            <a:chOff x="727000" y="250028"/>
            <a:chExt cx="564946" cy="605446"/>
          </a:xfrm>
        </p:grpSpPr>
        <p:sp>
          <p:nvSpPr>
            <p:cNvPr id="265" name="Google Shape;265;p48"/>
            <p:cNvSpPr/>
            <p:nvPr/>
          </p:nvSpPr>
          <p:spPr>
            <a:xfrm>
              <a:off x="727000" y="290574"/>
              <a:ext cx="564900" cy="5649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48"/>
            <p:cNvSpPr txBox="1"/>
            <p:nvPr/>
          </p:nvSpPr>
          <p:spPr>
            <a:xfrm>
              <a:off x="727047" y="250028"/>
              <a:ext cx="564900" cy="56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3000" b="1">
                  <a:solidFill>
                    <a:srgbClr val="FFFFFF"/>
                  </a:solidFill>
                </a:rPr>
                <a:t>2</a:t>
              </a:r>
              <a:endParaRPr sz="3000" b="1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49"/>
          <p:cNvSpPr txBox="1"/>
          <p:nvPr/>
        </p:nvSpPr>
        <p:spPr>
          <a:xfrm>
            <a:off x="1779600" y="3795625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/>
              <a:t>Hvad tror du sker her?</a:t>
            </a:r>
            <a:endParaRPr sz="2400"/>
          </a:p>
        </p:txBody>
      </p:sp>
      <p:sp>
        <p:nvSpPr>
          <p:cNvPr id="272" name="Google Shape;272;p49"/>
          <p:cNvSpPr txBox="1"/>
          <p:nvPr/>
        </p:nvSpPr>
        <p:spPr>
          <a:xfrm>
            <a:off x="5759575" y="3795625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/>
              <a:t>Hvordan har du det med det?</a:t>
            </a:r>
            <a:endParaRPr sz="2400"/>
          </a:p>
        </p:txBody>
      </p:sp>
      <p:pic>
        <p:nvPicPr>
          <p:cNvPr id="273" name="Google Shape;273;p49"/>
          <p:cNvPicPr preferRelativeResize="0"/>
          <p:nvPr/>
        </p:nvPicPr>
        <p:blipFill rotWithShape="1">
          <a:blip r:embed="rId3">
            <a:alphaModFix/>
          </a:blip>
          <a:srcRect t="7535"/>
          <a:stretch/>
        </p:blipFill>
        <p:spPr>
          <a:xfrm>
            <a:off x="2204124" y="178425"/>
            <a:ext cx="5269001" cy="36513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4" name="Google Shape;274;p49"/>
          <p:cNvGrpSpPr/>
          <p:nvPr/>
        </p:nvGrpSpPr>
        <p:grpSpPr>
          <a:xfrm>
            <a:off x="1779600" y="71350"/>
            <a:ext cx="610200" cy="610200"/>
            <a:chOff x="1246800" y="87275"/>
            <a:chExt cx="610200" cy="610200"/>
          </a:xfrm>
        </p:grpSpPr>
        <p:sp>
          <p:nvSpPr>
            <p:cNvPr id="275" name="Google Shape;275;p49"/>
            <p:cNvSpPr/>
            <p:nvPr/>
          </p:nvSpPr>
          <p:spPr>
            <a:xfrm>
              <a:off x="1246800" y="87275"/>
              <a:ext cx="610200" cy="6102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49"/>
            <p:cNvSpPr txBox="1"/>
            <p:nvPr/>
          </p:nvSpPr>
          <p:spPr>
            <a:xfrm>
              <a:off x="1295725" y="92350"/>
              <a:ext cx="512400" cy="51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3000" b="1">
                  <a:solidFill>
                    <a:srgbClr val="FFFFFF"/>
                  </a:solidFill>
                </a:rPr>
                <a:t>3</a:t>
              </a:r>
              <a:endParaRPr sz="3000" b="1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1" name="Google Shape;281;p50"/>
          <p:cNvGrpSpPr/>
          <p:nvPr/>
        </p:nvGrpSpPr>
        <p:grpSpPr>
          <a:xfrm>
            <a:off x="5805325" y="1360322"/>
            <a:ext cx="2999400" cy="2206050"/>
            <a:chOff x="5821375" y="1958313"/>
            <a:chExt cx="2999400" cy="2941400"/>
          </a:xfrm>
        </p:grpSpPr>
        <p:sp>
          <p:nvSpPr>
            <p:cNvPr id="282" name="Google Shape;282;p50"/>
            <p:cNvSpPr txBox="1"/>
            <p:nvPr/>
          </p:nvSpPr>
          <p:spPr>
            <a:xfrm>
              <a:off x="5821375" y="19583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2400"/>
                <a:t>Hvad tror du sker her?</a:t>
              </a:r>
              <a:endParaRPr sz="2400"/>
            </a:p>
          </p:txBody>
        </p:sp>
        <p:sp>
          <p:nvSpPr>
            <p:cNvPr id="283" name="Google Shape;283;p50"/>
            <p:cNvSpPr txBox="1"/>
            <p:nvPr/>
          </p:nvSpPr>
          <p:spPr>
            <a:xfrm>
              <a:off x="5821375" y="43771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2400"/>
                <a:t>Hvordan har du det med det?</a:t>
              </a:r>
              <a:endParaRPr sz="2400"/>
            </a:p>
          </p:txBody>
        </p:sp>
      </p:grpSp>
      <p:pic>
        <p:nvPicPr>
          <p:cNvPr id="284" name="Google Shape;284;p50"/>
          <p:cNvPicPr preferRelativeResize="0"/>
          <p:nvPr/>
        </p:nvPicPr>
        <p:blipFill rotWithShape="1">
          <a:blip r:embed="rId3">
            <a:alphaModFix/>
          </a:blip>
          <a:srcRect l="24971" t="18124" r="60046" b="59192"/>
          <a:stretch/>
        </p:blipFill>
        <p:spPr>
          <a:xfrm>
            <a:off x="1590325" y="767675"/>
            <a:ext cx="3429224" cy="34648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5" name="Google Shape;285;p50"/>
          <p:cNvGrpSpPr/>
          <p:nvPr/>
        </p:nvGrpSpPr>
        <p:grpSpPr>
          <a:xfrm>
            <a:off x="1280284" y="479441"/>
            <a:ext cx="564346" cy="604802"/>
            <a:chOff x="3278784" y="65416"/>
            <a:chExt cx="564346" cy="604802"/>
          </a:xfrm>
        </p:grpSpPr>
        <p:sp>
          <p:nvSpPr>
            <p:cNvPr id="286" name="Google Shape;286;p50"/>
            <p:cNvSpPr/>
            <p:nvPr/>
          </p:nvSpPr>
          <p:spPr>
            <a:xfrm>
              <a:off x="3278784" y="105917"/>
              <a:ext cx="564300" cy="5643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50"/>
            <p:cNvSpPr txBox="1"/>
            <p:nvPr/>
          </p:nvSpPr>
          <p:spPr>
            <a:xfrm>
              <a:off x="3278831" y="65416"/>
              <a:ext cx="564300" cy="56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3000" b="1">
                  <a:solidFill>
                    <a:srgbClr val="FFFFFF"/>
                  </a:solidFill>
                </a:rPr>
                <a:t>1</a:t>
              </a:r>
              <a:endParaRPr sz="3000" b="1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2" name="Google Shape;292;p51"/>
          <p:cNvGrpSpPr/>
          <p:nvPr/>
        </p:nvGrpSpPr>
        <p:grpSpPr>
          <a:xfrm>
            <a:off x="5805325" y="1360322"/>
            <a:ext cx="2999400" cy="2206050"/>
            <a:chOff x="5821375" y="1958313"/>
            <a:chExt cx="2999400" cy="2941400"/>
          </a:xfrm>
        </p:grpSpPr>
        <p:sp>
          <p:nvSpPr>
            <p:cNvPr id="293" name="Google Shape;293;p51"/>
            <p:cNvSpPr txBox="1"/>
            <p:nvPr/>
          </p:nvSpPr>
          <p:spPr>
            <a:xfrm>
              <a:off x="5821375" y="19583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2400"/>
                <a:t>Hvad tror du sker her?</a:t>
              </a:r>
              <a:endParaRPr sz="2400"/>
            </a:p>
          </p:txBody>
        </p:sp>
        <p:sp>
          <p:nvSpPr>
            <p:cNvPr id="294" name="Google Shape;294;p51"/>
            <p:cNvSpPr txBox="1"/>
            <p:nvPr/>
          </p:nvSpPr>
          <p:spPr>
            <a:xfrm>
              <a:off x="5821375" y="43771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2400"/>
                <a:t>Hvordan har du det med det?</a:t>
              </a:r>
              <a:endParaRPr sz="2400"/>
            </a:p>
          </p:txBody>
        </p:sp>
      </p:grpSp>
      <p:pic>
        <p:nvPicPr>
          <p:cNvPr id="295" name="Google Shape;295;p51"/>
          <p:cNvPicPr preferRelativeResize="0"/>
          <p:nvPr/>
        </p:nvPicPr>
        <p:blipFill rotWithShape="1">
          <a:blip r:embed="rId3">
            <a:alphaModFix/>
          </a:blip>
          <a:srcRect l="22612" t="18124" r="38660" b="13274"/>
          <a:stretch/>
        </p:blipFill>
        <p:spPr>
          <a:xfrm>
            <a:off x="1751950" y="501900"/>
            <a:ext cx="3303976" cy="39058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6" name="Google Shape;296;p51"/>
          <p:cNvGrpSpPr/>
          <p:nvPr/>
        </p:nvGrpSpPr>
        <p:grpSpPr>
          <a:xfrm>
            <a:off x="1483400" y="250053"/>
            <a:ext cx="564946" cy="605446"/>
            <a:chOff x="727000" y="250028"/>
            <a:chExt cx="564946" cy="605446"/>
          </a:xfrm>
        </p:grpSpPr>
        <p:sp>
          <p:nvSpPr>
            <p:cNvPr id="297" name="Google Shape;297;p51"/>
            <p:cNvSpPr/>
            <p:nvPr/>
          </p:nvSpPr>
          <p:spPr>
            <a:xfrm>
              <a:off x="727000" y="290574"/>
              <a:ext cx="564900" cy="5649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51"/>
            <p:cNvSpPr txBox="1"/>
            <p:nvPr/>
          </p:nvSpPr>
          <p:spPr>
            <a:xfrm>
              <a:off x="727047" y="250028"/>
              <a:ext cx="564900" cy="56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3000" b="1">
                  <a:solidFill>
                    <a:srgbClr val="FFFFFF"/>
                  </a:solidFill>
                </a:rPr>
                <a:t>2</a:t>
              </a:r>
              <a:endParaRPr sz="3000" b="1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Google Shape;303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75350" y="358650"/>
            <a:ext cx="5225171" cy="3487048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52"/>
          <p:cNvSpPr txBox="1"/>
          <p:nvPr/>
        </p:nvSpPr>
        <p:spPr>
          <a:xfrm>
            <a:off x="1779600" y="3795625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/>
              <a:t>Hvad tror du sker her?</a:t>
            </a:r>
            <a:endParaRPr sz="2400"/>
          </a:p>
        </p:txBody>
      </p:sp>
      <p:sp>
        <p:nvSpPr>
          <p:cNvPr id="305" name="Google Shape;305;p52"/>
          <p:cNvSpPr txBox="1"/>
          <p:nvPr/>
        </p:nvSpPr>
        <p:spPr>
          <a:xfrm>
            <a:off x="5759575" y="3795625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/>
              <a:t>Hvordan har du det med det?</a:t>
            </a:r>
            <a:endParaRPr sz="2400"/>
          </a:p>
        </p:txBody>
      </p:sp>
      <p:grpSp>
        <p:nvGrpSpPr>
          <p:cNvPr id="306" name="Google Shape;306;p52"/>
          <p:cNvGrpSpPr/>
          <p:nvPr/>
        </p:nvGrpSpPr>
        <p:grpSpPr>
          <a:xfrm>
            <a:off x="1779600" y="71350"/>
            <a:ext cx="610200" cy="610200"/>
            <a:chOff x="1246800" y="87275"/>
            <a:chExt cx="610200" cy="610200"/>
          </a:xfrm>
        </p:grpSpPr>
        <p:sp>
          <p:nvSpPr>
            <p:cNvPr id="307" name="Google Shape;307;p52"/>
            <p:cNvSpPr/>
            <p:nvPr/>
          </p:nvSpPr>
          <p:spPr>
            <a:xfrm>
              <a:off x="1246800" y="87275"/>
              <a:ext cx="610200" cy="6102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52"/>
            <p:cNvSpPr txBox="1"/>
            <p:nvPr/>
          </p:nvSpPr>
          <p:spPr>
            <a:xfrm>
              <a:off x="1295725" y="92350"/>
              <a:ext cx="512400" cy="51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3000" b="1">
                  <a:solidFill>
                    <a:srgbClr val="FFFFFF"/>
                  </a:solidFill>
                </a:rPr>
                <a:t>3</a:t>
              </a:r>
              <a:endParaRPr sz="3000" b="1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3" name="Google Shape;313;p53"/>
          <p:cNvGrpSpPr/>
          <p:nvPr/>
        </p:nvGrpSpPr>
        <p:grpSpPr>
          <a:xfrm>
            <a:off x="5805325" y="1360322"/>
            <a:ext cx="2999400" cy="2206050"/>
            <a:chOff x="5821375" y="1958313"/>
            <a:chExt cx="2999400" cy="2941400"/>
          </a:xfrm>
        </p:grpSpPr>
        <p:sp>
          <p:nvSpPr>
            <p:cNvPr id="314" name="Google Shape;314;p53"/>
            <p:cNvSpPr txBox="1"/>
            <p:nvPr/>
          </p:nvSpPr>
          <p:spPr>
            <a:xfrm>
              <a:off x="5821375" y="19583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2400"/>
                <a:t>Hvad tror du sker her?</a:t>
              </a:r>
              <a:endParaRPr sz="2400"/>
            </a:p>
          </p:txBody>
        </p:sp>
        <p:sp>
          <p:nvSpPr>
            <p:cNvPr id="315" name="Google Shape;315;p53"/>
            <p:cNvSpPr txBox="1"/>
            <p:nvPr/>
          </p:nvSpPr>
          <p:spPr>
            <a:xfrm>
              <a:off x="5821375" y="43771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2400"/>
                <a:t>Hvordan har du det med det?</a:t>
              </a:r>
              <a:endParaRPr sz="2400"/>
            </a:p>
          </p:txBody>
        </p:sp>
      </p:grpSp>
      <p:pic>
        <p:nvPicPr>
          <p:cNvPr id="316" name="Google Shape;316;p53"/>
          <p:cNvPicPr preferRelativeResize="0"/>
          <p:nvPr/>
        </p:nvPicPr>
        <p:blipFill rotWithShape="1">
          <a:blip r:embed="rId3">
            <a:alphaModFix/>
          </a:blip>
          <a:srcRect l="29322" t="24127" r="39953"/>
          <a:stretch/>
        </p:blipFill>
        <p:spPr>
          <a:xfrm>
            <a:off x="1937125" y="511275"/>
            <a:ext cx="2371304" cy="39041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7" name="Google Shape;317;p53"/>
          <p:cNvGrpSpPr/>
          <p:nvPr/>
        </p:nvGrpSpPr>
        <p:grpSpPr>
          <a:xfrm>
            <a:off x="1590809" y="280391"/>
            <a:ext cx="564346" cy="604802"/>
            <a:chOff x="3278784" y="65416"/>
            <a:chExt cx="564346" cy="604802"/>
          </a:xfrm>
        </p:grpSpPr>
        <p:sp>
          <p:nvSpPr>
            <p:cNvPr id="318" name="Google Shape;318;p53"/>
            <p:cNvSpPr/>
            <p:nvPr/>
          </p:nvSpPr>
          <p:spPr>
            <a:xfrm>
              <a:off x="3278784" y="105917"/>
              <a:ext cx="564300" cy="5643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53"/>
            <p:cNvSpPr txBox="1"/>
            <p:nvPr/>
          </p:nvSpPr>
          <p:spPr>
            <a:xfrm>
              <a:off x="3278831" y="65416"/>
              <a:ext cx="564300" cy="56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3000" b="1">
                  <a:solidFill>
                    <a:srgbClr val="FFFFFF"/>
                  </a:solidFill>
                </a:rPr>
                <a:t>1</a:t>
              </a:r>
              <a:endParaRPr sz="3000" b="1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4" name="Google Shape;324;p54"/>
          <p:cNvGrpSpPr/>
          <p:nvPr/>
        </p:nvGrpSpPr>
        <p:grpSpPr>
          <a:xfrm>
            <a:off x="5805325" y="1360322"/>
            <a:ext cx="2999400" cy="2206050"/>
            <a:chOff x="5821375" y="1958313"/>
            <a:chExt cx="2999400" cy="2941400"/>
          </a:xfrm>
        </p:grpSpPr>
        <p:sp>
          <p:nvSpPr>
            <p:cNvPr id="325" name="Google Shape;325;p54"/>
            <p:cNvSpPr txBox="1"/>
            <p:nvPr/>
          </p:nvSpPr>
          <p:spPr>
            <a:xfrm>
              <a:off x="5821375" y="19583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2400"/>
                <a:t>Hvad tror du sker her?</a:t>
              </a:r>
              <a:endParaRPr sz="2400"/>
            </a:p>
          </p:txBody>
        </p:sp>
        <p:sp>
          <p:nvSpPr>
            <p:cNvPr id="326" name="Google Shape;326;p54"/>
            <p:cNvSpPr txBox="1"/>
            <p:nvPr/>
          </p:nvSpPr>
          <p:spPr>
            <a:xfrm>
              <a:off x="5821375" y="43771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2400"/>
                <a:t>Hvordan har du det med det?</a:t>
              </a:r>
              <a:endParaRPr sz="2400"/>
            </a:p>
          </p:txBody>
        </p:sp>
      </p:grpSp>
      <p:pic>
        <p:nvPicPr>
          <p:cNvPr id="327" name="Google Shape;327;p54"/>
          <p:cNvPicPr preferRelativeResize="0"/>
          <p:nvPr/>
        </p:nvPicPr>
        <p:blipFill rotWithShape="1">
          <a:blip r:embed="rId3">
            <a:alphaModFix/>
          </a:blip>
          <a:srcRect l="29323" t="-50"/>
          <a:stretch/>
        </p:blipFill>
        <p:spPr>
          <a:xfrm>
            <a:off x="1280175" y="575400"/>
            <a:ext cx="4000877" cy="37759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8" name="Google Shape;328;p54"/>
          <p:cNvGrpSpPr/>
          <p:nvPr/>
        </p:nvGrpSpPr>
        <p:grpSpPr>
          <a:xfrm>
            <a:off x="1013650" y="297828"/>
            <a:ext cx="564946" cy="605446"/>
            <a:chOff x="727000" y="250028"/>
            <a:chExt cx="564946" cy="605446"/>
          </a:xfrm>
        </p:grpSpPr>
        <p:sp>
          <p:nvSpPr>
            <p:cNvPr id="329" name="Google Shape;329;p54"/>
            <p:cNvSpPr/>
            <p:nvPr/>
          </p:nvSpPr>
          <p:spPr>
            <a:xfrm>
              <a:off x="727000" y="290574"/>
              <a:ext cx="564900" cy="5649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54"/>
            <p:cNvSpPr txBox="1"/>
            <p:nvPr/>
          </p:nvSpPr>
          <p:spPr>
            <a:xfrm>
              <a:off x="727047" y="250028"/>
              <a:ext cx="564900" cy="56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3000" b="1">
                  <a:solidFill>
                    <a:srgbClr val="FFFFFF"/>
                  </a:solidFill>
                </a:rPr>
                <a:t>2</a:t>
              </a:r>
              <a:endParaRPr sz="3000" b="1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55"/>
          <p:cNvSpPr txBox="1"/>
          <p:nvPr/>
        </p:nvSpPr>
        <p:spPr>
          <a:xfrm>
            <a:off x="1779600" y="3795625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/>
              <a:t>Hvad tror du sker her?</a:t>
            </a:r>
            <a:endParaRPr sz="2400"/>
          </a:p>
        </p:txBody>
      </p:sp>
      <p:sp>
        <p:nvSpPr>
          <p:cNvPr id="336" name="Google Shape;336;p55"/>
          <p:cNvSpPr txBox="1"/>
          <p:nvPr/>
        </p:nvSpPr>
        <p:spPr>
          <a:xfrm>
            <a:off x="5759575" y="3795625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/>
              <a:t>Hvordan har du det med det?</a:t>
            </a:r>
            <a:endParaRPr sz="2400"/>
          </a:p>
        </p:txBody>
      </p:sp>
      <p:pic>
        <p:nvPicPr>
          <p:cNvPr id="337" name="Google Shape;337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36375" y="274725"/>
            <a:ext cx="5281352" cy="35209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8" name="Google Shape;338;p55"/>
          <p:cNvGrpSpPr/>
          <p:nvPr/>
        </p:nvGrpSpPr>
        <p:grpSpPr>
          <a:xfrm>
            <a:off x="1779600" y="71350"/>
            <a:ext cx="610200" cy="610200"/>
            <a:chOff x="1246800" y="87275"/>
            <a:chExt cx="610200" cy="610200"/>
          </a:xfrm>
        </p:grpSpPr>
        <p:sp>
          <p:nvSpPr>
            <p:cNvPr id="339" name="Google Shape;339;p55"/>
            <p:cNvSpPr/>
            <p:nvPr/>
          </p:nvSpPr>
          <p:spPr>
            <a:xfrm>
              <a:off x="1246800" y="87275"/>
              <a:ext cx="610200" cy="6102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55"/>
            <p:cNvSpPr txBox="1"/>
            <p:nvPr/>
          </p:nvSpPr>
          <p:spPr>
            <a:xfrm>
              <a:off x="1295725" y="92350"/>
              <a:ext cx="512400" cy="51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3000" b="1">
                  <a:solidFill>
                    <a:srgbClr val="FFFFFF"/>
                  </a:solidFill>
                </a:rPr>
                <a:t>3</a:t>
              </a:r>
              <a:endParaRPr sz="3000" b="1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8"/>
          <p:cNvSpPr/>
          <p:nvPr/>
        </p:nvSpPr>
        <p:spPr>
          <a:xfrm>
            <a:off x="1560575" y="3081600"/>
            <a:ext cx="6369600" cy="1074900"/>
          </a:xfrm>
          <a:prstGeom prst="round2DiagRect">
            <a:avLst>
              <a:gd name="adj1" fmla="val 9227"/>
              <a:gd name="adj2" fmla="val 0"/>
            </a:avLst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38"/>
          <p:cNvSpPr txBox="1"/>
          <p:nvPr/>
        </p:nvSpPr>
        <p:spPr>
          <a:xfrm>
            <a:off x="907175" y="411479"/>
            <a:ext cx="7902900" cy="22638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200"/>
              <a:t>Online billeder er en effektiv måde at dele meddelelser, tanker og ideer på.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200"/>
              <a:t>De kan også misforstås, gengives fejlagtigt eller med vilje blive redigerede. Det vi ser, påvirker vores opfattelse af en situation.</a:t>
            </a:r>
            <a:endParaRPr sz="2000">
              <a:solidFill>
                <a:srgbClr val="FFFFFF"/>
              </a:solidFill>
            </a:endParaRPr>
          </a:p>
        </p:txBody>
      </p:sp>
      <p:sp>
        <p:nvSpPr>
          <p:cNvPr id="168" name="Google Shape;168;p38"/>
          <p:cNvSpPr txBox="1"/>
          <p:nvPr/>
        </p:nvSpPr>
        <p:spPr>
          <a:xfrm>
            <a:off x="1709675" y="3259325"/>
            <a:ext cx="6297900" cy="10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000" dirty="0">
                <a:solidFill>
                  <a:srgbClr val="FFFFFF"/>
                </a:solidFill>
              </a:rPr>
              <a:t>Overvej følgende eksempler og hvordan de får dig til at føle dig tilpas, når du ser mere af billedet.</a:t>
            </a:r>
            <a:endParaRPr sz="12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5" name="Google Shape;345;p56"/>
          <p:cNvGrpSpPr/>
          <p:nvPr/>
        </p:nvGrpSpPr>
        <p:grpSpPr>
          <a:xfrm>
            <a:off x="5805325" y="1360322"/>
            <a:ext cx="2999400" cy="2206050"/>
            <a:chOff x="5821375" y="1958313"/>
            <a:chExt cx="2999400" cy="2941400"/>
          </a:xfrm>
        </p:grpSpPr>
        <p:sp>
          <p:nvSpPr>
            <p:cNvPr id="346" name="Google Shape;346;p56"/>
            <p:cNvSpPr txBox="1"/>
            <p:nvPr/>
          </p:nvSpPr>
          <p:spPr>
            <a:xfrm>
              <a:off x="5821375" y="19583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2400"/>
                <a:t>Hvad tror du sker her?</a:t>
              </a:r>
              <a:endParaRPr sz="2400"/>
            </a:p>
          </p:txBody>
        </p:sp>
        <p:sp>
          <p:nvSpPr>
            <p:cNvPr id="347" name="Google Shape;347;p56"/>
            <p:cNvSpPr txBox="1"/>
            <p:nvPr/>
          </p:nvSpPr>
          <p:spPr>
            <a:xfrm>
              <a:off x="5821375" y="43771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2400"/>
                <a:t>Hvordan har du det med det?</a:t>
              </a:r>
              <a:endParaRPr sz="2400"/>
            </a:p>
          </p:txBody>
        </p:sp>
      </p:grpSp>
      <p:pic>
        <p:nvPicPr>
          <p:cNvPr id="348" name="Google Shape;348;p56"/>
          <p:cNvPicPr preferRelativeResize="0"/>
          <p:nvPr/>
        </p:nvPicPr>
        <p:blipFill rotWithShape="1">
          <a:blip r:embed="rId3">
            <a:alphaModFix/>
          </a:blip>
          <a:srcRect l="27221" t="56959" r="51485" b="13807"/>
          <a:stretch/>
        </p:blipFill>
        <p:spPr>
          <a:xfrm>
            <a:off x="1180425" y="601450"/>
            <a:ext cx="4064378" cy="37237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9" name="Google Shape;349;p56"/>
          <p:cNvGrpSpPr/>
          <p:nvPr/>
        </p:nvGrpSpPr>
        <p:grpSpPr>
          <a:xfrm>
            <a:off x="914034" y="344091"/>
            <a:ext cx="564346" cy="604802"/>
            <a:chOff x="3278784" y="65416"/>
            <a:chExt cx="564346" cy="604802"/>
          </a:xfrm>
        </p:grpSpPr>
        <p:sp>
          <p:nvSpPr>
            <p:cNvPr id="350" name="Google Shape;350;p56"/>
            <p:cNvSpPr/>
            <p:nvPr/>
          </p:nvSpPr>
          <p:spPr>
            <a:xfrm>
              <a:off x="3278784" y="105917"/>
              <a:ext cx="564300" cy="5643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56"/>
            <p:cNvSpPr txBox="1"/>
            <p:nvPr/>
          </p:nvSpPr>
          <p:spPr>
            <a:xfrm>
              <a:off x="3278831" y="65416"/>
              <a:ext cx="564300" cy="56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3000" b="1">
                  <a:solidFill>
                    <a:srgbClr val="FFFFFF"/>
                  </a:solidFill>
                </a:rPr>
                <a:t>1</a:t>
              </a:r>
              <a:endParaRPr sz="3000" b="1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oogle Shape;356;p57"/>
          <p:cNvGrpSpPr/>
          <p:nvPr/>
        </p:nvGrpSpPr>
        <p:grpSpPr>
          <a:xfrm>
            <a:off x="1955400" y="3972791"/>
            <a:ext cx="6465525" cy="391962"/>
            <a:chOff x="1971450" y="5441604"/>
            <a:chExt cx="6465525" cy="522617"/>
          </a:xfrm>
        </p:grpSpPr>
        <p:sp>
          <p:nvSpPr>
            <p:cNvPr id="357" name="Google Shape;357;p57"/>
            <p:cNvSpPr txBox="1"/>
            <p:nvPr/>
          </p:nvSpPr>
          <p:spPr>
            <a:xfrm>
              <a:off x="1971450" y="5441604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2400"/>
                <a:t>Hvad tror du sker her?</a:t>
              </a:r>
              <a:endParaRPr sz="2400"/>
            </a:p>
          </p:txBody>
        </p:sp>
        <p:sp>
          <p:nvSpPr>
            <p:cNvPr id="358" name="Google Shape;358;p57"/>
            <p:cNvSpPr txBox="1"/>
            <p:nvPr/>
          </p:nvSpPr>
          <p:spPr>
            <a:xfrm>
              <a:off x="5437575" y="5441621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2400"/>
                <a:t>Hvordan har du det med det?</a:t>
              </a:r>
              <a:endParaRPr sz="2400"/>
            </a:p>
          </p:txBody>
        </p:sp>
      </p:grpSp>
      <p:pic>
        <p:nvPicPr>
          <p:cNvPr id="359" name="Google Shape;359;p57"/>
          <p:cNvPicPr preferRelativeResize="0"/>
          <p:nvPr/>
        </p:nvPicPr>
        <p:blipFill rotWithShape="1">
          <a:blip r:embed="rId3">
            <a:alphaModFix/>
          </a:blip>
          <a:srcRect l="27220" t="56959" r="19142"/>
          <a:stretch/>
        </p:blipFill>
        <p:spPr>
          <a:xfrm>
            <a:off x="1578400" y="406725"/>
            <a:ext cx="6436772" cy="344692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0" name="Google Shape;360;p57"/>
          <p:cNvGrpSpPr/>
          <p:nvPr/>
        </p:nvGrpSpPr>
        <p:grpSpPr>
          <a:xfrm>
            <a:off x="1260475" y="170428"/>
            <a:ext cx="564946" cy="605446"/>
            <a:chOff x="727000" y="250028"/>
            <a:chExt cx="564946" cy="605446"/>
          </a:xfrm>
        </p:grpSpPr>
        <p:sp>
          <p:nvSpPr>
            <p:cNvPr id="361" name="Google Shape;361;p57"/>
            <p:cNvSpPr/>
            <p:nvPr/>
          </p:nvSpPr>
          <p:spPr>
            <a:xfrm>
              <a:off x="727000" y="290574"/>
              <a:ext cx="564900" cy="5649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57"/>
            <p:cNvSpPr txBox="1"/>
            <p:nvPr/>
          </p:nvSpPr>
          <p:spPr>
            <a:xfrm>
              <a:off x="727047" y="250028"/>
              <a:ext cx="564900" cy="56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3000" b="1">
                  <a:solidFill>
                    <a:srgbClr val="FFFFFF"/>
                  </a:solidFill>
                </a:rPr>
                <a:t>2</a:t>
              </a:r>
              <a:endParaRPr sz="3000" b="1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58"/>
          <p:cNvSpPr txBox="1"/>
          <p:nvPr/>
        </p:nvSpPr>
        <p:spPr>
          <a:xfrm>
            <a:off x="1779600" y="3795625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/>
              <a:t>Hvad tror du sker her?</a:t>
            </a:r>
            <a:endParaRPr sz="2400"/>
          </a:p>
        </p:txBody>
      </p:sp>
      <p:sp>
        <p:nvSpPr>
          <p:cNvPr id="368" name="Google Shape;368;p58"/>
          <p:cNvSpPr txBox="1"/>
          <p:nvPr/>
        </p:nvSpPr>
        <p:spPr>
          <a:xfrm>
            <a:off x="5759575" y="3795625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/>
              <a:t>Hvordan har du det med det?</a:t>
            </a:r>
            <a:endParaRPr sz="2400"/>
          </a:p>
        </p:txBody>
      </p:sp>
      <p:pic>
        <p:nvPicPr>
          <p:cNvPr id="369" name="Google Shape;369;p58"/>
          <p:cNvPicPr preferRelativeResize="0"/>
          <p:nvPr/>
        </p:nvPicPr>
        <p:blipFill rotWithShape="1">
          <a:blip r:embed="rId3">
            <a:alphaModFix/>
          </a:blip>
          <a:srcRect t="7415"/>
          <a:stretch/>
        </p:blipFill>
        <p:spPr>
          <a:xfrm>
            <a:off x="2129850" y="382200"/>
            <a:ext cx="5524399" cy="34134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0" name="Google Shape;370;p58"/>
          <p:cNvGrpSpPr/>
          <p:nvPr/>
        </p:nvGrpSpPr>
        <p:grpSpPr>
          <a:xfrm>
            <a:off x="1779600" y="150975"/>
            <a:ext cx="610200" cy="610200"/>
            <a:chOff x="1246800" y="87275"/>
            <a:chExt cx="610200" cy="610200"/>
          </a:xfrm>
        </p:grpSpPr>
        <p:sp>
          <p:nvSpPr>
            <p:cNvPr id="371" name="Google Shape;371;p58"/>
            <p:cNvSpPr/>
            <p:nvPr/>
          </p:nvSpPr>
          <p:spPr>
            <a:xfrm>
              <a:off x="1246800" y="87275"/>
              <a:ext cx="610200" cy="6102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58"/>
            <p:cNvSpPr txBox="1"/>
            <p:nvPr/>
          </p:nvSpPr>
          <p:spPr>
            <a:xfrm>
              <a:off x="1295725" y="92350"/>
              <a:ext cx="512400" cy="51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3000" b="1">
                  <a:solidFill>
                    <a:srgbClr val="FFFFFF"/>
                  </a:solidFill>
                </a:rPr>
                <a:t>3</a:t>
              </a:r>
              <a:endParaRPr sz="3000" b="1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7" name="Google Shape;377;p59"/>
          <p:cNvGrpSpPr/>
          <p:nvPr/>
        </p:nvGrpSpPr>
        <p:grpSpPr>
          <a:xfrm>
            <a:off x="5805325" y="1360322"/>
            <a:ext cx="2999400" cy="2206050"/>
            <a:chOff x="5821375" y="1958313"/>
            <a:chExt cx="2999400" cy="2941400"/>
          </a:xfrm>
        </p:grpSpPr>
        <p:sp>
          <p:nvSpPr>
            <p:cNvPr id="378" name="Google Shape;378;p59"/>
            <p:cNvSpPr txBox="1"/>
            <p:nvPr/>
          </p:nvSpPr>
          <p:spPr>
            <a:xfrm>
              <a:off x="5821375" y="19583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2400"/>
                <a:t>Hvad tror du sker her?</a:t>
              </a:r>
              <a:endParaRPr sz="2400"/>
            </a:p>
          </p:txBody>
        </p:sp>
        <p:sp>
          <p:nvSpPr>
            <p:cNvPr id="379" name="Google Shape;379;p59"/>
            <p:cNvSpPr txBox="1"/>
            <p:nvPr/>
          </p:nvSpPr>
          <p:spPr>
            <a:xfrm>
              <a:off x="5821375" y="43771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2400"/>
                <a:t>Hvordan har du det med det?</a:t>
              </a:r>
              <a:endParaRPr sz="2400"/>
            </a:p>
          </p:txBody>
        </p:sp>
      </p:grpSp>
      <p:pic>
        <p:nvPicPr>
          <p:cNvPr id="380" name="Google Shape;380;p59"/>
          <p:cNvPicPr preferRelativeResize="0"/>
          <p:nvPr/>
        </p:nvPicPr>
        <p:blipFill rotWithShape="1">
          <a:blip r:embed="rId3">
            <a:alphaModFix/>
          </a:blip>
          <a:srcRect l="24343" t="27570" r="46710" b="37476"/>
          <a:stretch/>
        </p:blipFill>
        <p:spPr>
          <a:xfrm>
            <a:off x="1300125" y="893414"/>
            <a:ext cx="4165676" cy="33566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1" name="Google Shape;381;p59"/>
          <p:cNvGrpSpPr/>
          <p:nvPr/>
        </p:nvGrpSpPr>
        <p:grpSpPr>
          <a:xfrm>
            <a:off x="1033459" y="662566"/>
            <a:ext cx="564346" cy="604802"/>
            <a:chOff x="3278784" y="65416"/>
            <a:chExt cx="564346" cy="604802"/>
          </a:xfrm>
        </p:grpSpPr>
        <p:sp>
          <p:nvSpPr>
            <p:cNvPr id="382" name="Google Shape;382;p59"/>
            <p:cNvSpPr/>
            <p:nvPr/>
          </p:nvSpPr>
          <p:spPr>
            <a:xfrm>
              <a:off x="3278784" y="105917"/>
              <a:ext cx="564300" cy="5643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59"/>
            <p:cNvSpPr txBox="1"/>
            <p:nvPr/>
          </p:nvSpPr>
          <p:spPr>
            <a:xfrm>
              <a:off x="3278831" y="65416"/>
              <a:ext cx="564300" cy="56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3000" b="1">
                  <a:solidFill>
                    <a:srgbClr val="FFFFFF"/>
                  </a:solidFill>
                </a:rPr>
                <a:t>1</a:t>
              </a:r>
              <a:endParaRPr sz="3000" b="1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8" name="Google Shape;388;p60"/>
          <p:cNvGrpSpPr/>
          <p:nvPr/>
        </p:nvGrpSpPr>
        <p:grpSpPr>
          <a:xfrm>
            <a:off x="5805325" y="1360322"/>
            <a:ext cx="2999400" cy="2206050"/>
            <a:chOff x="5821375" y="1958313"/>
            <a:chExt cx="2999400" cy="2941400"/>
          </a:xfrm>
        </p:grpSpPr>
        <p:sp>
          <p:nvSpPr>
            <p:cNvPr id="389" name="Google Shape;389;p60"/>
            <p:cNvSpPr txBox="1"/>
            <p:nvPr/>
          </p:nvSpPr>
          <p:spPr>
            <a:xfrm>
              <a:off x="5821375" y="19583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2400"/>
                <a:t>Hvad tror du sker her?</a:t>
              </a:r>
              <a:endParaRPr sz="2400"/>
            </a:p>
          </p:txBody>
        </p:sp>
        <p:sp>
          <p:nvSpPr>
            <p:cNvPr id="390" name="Google Shape;390;p60"/>
            <p:cNvSpPr txBox="1"/>
            <p:nvPr/>
          </p:nvSpPr>
          <p:spPr>
            <a:xfrm>
              <a:off x="5821375" y="43771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2400"/>
                <a:t>Hvordan har du det med det?</a:t>
              </a:r>
              <a:endParaRPr sz="2400"/>
            </a:p>
          </p:txBody>
        </p:sp>
      </p:grpSp>
      <p:pic>
        <p:nvPicPr>
          <p:cNvPr id="391" name="Google Shape;391;p60"/>
          <p:cNvPicPr preferRelativeResize="0"/>
          <p:nvPr/>
        </p:nvPicPr>
        <p:blipFill rotWithShape="1">
          <a:blip r:embed="rId3">
            <a:alphaModFix/>
          </a:blip>
          <a:srcRect l="1592" t="15107" r="45678" b="13464"/>
          <a:stretch/>
        </p:blipFill>
        <p:spPr>
          <a:xfrm>
            <a:off x="1074225" y="539486"/>
            <a:ext cx="4256302" cy="384772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2" name="Google Shape;392;p60"/>
          <p:cNvGrpSpPr/>
          <p:nvPr/>
        </p:nvGrpSpPr>
        <p:grpSpPr>
          <a:xfrm>
            <a:off x="790725" y="281903"/>
            <a:ext cx="564946" cy="605446"/>
            <a:chOff x="727000" y="250028"/>
            <a:chExt cx="564946" cy="605446"/>
          </a:xfrm>
        </p:grpSpPr>
        <p:sp>
          <p:nvSpPr>
            <p:cNvPr id="393" name="Google Shape;393;p60"/>
            <p:cNvSpPr/>
            <p:nvPr/>
          </p:nvSpPr>
          <p:spPr>
            <a:xfrm>
              <a:off x="727000" y="290574"/>
              <a:ext cx="564900" cy="5649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60"/>
            <p:cNvSpPr txBox="1"/>
            <p:nvPr/>
          </p:nvSpPr>
          <p:spPr>
            <a:xfrm>
              <a:off x="727047" y="250028"/>
              <a:ext cx="564900" cy="56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3000" b="1">
                  <a:solidFill>
                    <a:srgbClr val="FFFFFF"/>
                  </a:solidFill>
                </a:rPr>
                <a:t>2</a:t>
              </a:r>
              <a:endParaRPr sz="3000" b="1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61"/>
          <p:cNvSpPr txBox="1"/>
          <p:nvPr/>
        </p:nvSpPr>
        <p:spPr>
          <a:xfrm>
            <a:off x="1779600" y="3795625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/>
              <a:t>Hvad tror du sker her?</a:t>
            </a:r>
            <a:endParaRPr sz="2400"/>
          </a:p>
        </p:txBody>
      </p:sp>
      <p:sp>
        <p:nvSpPr>
          <p:cNvPr id="400" name="Google Shape;400;p61"/>
          <p:cNvSpPr txBox="1"/>
          <p:nvPr/>
        </p:nvSpPr>
        <p:spPr>
          <a:xfrm>
            <a:off x="5759575" y="3795625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/>
              <a:t>Hvordan har du det med det?</a:t>
            </a:r>
            <a:endParaRPr sz="2400"/>
          </a:p>
        </p:txBody>
      </p:sp>
      <p:pic>
        <p:nvPicPr>
          <p:cNvPr id="401" name="Google Shape;401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15325" y="321825"/>
            <a:ext cx="5205325" cy="347379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2" name="Google Shape;402;p61"/>
          <p:cNvGrpSpPr/>
          <p:nvPr/>
        </p:nvGrpSpPr>
        <p:grpSpPr>
          <a:xfrm>
            <a:off x="1835325" y="79325"/>
            <a:ext cx="610200" cy="610200"/>
            <a:chOff x="1246800" y="87275"/>
            <a:chExt cx="610200" cy="610200"/>
          </a:xfrm>
        </p:grpSpPr>
        <p:sp>
          <p:nvSpPr>
            <p:cNvPr id="403" name="Google Shape;403;p61"/>
            <p:cNvSpPr/>
            <p:nvPr/>
          </p:nvSpPr>
          <p:spPr>
            <a:xfrm>
              <a:off x="1246800" y="87275"/>
              <a:ext cx="610200" cy="6102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61"/>
            <p:cNvSpPr txBox="1"/>
            <p:nvPr/>
          </p:nvSpPr>
          <p:spPr>
            <a:xfrm>
              <a:off x="1295725" y="92350"/>
              <a:ext cx="512400" cy="51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3000" b="1">
                  <a:solidFill>
                    <a:srgbClr val="FFFFFF"/>
                  </a:solidFill>
                </a:rPr>
                <a:t>3</a:t>
              </a:r>
              <a:endParaRPr sz="3000" b="1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" name="Google Shape;409;p62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6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742" y="512500"/>
            <a:ext cx="358508" cy="331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6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2" name="Google Shape;412;p62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3600" b="1">
                <a:solidFill>
                  <a:srgbClr val="F7931D"/>
                </a:solidFill>
              </a:rPr>
              <a:t>www.hackinghate.eu</a:t>
            </a:r>
            <a:endParaRPr sz="3600" b="1">
              <a:solidFill>
                <a:srgbClr val="F7931D"/>
              </a:solidFill>
            </a:endParaRPr>
          </a:p>
        </p:txBody>
      </p:sp>
      <p:sp>
        <p:nvSpPr>
          <p:cNvPr id="413" name="Google Shape;413;p62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500" b="1">
                <a:solidFill>
                  <a:srgbClr val="F7931D"/>
                </a:solidFill>
              </a:rPr>
              <a:t>#SELMA_eu</a:t>
            </a:r>
            <a:endParaRPr sz="2500" b="1">
              <a:solidFill>
                <a:srgbClr val="F7931D"/>
              </a:solidFill>
            </a:endParaRPr>
          </a:p>
        </p:txBody>
      </p:sp>
      <p:pic>
        <p:nvPicPr>
          <p:cNvPr id="414" name="Google Shape;414;p6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" name="Google Shape;415;p6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6" name="Google Shape;416;p6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62"/>
          <p:cNvPicPr preferRelativeResize="0"/>
          <p:nvPr/>
        </p:nvPicPr>
        <p:blipFill rotWithShape="1">
          <a:blip r:embed="rId9">
            <a:alphaModFix/>
          </a:blip>
          <a:srcRect t="6263" b="6254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6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6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62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21" name="Google Shape;421;p62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9"/>
          <p:cNvSpPr txBox="1"/>
          <p:nvPr/>
        </p:nvSpPr>
        <p:spPr>
          <a:xfrm>
            <a:off x="5853500" y="859444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/>
              <a:t>Hvad tror du sker her?</a:t>
            </a:r>
            <a:endParaRPr sz="2400"/>
          </a:p>
        </p:txBody>
      </p:sp>
      <p:sp>
        <p:nvSpPr>
          <p:cNvPr id="174" name="Google Shape;174;p39"/>
          <p:cNvSpPr txBox="1"/>
          <p:nvPr/>
        </p:nvSpPr>
        <p:spPr>
          <a:xfrm>
            <a:off x="5853500" y="2673544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/>
              <a:t>Hvordan har du det med det?</a:t>
            </a:r>
            <a:endParaRPr sz="2400"/>
          </a:p>
        </p:txBody>
      </p:sp>
      <p:pic>
        <p:nvPicPr>
          <p:cNvPr id="175" name="Google Shape;175;p39"/>
          <p:cNvPicPr preferRelativeResize="0"/>
          <p:nvPr/>
        </p:nvPicPr>
        <p:blipFill rotWithShape="1">
          <a:blip r:embed="rId3">
            <a:alphaModFix/>
          </a:blip>
          <a:srcRect l="83126" t="28119" b="34452"/>
          <a:stretch/>
        </p:blipFill>
        <p:spPr>
          <a:xfrm>
            <a:off x="3724638" y="156433"/>
            <a:ext cx="1601987" cy="47383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6" name="Google Shape;176;p39"/>
          <p:cNvGrpSpPr/>
          <p:nvPr/>
        </p:nvGrpSpPr>
        <p:grpSpPr>
          <a:xfrm>
            <a:off x="3278784" y="65416"/>
            <a:ext cx="564298" cy="604754"/>
            <a:chOff x="3278784" y="65416"/>
            <a:chExt cx="564298" cy="604754"/>
          </a:xfrm>
        </p:grpSpPr>
        <p:sp>
          <p:nvSpPr>
            <p:cNvPr id="177" name="Google Shape;177;p39"/>
            <p:cNvSpPr/>
            <p:nvPr/>
          </p:nvSpPr>
          <p:spPr>
            <a:xfrm>
              <a:off x="3278784" y="105917"/>
              <a:ext cx="564252" cy="564252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39"/>
            <p:cNvSpPr txBox="1"/>
            <p:nvPr/>
          </p:nvSpPr>
          <p:spPr>
            <a:xfrm>
              <a:off x="3278831" y="65416"/>
              <a:ext cx="564252" cy="5642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3000" b="1">
                  <a:solidFill>
                    <a:srgbClr val="FFFFFF"/>
                  </a:solidFill>
                </a:rPr>
                <a:t>1</a:t>
              </a:r>
              <a:endParaRPr sz="3000" b="1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0"/>
          <p:cNvSpPr txBox="1"/>
          <p:nvPr/>
        </p:nvSpPr>
        <p:spPr>
          <a:xfrm>
            <a:off x="6092338" y="1143375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/>
              <a:t>Hvad tror du sker her?</a:t>
            </a:r>
            <a:endParaRPr sz="2400"/>
          </a:p>
        </p:txBody>
      </p:sp>
      <p:sp>
        <p:nvSpPr>
          <p:cNvPr id="184" name="Google Shape;184;p40"/>
          <p:cNvSpPr txBox="1"/>
          <p:nvPr/>
        </p:nvSpPr>
        <p:spPr>
          <a:xfrm>
            <a:off x="6092338" y="2957475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/>
              <a:t>Hvordan har du det med det?</a:t>
            </a:r>
            <a:endParaRPr sz="2400"/>
          </a:p>
        </p:txBody>
      </p:sp>
      <p:pic>
        <p:nvPicPr>
          <p:cNvPr id="185" name="Google Shape;185;p40"/>
          <p:cNvPicPr preferRelativeResize="0"/>
          <p:nvPr/>
        </p:nvPicPr>
        <p:blipFill rotWithShape="1">
          <a:blip r:embed="rId3">
            <a:alphaModFix/>
          </a:blip>
          <a:srcRect l="38514" t="29785" b="32246"/>
          <a:stretch/>
        </p:blipFill>
        <p:spPr>
          <a:xfrm>
            <a:off x="996029" y="544305"/>
            <a:ext cx="4870245" cy="400996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6" name="Google Shape;186;p40"/>
          <p:cNvGrpSpPr/>
          <p:nvPr/>
        </p:nvGrpSpPr>
        <p:grpSpPr>
          <a:xfrm>
            <a:off x="727000" y="250028"/>
            <a:ext cx="564946" cy="605408"/>
            <a:chOff x="727000" y="250028"/>
            <a:chExt cx="564946" cy="605408"/>
          </a:xfrm>
        </p:grpSpPr>
        <p:sp>
          <p:nvSpPr>
            <p:cNvPr id="187" name="Google Shape;187;p40"/>
            <p:cNvSpPr/>
            <p:nvPr/>
          </p:nvSpPr>
          <p:spPr>
            <a:xfrm>
              <a:off x="727000" y="290574"/>
              <a:ext cx="564862" cy="564862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40"/>
            <p:cNvSpPr txBox="1"/>
            <p:nvPr/>
          </p:nvSpPr>
          <p:spPr>
            <a:xfrm>
              <a:off x="727047" y="250028"/>
              <a:ext cx="564900" cy="56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3000" b="1">
                  <a:solidFill>
                    <a:srgbClr val="FFFFFF"/>
                  </a:solidFill>
                </a:rPr>
                <a:t>2</a:t>
              </a:r>
              <a:endParaRPr sz="3000" b="1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41"/>
          <p:cNvSpPr txBox="1"/>
          <p:nvPr/>
        </p:nvSpPr>
        <p:spPr>
          <a:xfrm>
            <a:off x="5853500" y="859444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/>
              <a:t>Hvad tror du sker her?</a:t>
            </a:r>
            <a:endParaRPr sz="2400"/>
          </a:p>
        </p:txBody>
      </p:sp>
      <p:sp>
        <p:nvSpPr>
          <p:cNvPr id="194" name="Google Shape;194;p41"/>
          <p:cNvSpPr txBox="1"/>
          <p:nvPr/>
        </p:nvSpPr>
        <p:spPr>
          <a:xfrm>
            <a:off x="5853500" y="2673544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/>
              <a:t>Hvordan har du det med det?</a:t>
            </a:r>
            <a:endParaRPr sz="2400"/>
          </a:p>
        </p:txBody>
      </p:sp>
      <p:pic>
        <p:nvPicPr>
          <p:cNvPr id="195" name="Google Shape;195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90125" y="87275"/>
            <a:ext cx="3550050" cy="4658125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41"/>
          <p:cNvSpPr txBox="1"/>
          <p:nvPr/>
        </p:nvSpPr>
        <p:spPr>
          <a:xfrm rot="-5400000">
            <a:off x="723525" y="3437850"/>
            <a:ext cx="1889700" cy="27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000"/>
              <a:t>Credit: NBA/Twitter</a:t>
            </a:r>
            <a:endParaRPr sz="1000"/>
          </a:p>
        </p:txBody>
      </p:sp>
      <p:grpSp>
        <p:nvGrpSpPr>
          <p:cNvPr id="197" name="Google Shape;197;p41"/>
          <p:cNvGrpSpPr/>
          <p:nvPr/>
        </p:nvGrpSpPr>
        <p:grpSpPr>
          <a:xfrm>
            <a:off x="1246800" y="87275"/>
            <a:ext cx="610200" cy="610200"/>
            <a:chOff x="1246800" y="87275"/>
            <a:chExt cx="610200" cy="610200"/>
          </a:xfrm>
        </p:grpSpPr>
        <p:sp>
          <p:nvSpPr>
            <p:cNvPr id="198" name="Google Shape;198;p41"/>
            <p:cNvSpPr/>
            <p:nvPr/>
          </p:nvSpPr>
          <p:spPr>
            <a:xfrm>
              <a:off x="1246800" y="87275"/>
              <a:ext cx="610200" cy="6102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41"/>
            <p:cNvSpPr txBox="1"/>
            <p:nvPr/>
          </p:nvSpPr>
          <p:spPr>
            <a:xfrm>
              <a:off x="1295725" y="92350"/>
              <a:ext cx="512400" cy="51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3000" b="1">
                  <a:solidFill>
                    <a:srgbClr val="FFFFFF"/>
                  </a:solidFill>
                </a:rPr>
                <a:t>3</a:t>
              </a:r>
              <a:endParaRPr sz="3000" b="1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42"/>
          <p:cNvSpPr txBox="1"/>
          <p:nvPr/>
        </p:nvSpPr>
        <p:spPr>
          <a:xfrm>
            <a:off x="5853500" y="859444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/>
              <a:t>Hvad tror du sker her?</a:t>
            </a:r>
            <a:endParaRPr sz="2400"/>
          </a:p>
        </p:txBody>
      </p:sp>
      <p:sp>
        <p:nvSpPr>
          <p:cNvPr id="205" name="Google Shape;205;p42"/>
          <p:cNvSpPr txBox="1"/>
          <p:nvPr/>
        </p:nvSpPr>
        <p:spPr>
          <a:xfrm>
            <a:off x="5853500" y="2673544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/>
              <a:t>Hvordan har du det med det?</a:t>
            </a:r>
            <a:endParaRPr sz="2400"/>
          </a:p>
        </p:txBody>
      </p:sp>
      <p:pic>
        <p:nvPicPr>
          <p:cNvPr id="206" name="Google Shape;206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9375" y="816550"/>
            <a:ext cx="4517550" cy="3049675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42"/>
          <p:cNvSpPr/>
          <p:nvPr/>
        </p:nvSpPr>
        <p:spPr>
          <a:xfrm>
            <a:off x="731182" y="579523"/>
            <a:ext cx="548570" cy="548570"/>
          </a:xfrm>
          <a:prstGeom prst="ellipse">
            <a:avLst/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42"/>
          <p:cNvSpPr txBox="1"/>
          <p:nvPr/>
        </p:nvSpPr>
        <p:spPr>
          <a:xfrm>
            <a:off x="731227" y="540147"/>
            <a:ext cx="548570" cy="548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3000" b="1">
                <a:solidFill>
                  <a:srgbClr val="FFFFFF"/>
                </a:solidFill>
              </a:rPr>
              <a:t>4</a:t>
            </a:r>
            <a:endParaRPr sz="3000" b="1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43"/>
          <p:cNvSpPr/>
          <p:nvPr/>
        </p:nvSpPr>
        <p:spPr>
          <a:xfrm>
            <a:off x="1718150" y="1493850"/>
            <a:ext cx="5846100" cy="1622850"/>
          </a:xfrm>
          <a:prstGeom prst="round2DiagRect">
            <a:avLst>
              <a:gd name="adj1" fmla="val 9227"/>
              <a:gd name="adj2" fmla="val 0"/>
            </a:avLst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43"/>
          <p:cNvSpPr txBox="1"/>
          <p:nvPr/>
        </p:nvSpPr>
        <p:spPr>
          <a:xfrm>
            <a:off x="1282135" y="1493850"/>
            <a:ext cx="6579730" cy="1622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4800" dirty="0">
                <a:solidFill>
                  <a:srgbClr val="FFFFFF"/>
                </a:solidFill>
              </a:rPr>
              <a:t>Hvad med disse eksempler?</a:t>
            </a:r>
            <a:endParaRPr sz="4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44"/>
          <p:cNvSpPr txBox="1"/>
          <p:nvPr/>
        </p:nvSpPr>
        <p:spPr>
          <a:xfrm>
            <a:off x="5821375" y="1468734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/>
              <a:t>Hvad tror du sker her?</a:t>
            </a:r>
            <a:endParaRPr sz="2400"/>
          </a:p>
        </p:txBody>
      </p:sp>
      <p:sp>
        <p:nvSpPr>
          <p:cNvPr id="220" name="Google Shape;220;p44"/>
          <p:cNvSpPr txBox="1"/>
          <p:nvPr/>
        </p:nvSpPr>
        <p:spPr>
          <a:xfrm>
            <a:off x="5821375" y="3282834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 dirty="0"/>
              <a:t>Hvordan har du det med det?</a:t>
            </a:r>
            <a:endParaRPr sz="2400" dirty="0"/>
          </a:p>
        </p:txBody>
      </p:sp>
      <p:pic>
        <p:nvPicPr>
          <p:cNvPr id="221" name="Google Shape;221;p44"/>
          <p:cNvPicPr preferRelativeResize="0"/>
          <p:nvPr/>
        </p:nvPicPr>
        <p:blipFill rotWithShape="1">
          <a:blip r:embed="rId3">
            <a:alphaModFix/>
          </a:blip>
          <a:srcRect l="31055" t="23430" r="51556" b="55428"/>
          <a:stretch/>
        </p:blipFill>
        <p:spPr>
          <a:xfrm>
            <a:off x="1122300" y="786950"/>
            <a:ext cx="4412116" cy="358022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2" name="Google Shape;222;p44"/>
          <p:cNvGrpSpPr/>
          <p:nvPr/>
        </p:nvGrpSpPr>
        <p:grpSpPr>
          <a:xfrm>
            <a:off x="850334" y="463516"/>
            <a:ext cx="564346" cy="604802"/>
            <a:chOff x="3278784" y="65416"/>
            <a:chExt cx="564346" cy="604802"/>
          </a:xfrm>
        </p:grpSpPr>
        <p:sp>
          <p:nvSpPr>
            <p:cNvPr id="223" name="Google Shape;223;p44"/>
            <p:cNvSpPr/>
            <p:nvPr/>
          </p:nvSpPr>
          <p:spPr>
            <a:xfrm>
              <a:off x="3278784" y="105917"/>
              <a:ext cx="564300" cy="5643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44"/>
            <p:cNvSpPr txBox="1"/>
            <p:nvPr/>
          </p:nvSpPr>
          <p:spPr>
            <a:xfrm>
              <a:off x="3278831" y="65416"/>
              <a:ext cx="564300" cy="56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3000" b="1">
                  <a:solidFill>
                    <a:srgbClr val="FFFFFF"/>
                  </a:solidFill>
                </a:rPr>
                <a:t>1</a:t>
              </a:r>
              <a:endParaRPr sz="3000" b="1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45"/>
          <p:cNvSpPr txBox="1"/>
          <p:nvPr/>
        </p:nvSpPr>
        <p:spPr>
          <a:xfrm>
            <a:off x="6046225" y="1112400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/>
              <a:t>Hvad tror du sker her?</a:t>
            </a:r>
            <a:endParaRPr sz="2400"/>
          </a:p>
        </p:txBody>
      </p:sp>
      <p:sp>
        <p:nvSpPr>
          <p:cNvPr id="230" name="Google Shape;230;p45"/>
          <p:cNvSpPr txBox="1"/>
          <p:nvPr/>
        </p:nvSpPr>
        <p:spPr>
          <a:xfrm>
            <a:off x="6046225" y="2926500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/>
              <a:t>Hvordan har du det med det?</a:t>
            </a:r>
            <a:endParaRPr sz="2400"/>
          </a:p>
        </p:txBody>
      </p:sp>
      <p:pic>
        <p:nvPicPr>
          <p:cNvPr id="231" name="Google Shape;231;p45"/>
          <p:cNvPicPr preferRelativeResize="0"/>
          <p:nvPr/>
        </p:nvPicPr>
        <p:blipFill rotWithShape="1">
          <a:blip r:embed="rId3">
            <a:alphaModFix/>
          </a:blip>
          <a:srcRect l="31055" r="26309" b="55426"/>
          <a:stretch/>
        </p:blipFill>
        <p:spPr>
          <a:xfrm>
            <a:off x="889675" y="649525"/>
            <a:ext cx="4951574" cy="34549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2" name="Google Shape;232;p45"/>
          <p:cNvGrpSpPr/>
          <p:nvPr/>
        </p:nvGrpSpPr>
        <p:grpSpPr>
          <a:xfrm>
            <a:off x="623500" y="313728"/>
            <a:ext cx="564946" cy="605446"/>
            <a:chOff x="727000" y="250028"/>
            <a:chExt cx="564946" cy="605446"/>
          </a:xfrm>
        </p:grpSpPr>
        <p:sp>
          <p:nvSpPr>
            <p:cNvPr id="233" name="Google Shape;233;p45"/>
            <p:cNvSpPr/>
            <p:nvPr/>
          </p:nvSpPr>
          <p:spPr>
            <a:xfrm>
              <a:off x="727000" y="290574"/>
              <a:ext cx="564900" cy="5649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45"/>
            <p:cNvSpPr txBox="1"/>
            <p:nvPr/>
          </p:nvSpPr>
          <p:spPr>
            <a:xfrm>
              <a:off x="727047" y="250028"/>
              <a:ext cx="564900" cy="56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a-DK" sz="3000" b="1">
                  <a:solidFill>
                    <a:srgbClr val="FFFFFF"/>
                  </a:solidFill>
                </a:rPr>
                <a:t>2</a:t>
              </a:r>
              <a:endParaRPr sz="3000" b="1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425</Words>
  <Application>Microsoft Office PowerPoint</Application>
  <PresentationFormat>On-screen Show (16:9)</PresentationFormat>
  <Paragraphs>83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Simple Light</vt:lpstr>
      <vt:lpstr>Simple Light</vt:lpstr>
      <vt:lpstr>Simple Light</vt:lpstr>
      <vt:lpstr>At tænke uden for rammen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 tænke uden for rammen</dc:title>
  <cp:lastModifiedBy>Valentine Fryson</cp:lastModifiedBy>
  <cp:revision>1</cp:revision>
  <dcterms:modified xsi:type="dcterms:W3CDTF">2019-07-16T12:18:22Z</dcterms:modified>
</cp:coreProperties>
</file>