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h+SMyhP/uzj5H431yI4FoSa9sL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da-D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og indholdsobjek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og lodret teks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dret titel og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snitsoverskrift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 indholdsobjekter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ammenligning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n tite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dhold med billedtekst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lede med billedtekst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"/>
          <p:cNvSpPr/>
          <p:nvPr/>
        </p:nvSpPr>
        <p:spPr>
          <a:xfrm>
            <a:off x="0" y="271631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3"/>
          <p:cNvSpPr txBox="1"/>
          <p:nvPr>
            <p:ph type="title"/>
          </p:nvPr>
        </p:nvSpPr>
        <p:spPr>
          <a:xfrm>
            <a:off x="643467" y="321734"/>
            <a:ext cx="10905066" cy="1135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da-DK"/>
              <a:t>Indekstal</a:t>
            </a:r>
            <a:endParaRPr/>
          </a:p>
        </p:txBody>
      </p:sp>
      <p:sp>
        <p:nvSpPr>
          <p:cNvPr id="90" name="Google Shape;90;p3"/>
          <p:cNvSpPr txBox="1"/>
          <p:nvPr>
            <p:ph idx="1" type="body"/>
          </p:nvPr>
        </p:nvSpPr>
        <p:spPr>
          <a:xfrm>
            <a:off x="643492" y="1503581"/>
            <a:ext cx="10905000" cy="43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Hvad er formålet med at beregne indekstal?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Hvilket år vælges ofte som basisår, når man beregner indekstal for en udvikling over tid?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Hvilken værdi sættes basisåret til i indekstalberegningen?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Hvad er formelen for at beregne et indekstal?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Hvad betyder et indekstal på 518,2? Indvandrere i 2023 med 1980 som basisår?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Hvor stor var væksten i gruppen 'Efterkommere' fra 1980 til 2023 ifølge tabel 2.6?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Hvilken gruppe i tabel 2.6 har haft den markant laveste vækst fra 1980 til 2023? Og hvor stor var denne vækst i procent?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Hvilken type diagram anbefales typisk til at vise indekstal, der viser en udvikling over tid, og hvorfor?</a:t>
            </a:r>
            <a:endParaRPr/>
          </a:p>
          <a:p>
            <a:pPr indent="-33281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630"/>
              <a:buChar char="•"/>
            </a:pPr>
            <a:r>
              <a:rPr lang="da-DK"/>
              <a:t>Hvornår bruges indekstal og hvorfor?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7647"/>
              <a:buNone/>
            </a:pPr>
            <a:r>
              <a:t/>
            </a:r>
            <a:endParaRPr sz="2000"/>
          </a:p>
        </p:txBody>
      </p:sp>
      <p:sp>
        <p:nvSpPr>
          <p:cNvPr id="91" name="Google Shape;91;p3"/>
          <p:cNvSpPr/>
          <p:nvPr/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3"/>
          <p:cNvSpPr/>
          <p:nvPr/>
        </p:nvSpPr>
        <p:spPr>
          <a:xfrm rot="-5400000">
            <a:off x="10289068" y="1343027"/>
            <a:ext cx="2532832" cy="1273032"/>
          </a:xfrm>
          <a:prstGeom prst="triangle">
            <a:avLst>
              <a:gd fmla="val 50000" name="adj"/>
            </a:avLst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3"/>
          <p:cNvSpPr/>
          <p:nvPr/>
        </p:nvSpPr>
        <p:spPr>
          <a:xfrm rot="5400000">
            <a:off x="-501760" y="5103257"/>
            <a:ext cx="2017580" cy="1014060"/>
          </a:xfrm>
          <a:prstGeom prst="triangle">
            <a:avLst>
              <a:gd fmla="val 50000" name="adj"/>
            </a:avLst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3"/>
          <p:cNvSpPr/>
          <p:nvPr/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 txBox="1"/>
          <p:nvPr>
            <p:ph type="title"/>
          </p:nvPr>
        </p:nvSpPr>
        <p:spPr>
          <a:xfrm>
            <a:off x="643467" y="321734"/>
            <a:ext cx="10905066" cy="1135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da-DK"/>
              <a:t>Andele</a:t>
            </a:r>
            <a:endParaRPr/>
          </a:p>
        </p:txBody>
      </p:sp>
      <p:sp>
        <p:nvSpPr>
          <p:cNvPr id="101" name="Google Shape;101;p5"/>
          <p:cNvSpPr txBox="1"/>
          <p:nvPr>
            <p:ph idx="1" type="body"/>
          </p:nvPr>
        </p:nvSpPr>
        <p:spPr>
          <a:xfrm>
            <a:off x="650418" y="1234159"/>
            <a:ext cx="10905066" cy="4393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10000"/>
          </a:bodyPr>
          <a:lstStyle/>
          <a:p>
            <a:pPr indent="0" lvl="0" marL="1143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2857"/>
              <a:buNone/>
            </a:pPr>
            <a:r>
              <a:rPr b="1" lang="da-DK"/>
              <a:t>Andele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Hvad anvendes beregning af andele i procent især til?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Hvad er vigtigt, når man redegør for udviklingen i andele?</a:t>
            </a:r>
            <a:endParaRPr/>
          </a:p>
          <a:p>
            <a:pPr indent="-291465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da-DK"/>
              <a:t>Hvordan beregner man andele?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Hvad er forskellen på at angive en ændring i procentandele som "procentpoint" og som "procent"? Forklar med udgangspunkt i eksemplet med indvandrere fra 1980 til 2023.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Hvorfor er det forkert at skrive, at der er kommet færre personer med dansk oprindelse, bare fordi andelen er faldet markant?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Hvilke to diagramtyper bruges til at vise andele og hvorfor? Og hvad er vigtigt at huske, når man laver diagrammer?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Hvornår laver man beregning med andele og hvorfor?</a:t>
            </a:r>
            <a:endParaRPr/>
          </a:p>
          <a:p>
            <a:pPr indent="0" lvl="0" marL="1143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2857"/>
              <a:buNone/>
            </a:pPr>
            <a:r>
              <a:rPr b="1" lang="da-DK"/>
              <a:t>Analyse af Tabel 2.7 (Udvikling i den danske befolkning efter oprindelse)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Hvad var andelen af personer med dansk oprindelse i 1980, og hvad var den i 2023?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Beskriv kort udviklingen i andelen af 'Indvandrere' fra 1980 til 2023 baseret på Tabel 2.7.</a:t>
            </a:r>
            <a:endParaRPr/>
          </a:p>
          <a:p>
            <a:pPr indent="-329184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Hvor mange procentpoint steg andelen af efterkommere med fra år 2000 til år 2020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60000"/>
              <a:buNone/>
            </a:pPr>
            <a:r>
              <a:t/>
            </a:r>
            <a:endParaRPr sz="2000"/>
          </a:p>
        </p:txBody>
      </p:sp>
      <p:sp>
        <p:nvSpPr>
          <p:cNvPr id="102" name="Google Shape;102;p5"/>
          <p:cNvSpPr/>
          <p:nvPr/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 rot="-5400000">
            <a:off x="10289068" y="1343027"/>
            <a:ext cx="2532832" cy="1273032"/>
          </a:xfrm>
          <a:prstGeom prst="triangle">
            <a:avLst>
              <a:gd fmla="val 50000" name="adj"/>
            </a:avLst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 rot="5400000">
            <a:off x="-501760" y="5103257"/>
            <a:ext cx="2017580" cy="1014060"/>
          </a:xfrm>
          <a:prstGeom prst="triangle">
            <a:avLst>
              <a:gd fmla="val 50000" name="adj"/>
            </a:avLst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6"/>
          <p:cNvSpPr txBox="1"/>
          <p:nvPr>
            <p:ph type="title"/>
          </p:nvPr>
        </p:nvSpPr>
        <p:spPr>
          <a:xfrm>
            <a:off x="643467" y="321734"/>
            <a:ext cx="10905066" cy="1135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da-DK"/>
              <a:t>Vækst</a:t>
            </a:r>
            <a:endParaRPr/>
          </a:p>
        </p:txBody>
      </p:sp>
      <p:sp>
        <p:nvSpPr>
          <p:cNvPr id="112" name="Google Shape;112;p6"/>
          <p:cNvSpPr txBox="1"/>
          <p:nvPr>
            <p:ph idx="1" type="body"/>
          </p:nvPr>
        </p:nvSpPr>
        <p:spPr>
          <a:xfrm>
            <a:off x="643467" y="1148316"/>
            <a:ext cx="10905066" cy="5028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1143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2857"/>
              <a:buNone/>
            </a:pPr>
            <a:r>
              <a:rPr b="1" lang="da-DK"/>
              <a:t>Vækstberegningen og formål: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Hvad viser vækstberegningen, og hvordan adskiller den sig fra indekstal?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Hvilken formel bruges til at beregne væksten (i procent) mellem to tidspunkter? Giv et eksempel.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Hvilken fordele er der ved at udregne væksten i enkelte perioder, som vist i tabel 2.8?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Hvilken diagramtype bruges til at fremstille procentvis vækst?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Hvilke ting skal man huske, når man udarbejder diagrammer i regneark?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Hvornår laver man beregning i procentvis vækst og hvorfor?</a:t>
            </a:r>
            <a:endParaRPr/>
          </a:p>
          <a:p>
            <a:pPr indent="0" lvl="0" marL="1143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2857"/>
              <a:buNone/>
            </a:pPr>
            <a:r>
              <a:rPr b="1" lang="da-DK"/>
              <a:t>Analyse af Tabel 2.8: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Hvad viser Tabel 2.8 helt præcist (husk titel og enheder)?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Sammenlign væksten for "Personer med dansk oprindelse" og "Efterkommere" i perioden 2010-2020. Hvad bemærker du?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Hvilken gruppe havde den største samlede vækst i hele perioden fra 1980 til 2023, og hvor stor var den i procent?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I hvilken periode var den samlede vækst ("I alt") i antal personer i Danmark højest?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2857"/>
              <a:buChar char="•"/>
            </a:pPr>
            <a:r>
              <a:rPr lang="da-DK"/>
              <a:t>Hvordan kan det forklares, at væksten for "Personer med dansk oprindelse" er negativ i perioden 1980-1990, men positiv i alle andre perioder frem til 2020? Hvilke andre parametre kan være med til at forklare det?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60000"/>
              <a:buNone/>
            </a:pPr>
            <a:r>
              <a:t/>
            </a:r>
            <a:endParaRPr sz="2000"/>
          </a:p>
        </p:txBody>
      </p:sp>
      <p:sp>
        <p:nvSpPr>
          <p:cNvPr id="113" name="Google Shape;113;p6"/>
          <p:cNvSpPr/>
          <p:nvPr/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6"/>
          <p:cNvSpPr/>
          <p:nvPr/>
        </p:nvSpPr>
        <p:spPr>
          <a:xfrm rot="-5400000">
            <a:off x="10289068" y="1343027"/>
            <a:ext cx="2532832" cy="1273032"/>
          </a:xfrm>
          <a:prstGeom prst="triangle">
            <a:avLst>
              <a:gd fmla="val 50000" name="adj"/>
            </a:avLst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6"/>
          <p:cNvSpPr/>
          <p:nvPr/>
        </p:nvSpPr>
        <p:spPr>
          <a:xfrm rot="5400000">
            <a:off x="-501760" y="5103257"/>
            <a:ext cx="2017580" cy="1014060"/>
          </a:xfrm>
          <a:prstGeom prst="triangle">
            <a:avLst>
              <a:gd fmla="val 50000" name="adj"/>
            </a:avLst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6"/>
          <p:cNvSpPr/>
          <p:nvPr/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/>
          <p:nvPr/>
        </p:nvSpPr>
        <p:spPr>
          <a:xfrm>
            <a:off x="0" y="238923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2" name="Google Shape;12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92596" y="1213367"/>
            <a:ext cx="7772400" cy="379984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7"/>
          <p:cNvSpPr/>
          <p:nvPr/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7"/>
          <p:cNvSpPr/>
          <p:nvPr/>
        </p:nvSpPr>
        <p:spPr>
          <a:xfrm rot="-5400000">
            <a:off x="10289068" y="1343027"/>
            <a:ext cx="2532832" cy="1273032"/>
          </a:xfrm>
          <a:prstGeom prst="triangle">
            <a:avLst>
              <a:gd fmla="val 50000" name="adj"/>
            </a:avLst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7"/>
          <p:cNvSpPr/>
          <p:nvPr/>
        </p:nvSpPr>
        <p:spPr>
          <a:xfrm rot="5400000">
            <a:off x="-501760" y="5103257"/>
            <a:ext cx="2017580" cy="1014060"/>
          </a:xfrm>
          <a:prstGeom prst="triangle">
            <a:avLst>
              <a:gd fmla="val 50000" name="adj"/>
            </a:avLst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7"/>
          <p:cNvSpPr/>
          <p:nvPr/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2021-10-11T07:32:15Z</dcterms:created>
  <dc:creator>Jesper Hjarsbæk</dc:creator>
</cp:coreProperties>
</file>