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DM Sans"/>
      <p:bold r:id="rId34"/>
      <p:boldItalic r:id="rId35"/>
    </p:embeddedFont>
    <p:embeddedFont>
      <p:font typeface="DM Serif Display"/>
      <p:regular r:id="rId36"/>
      <p: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iVbLyZ72zMLTNy7VWZybvpz37p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37" Type="http://schemas.openxmlformats.org/officeDocument/2006/relationships/font" Target="fonts/DMSerifDisplay-italic.fntdata"/><Relationship Id="rId14" Type="http://schemas.openxmlformats.org/officeDocument/2006/relationships/slide" Target="slides/slide10.xml"/><Relationship Id="rId36" Type="http://schemas.openxmlformats.org/officeDocument/2006/relationships/font" Target="fonts/DMSerifDisplay-regular.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 name="Google Shape;5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5.png"/><Relationship Id="rId13" Type="http://schemas.openxmlformats.org/officeDocument/2006/relationships/image" Target="../media/image7.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4.png"/><Relationship Id="rId15" Type="http://schemas.openxmlformats.org/officeDocument/2006/relationships/image" Target="../media/image8.png"/><Relationship Id="rId14" Type="http://schemas.openxmlformats.org/officeDocument/2006/relationships/image" Target="../media/image6.png"/><Relationship Id="rId17" Type="http://schemas.openxmlformats.org/officeDocument/2006/relationships/image" Target="../media/image1.png"/><Relationship Id="rId16" Type="http://schemas.openxmlformats.org/officeDocument/2006/relationships/image" Target="../media/image33.png"/><Relationship Id="rId5" Type="http://schemas.openxmlformats.org/officeDocument/2006/relationships/image" Target="../media/image10.png"/><Relationship Id="rId6" Type="http://schemas.openxmlformats.org/officeDocument/2006/relationships/image" Target="../media/image9.png"/><Relationship Id="rId18" Type="http://schemas.openxmlformats.org/officeDocument/2006/relationships/image" Target="../media/image3.png"/><Relationship Id="rId7" Type="http://schemas.openxmlformats.org/officeDocument/2006/relationships/image" Target="../media/image25.png"/><Relationship Id="rId8" Type="http://schemas.openxmlformats.org/officeDocument/2006/relationships/image" Target="../media/image19.png"/></Relationships>
</file>

<file path=ppt/slides/_rels/slide10.xml.rels><?xml version="1.0" encoding="UTF-8" standalone="yes"?><Relationships xmlns="http://schemas.openxmlformats.org/package/2006/relationships"><Relationship Id="rId20" Type="http://schemas.openxmlformats.org/officeDocument/2006/relationships/image" Target="../media/image100.png"/><Relationship Id="rId11" Type="http://schemas.openxmlformats.org/officeDocument/2006/relationships/image" Target="../media/image11.png"/><Relationship Id="rId10" Type="http://schemas.openxmlformats.org/officeDocument/2006/relationships/image" Target="../media/image5.png"/><Relationship Id="rId21" Type="http://schemas.openxmlformats.org/officeDocument/2006/relationships/image" Target="../media/image3.png"/><Relationship Id="rId13" Type="http://schemas.openxmlformats.org/officeDocument/2006/relationships/image" Target="../media/image7.png"/><Relationship Id="rId12"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4.png"/><Relationship Id="rId15" Type="http://schemas.openxmlformats.org/officeDocument/2006/relationships/image" Target="../media/image8.png"/><Relationship Id="rId14" Type="http://schemas.openxmlformats.org/officeDocument/2006/relationships/image" Target="../media/image89.png"/><Relationship Id="rId17" Type="http://schemas.openxmlformats.org/officeDocument/2006/relationships/image" Target="../media/image1.png"/><Relationship Id="rId16" Type="http://schemas.openxmlformats.org/officeDocument/2006/relationships/image" Target="../media/image33.png"/><Relationship Id="rId5" Type="http://schemas.openxmlformats.org/officeDocument/2006/relationships/image" Target="../media/image10.png"/><Relationship Id="rId19" Type="http://schemas.openxmlformats.org/officeDocument/2006/relationships/image" Target="../media/image99.png"/><Relationship Id="rId6" Type="http://schemas.openxmlformats.org/officeDocument/2006/relationships/image" Target="../media/image9.png"/><Relationship Id="rId18" Type="http://schemas.openxmlformats.org/officeDocument/2006/relationships/image" Target="../media/image101.png"/><Relationship Id="rId7" Type="http://schemas.openxmlformats.org/officeDocument/2006/relationships/image" Target="../media/image25.png"/><Relationship Id="rId8" Type="http://schemas.openxmlformats.org/officeDocument/2006/relationships/image" Target="../media/image19.png"/></Relationships>
</file>

<file path=ppt/slides/_rels/slide11.xml.rels><?xml version="1.0" encoding="UTF-8" standalone="yes"?><Relationships xmlns="http://schemas.openxmlformats.org/package/2006/relationships"><Relationship Id="rId11" Type="http://schemas.openxmlformats.org/officeDocument/2006/relationships/image" Target="../media/image139.png"/><Relationship Id="rId10"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121.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3.png"/></Relationships>
</file>

<file path=ppt/slides/_rels/slide12.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15.png"/><Relationship Id="rId13" Type="http://schemas.openxmlformats.org/officeDocument/2006/relationships/image" Target="../media/image138.png"/><Relationship Id="rId12" Type="http://schemas.openxmlformats.org/officeDocument/2006/relationships/image" Target="../media/image15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8.png"/><Relationship Id="rId4" Type="http://schemas.openxmlformats.org/officeDocument/2006/relationships/image" Target="../media/image106.png"/><Relationship Id="rId9" Type="http://schemas.openxmlformats.org/officeDocument/2006/relationships/image" Target="../media/image112.png"/><Relationship Id="rId15" Type="http://schemas.openxmlformats.org/officeDocument/2006/relationships/image" Target="../media/image137.png"/><Relationship Id="rId14" Type="http://schemas.openxmlformats.org/officeDocument/2006/relationships/image" Target="../media/image114.png"/><Relationship Id="rId5" Type="http://schemas.openxmlformats.org/officeDocument/2006/relationships/image" Target="../media/image116.png"/><Relationship Id="rId6" Type="http://schemas.openxmlformats.org/officeDocument/2006/relationships/image" Target="../media/image111.png"/><Relationship Id="rId7" Type="http://schemas.openxmlformats.org/officeDocument/2006/relationships/image" Target="../media/image3.png"/><Relationship Id="rId8" Type="http://schemas.openxmlformats.org/officeDocument/2006/relationships/image" Target="../media/image142.png"/></Relationships>
</file>

<file path=ppt/slides/_rels/slide13.xml.rels><?xml version="1.0" encoding="UTF-8" standalone="yes"?><Relationships xmlns="http://schemas.openxmlformats.org/package/2006/relationships"><Relationship Id="rId20" Type="http://schemas.openxmlformats.org/officeDocument/2006/relationships/image" Target="../media/image153.png"/><Relationship Id="rId11" Type="http://schemas.openxmlformats.org/officeDocument/2006/relationships/image" Target="../media/image11.png"/><Relationship Id="rId10" Type="http://schemas.openxmlformats.org/officeDocument/2006/relationships/image" Target="../media/image5.png"/><Relationship Id="rId21" Type="http://schemas.openxmlformats.org/officeDocument/2006/relationships/image" Target="../media/image154.png"/><Relationship Id="rId13" Type="http://schemas.openxmlformats.org/officeDocument/2006/relationships/image" Target="../media/image7.png"/><Relationship Id="rId12"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4.png"/><Relationship Id="rId15" Type="http://schemas.openxmlformats.org/officeDocument/2006/relationships/image" Target="../media/image8.png"/><Relationship Id="rId14" Type="http://schemas.openxmlformats.org/officeDocument/2006/relationships/image" Target="../media/image89.png"/><Relationship Id="rId17" Type="http://schemas.openxmlformats.org/officeDocument/2006/relationships/image" Target="../media/image1.png"/><Relationship Id="rId16" Type="http://schemas.openxmlformats.org/officeDocument/2006/relationships/image" Target="../media/image33.png"/><Relationship Id="rId5" Type="http://schemas.openxmlformats.org/officeDocument/2006/relationships/image" Target="../media/image10.png"/><Relationship Id="rId19" Type="http://schemas.openxmlformats.org/officeDocument/2006/relationships/image" Target="../media/image148.png"/><Relationship Id="rId6" Type="http://schemas.openxmlformats.org/officeDocument/2006/relationships/image" Target="../media/image9.png"/><Relationship Id="rId18" Type="http://schemas.openxmlformats.org/officeDocument/2006/relationships/image" Target="../media/image3.png"/><Relationship Id="rId7" Type="http://schemas.openxmlformats.org/officeDocument/2006/relationships/image" Target="../media/image25.pn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8.png"/><Relationship Id="rId13" Type="http://schemas.openxmlformats.org/officeDocument/2006/relationships/image" Target="../media/image3.png"/><Relationship Id="rId12"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57.png"/><Relationship Id="rId9" Type="http://schemas.openxmlformats.org/officeDocument/2006/relationships/image" Target="../media/image144.pn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image" Target="../media/image141.png"/><Relationship Id="rId8"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3.png"/><Relationship Id="rId4" Type="http://schemas.openxmlformats.org/officeDocument/2006/relationships/image" Target="../media/image49.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3.png"/></Relationships>
</file>

<file path=ppt/slides/_rels/slide16.xml.rels><?xml version="1.0" encoding="UTF-8" standalone="yes"?><Relationships xmlns="http://schemas.openxmlformats.org/package/2006/relationships"><Relationship Id="rId20" Type="http://schemas.openxmlformats.org/officeDocument/2006/relationships/image" Target="../media/image173.png"/><Relationship Id="rId22" Type="http://schemas.openxmlformats.org/officeDocument/2006/relationships/image" Target="../media/image229.png"/><Relationship Id="rId21" Type="http://schemas.openxmlformats.org/officeDocument/2006/relationships/image" Target="../media/image192.png"/><Relationship Id="rId24" Type="http://schemas.openxmlformats.org/officeDocument/2006/relationships/image" Target="../media/image194.png"/><Relationship Id="rId23" Type="http://schemas.openxmlformats.org/officeDocument/2006/relationships/image" Target="../media/image190.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4.png"/><Relationship Id="rId4" Type="http://schemas.openxmlformats.org/officeDocument/2006/relationships/image" Target="../media/image161.png"/><Relationship Id="rId9" Type="http://schemas.openxmlformats.org/officeDocument/2006/relationships/image" Target="../media/image169.png"/><Relationship Id="rId26" Type="http://schemas.openxmlformats.org/officeDocument/2006/relationships/image" Target="../media/image207.png"/><Relationship Id="rId25" Type="http://schemas.openxmlformats.org/officeDocument/2006/relationships/image" Target="../media/image200.png"/><Relationship Id="rId28" Type="http://schemas.openxmlformats.org/officeDocument/2006/relationships/image" Target="../media/image182.png"/><Relationship Id="rId27" Type="http://schemas.openxmlformats.org/officeDocument/2006/relationships/image" Target="../media/image202.png"/><Relationship Id="rId5" Type="http://schemas.openxmlformats.org/officeDocument/2006/relationships/image" Target="../media/image170.png"/><Relationship Id="rId6" Type="http://schemas.openxmlformats.org/officeDocument/2006/relationships/image" Target="../media/image159.png"/><Relationship Id="rId29" Type="http://schemas.openxmlformats.org/officeDocument/2006/relationships/image" Target="../media/image189.png"/><Relationship Id="rId7" Type="http://schemas.openxmlformats.org/officeDocument/2006/relationships/image" Target="../media/image3.png"/><Relationship Id="rId8" Type="http://schemas.openxmlformats.org/officeDocument/2006/relationships/image" Target="../media/image175.png"/><Relationship Id="rId31" Type="http://schemas.openxmlformats.org/officeDocument/2006/relationships/image" Target="../media/image201.png"/><Relationship Id="rId30" Type="http://schemas.openxmlformats.org/officeDocument/2006/relationships/image" Target="../media/image183.png"/><Relationship Id="rId11" Type="http://schemas.openxmlformats.org/officeDocument/2006/relationships/image" Target="../media/image162.png"/><Relationship Id="rId10" Type="http://schemas.openxmlformats.org/officeDocument/2006/relationships/image" Target="../media/image176.png"/><Relationship Id="rId13" Type="http://schemas.openxmlformats.org/officeDocument/2006/relationships/image" Target="../media/image193.png"/><Relationship Id="rId12" Type="http://schemas.openxmlformats.org/officeDocument/2006/relationships/image" Target="../media/image163.png"/><Relationship Id="rId15" Type="http://schemas.openxmlformats.org/officeDocument/2006/relationships/image" Target="../media/image191.png"/><Relationship Id="rId14" Type="http://schemas.openxmlformats.org/officeDocument/2006/relationships/image" Target="../media/image165.png"/><Relationship Id="rId17" Type="http://schemas.openxmlformats.org/officeDocument/2006/relationships/image" Target="../media/image177.png"/><Relationship Id="rId16" Type="http://schemas.openxmlformats.org/officeDocument/2006/relationships/image" Target="../media/image172.png"/><Relationship Id="rId19" Type="http://schemas.openxmlformats.org/officeDocument/2006/relationships/image" Target="../media/image174.png"/><Relationship Id="rId18" Type="http://schemas.openxmlformats.org/officeDocument/2006/relationships/image" Target="../media/image167.png"/></Relationships>
</file>

<file path=ppt/slides/_rels/slide17.xml.rels><?xml version="1.0" encoding="UTF-8" standalone="yes"?><Relationships xmlns="http://schemas.openxmlformats.org/package/2006/relationships"><Relationship Id="rId20" Type="http://schemas.openxmlformats.org/officeDocument/2006/relationships/image" Target="../media/image218.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19.png"/><Relationship Id="rId11" Type="http://schemas.openxmlformats.org/officeDocument/2006/relationships/image" Target="../media/image11.png"/><Relationship Id="rId10" Type="http://schemas.openxmlformats.org/officeDocument/2006/relationships/image" Target="../media/image5.png"/><Relationship Id="rId13" Type="http://schemas.openxmlformats.org/officeDocument/2006/relationships/image" Target="../media/image7.png"/><Relationship Id="rId12" Type="http://schemas.openxmlformats.org/officeDocument/2006/relationships/image" Target="../media/image219.png"/><Relationship Id="rId15" Type="http://schemas.openxmlformats.org/officeDocument/2006/relationships/image" Target="../media/image8.png"/><Relationship Id="rId14" Type="http://schemas.openxmlformats.org/officeDocument/2006/relationships/image" Target="../media/image89.png"/><Relationship Id="rId17" Type="http://schemas.openxmlformats.org/officeDocument/2006/relationships/image" Target="../media/image1.png"/><Relationship Id="rId16" Type="http://schemas.openxmlformats.org/officeDocument/2006/relationships/image" Target="../media/image33.png"/><Relationship Id="rId19" Type="http://schemas.openxmlformats.org/officeDocument/2006/relationships/image" Target="../media/image205.png"/><Relationship Id="rId18"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217.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3.png"/><Relationship Id="rId10" Type="http://schemas.openxmlformats.org/officeDocument/2006/relationships/image" Target="../media/image2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8.png"/><Relationship Id="rId13" Type="http://schemas.openxmlformats.org/officeDocument/2006/relationships/image" Target="../media/image3.png"/><Relationship Id="rId12"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8.png"/><Relationship Id="rId4" Type="http://schemas.openxmlformats.org/officeDocument/2006/relationships/image" Target="../media/image18.png"/><Relationship Id="rId9" Type="http://schemas.openxmlformats.org/officeDocument/2006/relationships/image" Target="../media/image44.pn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image" Target="../media/image58.png"/><Relationship Id="rId8" Type="http://schemas.openxmlformats.org/officeDocument/2006/relationships/image" Target="../media/image12.png"/></Relationships>
</file>

<file path=ppt/slides/_rels/slide20.xml.rels><?xml version="1.0" encoding="UTF-8" standalone="yes"?><Relationships xmlns="http://schemas.openxmlformats.org/package/2006/relationships"><Relationship Id="rId20" Type="http://schemas.openxmlformats.org/officeDocument/2006/relationships/image" Target="../media/image266.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19.png"/><Relationship Id="rId11" Type="http://schemas.openxmlformats.org/officeDocument/2006/relationships/image" Target="../media/image11.png"/><Relationship Id="rId10" Type="http://schemas.openxmlformats.org/officeDocument/2006/relationships/image" Target="../media/image5.png"/><Relationship Id="rId13" Type="http://schemas.openxmlformats.org/officeDocument/2006/relationships/image" Target="../media/image7.png"/><Relationship Id="rId12" Type="http://schemas.openxmlformats.org/officeDocument/2006/relationships/image" Target="../media/image219.png"/><Relationship Id="rId15" Type="http://schemas.openxmlformats.org/officeDocument/2006/relationships/image" Target="../media/image8.png"/><Relationship Id="rId14" Type="http://schemas.openxmlformats.org/officeDocument/2006/relationships/image" Target="../media/image89.png"/><Relationship Id="rId17" Type="http://schemas.openxmlformats.org/officeDocument/2006/relationships/image" Target="../media/image1.png"/><Relationship Id="rId16" Type="http://schemas.openxmlformats.org/officeDocument/2006/relationships/image" Target="../media/image33.png"/><Relationship Id="rId19" Type="http://schemas.openxmlformats.org/officeDocument/2006/relationships/image" Target="../media/image255.png"/><Relationship Id="rId18"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9.png"/><Relationship Id="rId4" Type="http://schemas.openxmlformats.org/officeDocument/2006/relationships/image" Target="../media/image279.png"/><Relationship Id="rId9" Type="http://schemas.openxmlformats.org/officeDocument/2006/relationships/image" Target="../media/image263.png"/><Relationship Id="rId5" Type="http://schemas.openxmlformats.org/officeDocument/2006/relationships/image" Target="../media/image237.png"/><Relationship Id="rId6" Type="http://schemas.openxmlformats.org/officeDocument/2006/relationships/image" Target="../media/image274.png"/><Relationship Id="rId7" Type="http://schemas.openxmlformats.org/officeDocument/2006/relationships/image" Target="../media/image275.png"/><Relationship Id="rId8" Type="http://schemas.openxmlformats.org/officeDocument/2006/relationships/image" Target="../media/image3.png"/></Relationships>
</file>

<file path=ppt/slides/_rels/slide22.xml.rels><?xml version="1.0" encoding="UTF-8" standalone="yes"?><Relationships xmlns="http://schemas.openxmlformats.org/package/2006/relationships"><Relationship Id="rId20" Type="http://schemas.openxmlformats.org/officeDocument/2006/relationships/image" Target="../media/image260.png"/><Relationship Id="rId21" Type="http://schemas.openxmlformats.org/officeDocument/2006/relationships/image" Target="../media/image276.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19.png"/><Relationship Id="rId11" Type="http://schemas.openxmlformats.org/officeDocument/2006/relationships/image" Target="../media/image11.png"/><Relationship Id="rId10" Type="http://schemas.openxmlformats.org/officeDocument/2006/relationships/image" Target="../media/image5.png"/><Relationship Id="rId13" Type="http://schemas.openxmlformats.org/officeDocument/2006/relationships/image" Target="../media/image7.png"/><Relationship Id="rId12" Type="http://schemas.openxmlformats.org/officeDocument/2006/relationships/image" Target="../media/image219.png"/><Relationship Id="rId15" Type="http://schemas.openxmlformats.org/officeDocument/2006/relationships/image" Target="../media/image8.png"/><Relationship Id="rId14" Type="http://schemas.openxmlformats.org/officeDocument/2006/relationships/image" Target="../media/image89.png"/><Relationship Id="rId17" Type="http://schemas.openxmlformats.org/officeDocument/2006/relationships/image" Target="../media/image1.png"/><Relationship Id="rId16" Type="http://schemas.openxmlformats.org/officeDocument/2006/relationships/image" Target="../media/image33.png"/><Relationship Id="rId19" Type="http://schemas.openxmlformats.org/officeDocument/2006/relationships/image" Target="../media/image259.png"/><Relationship Id="rId18"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7.png"/><Relationship Id="rId4" Type="http://schemas.openxmlformats.org/officeDocument/2006/relationships/image" Target="../media/image257.png"/><Relationship Id="rId9" Type="http://schemas.openxmlformats.org/officeDocument/2006/relationships/image" Target="../media/image265.png"/><Relationship Id="rId5" Type="http://schemas.openxmlformats.org/officeDocument/2006/relationships/image" Target="../media/image270.png"/><Relationship Id="rId6" Type="http://schemas.openxmlformats.org/officeDocument/2006/relationships/image" Target="../media/image262.png"/><Relationship Id="rId7" Type="http://schemas.openxmlformats.org/officeDocument/2006/relationships/image" Target="../media/image278.png"/><Relationship Id="rId8" Type="http://schemas.openxmlformats.org/officeDocument/2006/relationships/image" Target="../media/image268.png"/><Relationship Id="rId11" Type="http://schemas.openxmlformats.org/officeDocument/2006/relationships/image" Target="../media/image271.png"/><Relationship Id="rId10" Type="http://schemas.openxmlformats.org/officeDocument/2006/relationships/image" Target="../media/image273.png"/><Relationship Id="rId13" Type="http://schemas.openxmlformats.org/officeDocument/2006/relationships/image" Target="../media/image3.png"/><Relationship Id="rId12"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45.png"/><Relationship Id="rId6" Type="http://schemas.openxmlformats.org/officeDocument/2006/relationships/image" Target="../media/image27.png"/><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3.png"/><Relationship Id="rId13" Type="http://schemas.openxmlformats.org/officeDocument/2006/relationships/image" Target="../media/image53.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50.png"/><Relationship Id="rId9" Type="http://schemas.openxmlformats.org/officeDocument/2006/relationships/image" Target="../media/image39.png"/><Relationship Id="rId5" Type="http://schemas.openxmlformats.org/officeDocument/2006/relationships/image" Target="../media/image93.png"/><Relationship Id="rId6" Type="http://schemas.openxmlformats.org/officeDocument/2006/relationships/image" Target="../media/image47.png"/><Relationship Id="rId7" Type="http://schemas.openxmlformats.org/officeDocument/2006/relationships/image" Target="../media/image59.png"/><Relationship Id="rId8" Type="http://schemas.openxmlformats.org/officeDocument/2006/relationships/image" Target="../media/image60.png"/></Relationships>
</file>

<file path=ppt/slides/_rels/slide7.xml.rels><?xml version="1.0" encoding="UTF-8" standalone="yes"?><Relationships xmlns="http://schemas.openxmlformats.org/package/2006/relationships"><Relationship Id="rId10"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55.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3.png"/></Relationships>
</file>

<file path=ppt/slides/_rels/slide8.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8.png"/><Relationship Id="rId13" Type="http://schemas.openxmlformats.org/officeDocument/2006/relationships/image" Target="../media/image3.png"/><Relationship Id="rId12"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8.png"/><Relationship Id="rId4" Type="http://schemas.openxmlformats.org/officeDocument/2006/relationships/image" Target="../media/image57.png"/><Relationship Id="rId9" Type="http://schemas.openxmlformats.org/officeDocument/2006/relationships/image" Target="../media/image44.png"/><Relationship Id="rId14" Type="http://schemas.openxmlformats.org/officeDocument/2006/relationships/image" Target="../media/image65.pn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image" Target="../media/image76.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96.png"/><Relationship Id="rId13" Type="http://schemas.openxmlformats.org/officeDocument/2006/relationships/image" Target="../media/image81.png"/><Relationship Id="rId12"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67.png"/><Relationship Id="rId9" Type="http://schemas.openxmlformats.org/officeDocument/2006/relationships/image" Target="../media/image97.png"/><Relationship Id="rId5" Type="http://schemas.openxmlformats.org/officeDocument/2006/relationships/image" Target="../media/image75.png"/><Relationship Id="rId6" Type="http://schemas.openxmlformats.org/officeDocument/2006/relationships/image" Target="../media/image84.png"/><Relationship Id="rId7" Type="http://schemas.openxmlformats.org/officeDocument/2006/relationships/image" Target="../media/image79.png"/><Relationship Id="rId8"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15" name="Shape 15"/>
        <p:cNvGrpSpPr/>
        <p:nvPr/>
      </p:nvGrpSpPr>
      <p:grpSpPr>
        <a:xfrm>
          <a:off x="0" y="0"/>
          <a:ext cx="0" cy="0"/>
          <a:chOff x="0" y="0"/>
          <a:chExt cx="0" cy="0"/>
        </a:xfrm>
      </p:grpSpPr>
      <p:pic>
        <p:nvPicPr>
          <p:cNvPr descr="preencoded.png"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7" name="Google Shape;17;p1"/>
          <p:cNvPicPr preferRelativeResize="0"/>
          <p:nvPr/>
        </p:nvPicPr>
        <p:blipFill rotWithShape="1">
          <a:blip r:embed="rId4">
            <a:alphaModFix/>
          </a:blip>
          <a:srcRect b="0" l="0" r="0" t="0"/>
          <a:stretch/>
        </p:blipFill>
        <p:spPr>
          <a:xfrm>
            <a:off x="833215" y="1455948"/>
            <a:ext cx="22429436" cy="10809684"/>
          </a:xfrm>
          <a:prstGeom prst="rect">
            <a:avLst/>
          </a:prstGeom>
          <a:noFill/>
          <a:ln>
            <a:noFill/>
          </a:ln>
        </p:spPr>
      </p:pic>
      <p:pic>
        <p:nvPicPr>
          <p:cNvPr descr="preencoded.png" id="18" name="Google Shape;18;p1"/>
          <p:cNvPicPr preferRelativeResize="0"/>
          <p:nvPr/>
        </p:nvPicPr>
        <p:blipFill rotWithShape="1">
          <a:blip r:embed="rId5">
            <a:alphaModFix/>
          </a:blip>
          <a:srcRect b="0" l="0" r="0" t="0"/>
          <a:stretch/>
        </p:blipFill>
        <p:spPr>
          <a:xfrm>
            <a:off x="992822" y="1615534"/>
            <a:ext cx="22110712" cy="10490510"/>
          </a:xfrm>
          <a:prstGeom prst="rect">
            <a:avLst/>
          </a:prstGeom>
          <a:noFill/>
          <a:ln>
            <a:noFill/>
          </a:ln>
        </p:spPr>
      </p:pic>
      <p:pic>
        <p:nvPicPr>
          <p:cNvPr descr="preencoded.png" id="19" name="Google Shape;19;p1"/>
          <p:cNvPicPr preferRelativeResize="0"/>
          <p:nvPr/>
        </p:nvPicPr>
        <p:blipFill rotWithShape="1">
          <a:blip r:embed="rId6">
            <a:alphaModFix/>
          </a:blip>
          <a:srcRect b="0" l="0" r="0" t="0"/>
          <a:stretch/>
        </p:blipFill>
        <p:spPr>
          <a:xfrm>
            <a:off x="23394259" y="2658496"/>
            <a:ext cx="294658" cy="2355995"/>
          </a:xfrm>
          <a:prstGeom prst="rect">
            <a:avLst/>
          </a:prstGeom>
          <a:noFill/>
          <a:ln>
            <a:noFill/>
          </a:ln>
        </p:spPr>
      </p:pic>
      <p:pic>
        <p:nvPicPr>
          <p:cNvPr descr="preencoded.png" id="20" name="Google Shape;20;p1"/>
          <p:cNvPicPr preferRelativeResize="0"/>
          <p:nvPr/>
        </p:nvPicPr>
        <p:blipFill rotWithShape="1">
          <a:blip r:embed="rId7">
            <a:alphaModFix/>
          </a:blip>
          <a:srcRect b="0" l="0" r="0" t="0"/>
          <a:stretch/>
        </p:blipFill>
        <p:spPr>
          <a:xfrm>
            <a:off x="23394259" y="5319916"/>
            <a:ext cx="294658" cy="200834"/>
          </a:xfrm>
          <a:prstGeom prst="rect">
            <a:avLst/>
          </a:prstGeom>
          <a:noFill/>
          <a:ln>
            <a:noFill/>
          </a:ln>
        </p:spPr>
      </p:pic>
      <p:pic>
        <p:nvPicPr>
          <p:cNvPr descr="preencoded.png" id="21" name="Google Shape;21;p1"/>
          <p:cNvPicPr preferRelativeResize="0"/>
          <p:nvPr/>
        </p:nvPicPr>
        <p:blipFill rotWithShape="1">
          <a:blip r:embed="rId8">
            <a:alphaModFix/>
          </a:blip>
          <a:srcRect b="0" l="0" r="0" t="0"/>
          <a:stretch/>
        </p:blipFill>
        <p:spPr>
          <a:xfrm>
            <a:off x="23394259" y="5619939"/>
            <a:ext cx="294658" cy="200834"/>
          </a:xfrm>
          <a:prstGeom prst="rect">
            <a:avLst/>
          </a:prstGeom>
          <a:noFill/>
          <a:ln>
            <a:noFill/>
          </a:ln>
        </p:spPr>
      </p:pic>
      <p:pic>
        <p:nvPicPr>
          <p:cNvPr descr="preencoded.png" id="22" name="Google Shape;22;p1"/>
          <p:cNvPicPr preferRelativeResize="0"/>
          <p:nvPr/>
        </p:nvPicPr>
        <p:blipFill rotWithShape="1">
          <a:blip r:embed="rId9">
            <a:alphaModFix/>
          </a:blip>
          <a:srcRect b="0" l="0" r="0" t="0"/>
          <a:stretch/>
        </p:blipFill>
        <p:spPr>
          <a:xfrm>
            <a:off x="23394259" y="5920453"/>
            <a:ext cx="294658" cy="200834"/>
          </a:xfrm>
          <a:prstGeom prst="rect">
            <a:avLst/>
          </a:prstGeom>
          <a:noFill/>
          <a:ln>
            <a:noFill/>
          </a:ln>
        </p:spPr>
      </p:pic>
      <p:pic>
        <p:nvPicPr>
          <p:cNvPr descr="preencoded.png" id="23" name="Google Shape;23;p1"/>
          <p:cNvPicPr preferRelativeResize="0"/>
          <p:nvPr/>
        </p:nvPicPr>
        <p:blipFill rotWithShape="1">
          <a:blip r:embed="rId10">
            <a:alphaModFix/>
          </a:blip>
          <a:srcRect b="0" l="0" r="0" t="0"/>
          <a:stretch/>
        </p:blipFill>
        <p:spPr>
          <a:xfrm>
            <a:off x="23394259" y="6220476"/>
            <a:ext cx="294658" cy="200834"/>
          </a:xfrm>
          <a:prstGeom prst="rect">
            <a:avLst/>
          </a:prstGeom>
          <a:noFill/>
          <a:ln>
            <a:noFill/>
          </a:ln>
        </p:spPr>
      </p:pic>
      <p:pic>
        <p:nvPicPr>
          <p:cNvPr descr="preencoded.png" id="24" name="Google Shape;24;p1"/>
          <p:cNvPicPr preferRelativeResize="0"/>
          <p:nvPr/>
        </p:nvPicPr>
        <p:blipFill rotWithShape="1">
          <a:blip r:embed="rId11">
            <a:alphaModFix/>
          </a:blip>
          <a:srcRect b="0" l="0" r="0" t="0"/>
          <a:stretch/>
        </p:blipFill>
        <p:spPr>
          <a:xfrm>
            <a:off x="710441" y="12175771"/>
            <a:ext cx="4523996" cy="328012"/>
          </a:xfrm>
          <a:prstGeom prst="rect">
            <a:avLst/>
          </a:prstGeom>
          <a:noFill/>
          <a:ln>
            <a:noFill/>
          </a:ln>
        </p:spPr>
      </p:pic>
      <p:pic>
        <p:nvPicPr>
          <p:cNvPr descr="preencoded.png" id="25" name="Google Shape;25;p1"/>
          <p:cNvPicPr preferRelativeResize="0"/>
          <p:nvPr/>
        </p:nvPicPr>
        <p:blipFill rotWithShape="1">
          <a:blip r:embed="rId12">
            <a:alphaModFix/>
          </a:blip>
          <a:srcRect b="0" l="0" r="0" t="0"/>
          <a:stretch/>
        </p:blipFill>
        <p:spPr>
          <a:xfrm>
            <a:off x="17001639" y="1217793"/>
            <a:ext cx="6383785" cy="445370"/>
          </a:xfrm>
          <a:prstGeom prst="rect">
            <a:avLst/>
          </a:prstGeom>
          <a:noFill/>
          <a:ln>
            <a:noFill/>
          </a:ln>
        </p:spPr>
      </p:pic>
      <p:pic>
        <p:nvPicPr>
          <p:cNvPr descr="preencoded.png" id="26" name="Google Shape;26;p1"/>
          <p:cNvPicPr preferRelativeResize="0"/>
          <p:nvPr/>
        </p:nvPicPr>
        <p:blipFill rotWithShape="1">
          <a:blip r:embed="rId13">
            <a:alphaModFix/>
          </a:blip>
          <a:srcRect b="0" l="0" r="0" t="0"/>
          <a:stretch/>
        </p:blipFill>
        <p:spPr>
          <a:xfrm>
            <a:off x="685886" y="2039300"/>
            <a:ext cx="343769" cy="98207"/>
          </a:xfrm>
          <a:prstGeom prst="rect">
            <a:avLst/>
          </a:prstGeom>
          <a:noFill/>
          <a:ln>
            <a:noFill/>
          </a:ln>
        </p:spPr>
      </p:pic>
      <p:pic>
        <p:nvPicPr>
          <p:cNvPr descr="preencoded.png" id="27" name="Google Shape;27;p1"/>
          <p:cNvPicPr preferRelativeResize="0"/>
          <p:nvPr/>
        </p:nvPicPr>
        <p:blipFill rotWithShape="1">
          <a:blip r:embed="rId14">
            <a:alphaModFix/>
          </a:blip>
          <a:srcRect b="0" l="0" r="0" t="0"/>
          <a:stretch/>
        </p:blipFill>
        <p:spPr>
          <a:xfrm>
            <a:off x="685886" y="2382042"/>
            <a:ext cx="343769" cy="5037055"/>
          </a:xfrm>
          <a:prstGeom prst="rect">
            <a:avLst/>
          </a:prstGeom>
          <a:noFill/>
          <a:ln>
            <a:noFill/>
          </a:ln>
        </p:spPr>
      </p:pic>
      <p:pic>
        <p:nvPicPr>
          <p:cNvPr descr="preencoded.png" id="28" name="Google Shape;28;p1"/>
          <p:cNvPicPr preferRelativeResize="0"/>
          <p:nvPr/>
        </p:nvPicPr>
        <p:blipFill rotWithShape="1">
          <a:blip r:embed="rId15">
            <a:alphaModFix/>
          </a:blip>
          <a:srcRect b="0" l="0" r="0" t="0"/>
          <a:stretch/>
        </p:blipFill>
        <p:spPr>
          <a:xfrm>
            <a:off x="685886" y="7663633"/>
            <a:ext cx="343769" cy="98207"/>
          </a:xfrm>
          <a:prstGeom prst="rect">
            <a:avLst/>
          </a:prstGeom>
          <a:noFill/>
          <a:ln>
            <a:noFill/>
          </a:ln>
        </p:spPr>
      </p:pic>
      <p:pic>
        <p:nvPicPr>
          <p:cNvPr descr="preencoded.png" id="29" name="Google Shape;29;p1"/>
          <p:cNvPicPr preferRelativeResize="0"/>
          <p:nvPr/>
        </p:nvPicPr>
        <p:blipFill rotWithShape="1">
          <a:blip r:embed="rId16">
            <a:alphaModFix/>
          </a:blip>
          <a:srcRect b="0" l="0" r="0" t="0"/>
          <a:stretch/>
        </p:blipFill>
        <p:spPr>
          <a:xfrm>
            <a:off x="2041802" y="1206500"/>
            <a:ext cx="8862849" cy="547997"/>
          </a:xfrm>
          <a:prstGeom prst="rect">
            <a:avLst/>
          </a:prstGeom>
          <a:noFill/>
          <a:ln>
            <a:noFill/>
          </a:ln>
        </p:spPr>
      </p:pic>
      <p:pic>
        <p:nvPicPr>
          <p:cNvPr descr="preencoded.png" id="30" name="Google Shape;30;p1"/>
          <p:cNvPicPr preferRelativeResize="0"/>
          <p:nvPr/>
        </p:nvPicPr>
        <p:blipFill rotWithShape="1">
          <a:blip r:embed="rId17">
            <a:alphaModFix/>
          </a:blip>
          <a:srcRect b="0" l="0" r="0" t="0"/>
          <a:stretch/>
        </p:blipFill>
        <p:spPr>
          <a:xfrm>
            <a:off x="7289694" y="11573759"/>
            <a:ext cx="2566480" cy="303461"/>
          </a:xfrm>
          <a:prstGeom prst="rect">
            <a:avLst/>
          </a:prstGeom>
          <a:noFill/>
          <a:ln>
            <a:noFill/>
          </a:ln>
        </p:spPr>
      </p:pic>
      <p:sp>
        <p:nvSpPr>
          <p:cNvPr id="31" name="Google Shape;31;p1"/>
          <p:cNvSpPr/>
          <p:nvPr/>
        </p:nvSpPr>
        <p:spPr>
          <a:xfrm>
            <a:off x="3505638" y="5092700"/>
            <a:ext cx="17930408"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Information Technology</a:t>
            </a:r>
            <a:endParaRPr b="0" i="0" sz="12800" u="none" cap="none" strike="noStrike">
              <a:solidFill>
                <a:schemeClr val="dk1"/>
              </a:solidFill>
              <a:latin typeface="Calibri"/>
              <a:ea typeface="Calibri"/>
              <a:cs typeface="Calibri"/>
              <a:sym typeface="Calibri"/>
            </a:endParaRPr>
          </a:p>
        </p:txBody>
      </p:sp>
      <p:sp>
        <p:nvSpPr>
          <p:cNvPr id="32" name="Google Shape;32;p1"/>
          <p:cNvSpPr/>
          <p:nvPr/>
        </p:nvSpPr>
        <p:spPr>
          <a:xfrm>
            <a:off x="5683960" y="755650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6400" u="none" cap="none" strike="noStrike">
                <a:solidFill>
                  <a:srgbClr val="FFFFFF"/>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33" name="Google Shape;33;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 name="Google Shape;34;p1"/>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231" name="Shape 231"/>
        <p:cNvGrpSpPr/>
        <p:nvPr/>
      </p:nvGrpSpPr>
      <p:grpSpPr>
        <a:xfrm>
          <a:off x="0" y="0"/>
          <a:ext cx="0" cy="0"/>
          <a:chOff x="0" y="0"/>
          <a:chExt cx="0" cy="0"/>
        </a:xfrm>
      </p:grpSpPr>
      <p:pic>
        <p:nvPicPr>
          <p:cNvPr descr="preencoded.png" id="232" name="Google Shape;232;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33" name="Google Shape;233;p10"/>
          <p:cNvPicPr preferRelativeResize="0"/>
          <p:nvPr/>
        </p:nvPicPr>
        <p:blipFill rotWithShape="1">
          <a:blip r:embed="rId4">
            <a:alphaModFix/>
          </a:blip>
          <a:srcRect b="0" l="0" r="0" t="0"/>
          <a:stretch/>
        </p:blipFill>
        <p:spPr>
          <a:xfrm>
            <a:off x="833215" y="1455948"/>
            <a:ext cx="22429436" cy="10809684"/>
          </a:xfrm>
          <a:prstGeom prst="rect">
            <a:avLst/>
          </a:prstGeom>
          <a:noFill/>
          <a:ln>
            <a:noFill/>
          </a:ln>
        </p:spPr>
      </p:pic>
      <p:pic>
        <p:nvPicPr>
          <p:cNvPr descr="preencoded.png" id="234" name="Google Shape;234;p10"/>
          <p:cNvPicPr preferRelativeResize="0"/>
          <p:nvPr/>
        </p:nvPicPr>
        <p:blipFill rotWithShape="1">
          <a:blip r:embed="rId5">
            <a:alphaModFix/>
          </a:blip>
          <a:srcRect b="0" l="0" r="0" t="0"/>
          <a:stretch/>
        </p:blipFill>
        <p:spPr>
          <a:xfrm>
            <a:off x="992822" y="1615529"/>
            <a:ext cx="22110712" cy="10490510"/>
          </a:xfrm>
          <a:prstGeom prst="rect">
            <a:avLst/>
          </a:prstGeom>
          <a:noFill/>
          <a:ln>
            <a:noFill/>
          </a:ln>
        </p:spPr>
      </p:pic>
      <p:pic>
        <p:nvPicPr>
          <p:cNvPr descr="preencoded.png" id="235" name="Google Shape;235;p10"/>
          <p:cNvPicPr preferRelativeResize="0"/>
          <p:nvPr/>
        </p:nvPicPr>
        <p:blipFill rotWithShape="1">
          <a:blip r:embed="rId6">
            <a:alphaModFix/>
          </a:blip>
          <a:srcRect b="0" l="0" r="0" t="0"/>
          <a:stretch/>
        </p:blipFill>
        <p:spPr>
          <a:xfrm>
            <a:off x="23394259" y="2658492"/>
            <a:ext cx="294658" cy="2355999"/>
          </a:xfrm>
          <a:prstGeom prst="rect">
            <a:avLst/>
          </a:prstGeom>
          <a:noFill/>
          <a:ln>
            <a:noFill/>
          </a:ln>
        </p:spPr>
      </p:pic>
      <p:pic>
        <p:nvPicPr>
          <p:cNvPr descr="preencoded.png" id="236" name="Google Shape;236;p10"/>
          <p:cNvPicPr preferRelativeResize="0"/>
          <p:nvPr/>
        </p:nvPicPr>
        <p:blipFill rotWithShape="1">
          <a:blip r:embed="rId7">
            <a:alphaModFix/>
          </a:blip>
          <a:srcRect b="0" l="0" r="0" t="0"/>
          <a:stretch/>
        </p:blipFill>
        <p:spPr>
          <a:xfrm>
            <a:off x="23394259" y="5319911"/>
            <a:ext cx="294658" cy="200831"/>
          </a:xfrm>
          <a:prstGeom prst="rect">
            <a:avLst/>
          </a:prstGeom>
          <a:noFill/>
          <a:ln>
            <a:noFill/>
          </a:ln>
        </p:spPr>
      </p:pic>
      <p:pic>
        <p:nvPicPr>
          <p:cNvPr descr="preencoded.png" id="237" name="Google Shape;237;p10"/>
          <p:cNvPicPr preferRelativeResize="0"/>
          <p:nvPr/>
        </p:nvPicPr>
        <p:blipFill rotWithShape="1">
          <a:blip r:embed="rId8">
            <a:alphaModFix/>
          </a:blip>
          <a:srcRect b="0" l="0" r="0" t="0"/>
          <a:stretch/>
        </p:blipFill>
        <p:spPr>
          <a:xfrm>
            <a:off x="23394259" y="5619936"/>
            <a:ext cx="294658" cy="200831"/>
          </a:xfrm>
          <a:prstGeom prst="rect">
            <a:avLst/>
          </a:prstGeom>
          <a:noFill/>
          <a:ln>
            <a:noFill/>
          </a:ln>
        </p:spPr>
      </p:pic>
      <p:pic>
        <p:nvPicPr>
          <p:cNvPr descr="preencoded.png" id="238" name="Google Shape;238;p10"/>
          <p:cNvPicPr preferRelativeResize="0"/>
          <p:nvPr/>
        </p:nvPicPr>
        <p:blipFill rotWithShape="1">
          <a:blip r:embed="rId9">
            <a:alphaModFix/>
          </a:blip>
          <a:srcRect b="0" l="0" r="0" t="0"/>
          <a:stretch/>
        </p:blipFill>
        <p:spPr>
          <a:xfrm>
            <a:off x="23394259" y="5920445"/>
            <a:ext cx="294658" cy="200831"/>
          </a:xfrm>
          <a:prstGeom prst="rect">
            <a:avLst/>
          </a:prstGeom>
          <a:noFill/>
          <a:ln>
            <a:noFill/>
          </a:ln>
        </p:spPr>
      </p:pic>
      <p:pic>
        <p:nvPicPr>
          <p:cNvPr descr="preencoded.png" id="239" name="Google Shape;239;p10"/>
          <p:cNvPicPr preferRelativeResize="0"/>
          <p:nvPr/>
        </p:nvPicPr>
        <p:blipFill rotWithShape="1">
          <a:blip r:embed="rId10">
            <a:alphaModFix/>
          </a:blip>
          <a:srcRect b="0" l="0" r="0" t="0"/>
          <a:stretch/>
        </p:blipFill>
        <p:spPr>
          <a:xfrm>
            <a:off x="23394259" y="6220470"/>
            <a:ext cx="294658" cy="200831"/>
          </a:xfrm>
          <a:prstGeom prst="rect">
            <a:avLst/>
          </a:prstGeom>
          <a:noFill/>
          <a:ln>
            <a:noFill/>
          </a:ln>
        </p:spPr>
      </p:pic>
      <p:pic>
        <p:nvPicPr>
          <p:cNvPr descr="preencoded.png" id="240" name="Google Shape;240;p10"/>
          <p:cNvPicPr preferRelativeResize="0"/>
          <p:nvPr/>
        </p:nvPicPr>
        <p:blipFill rotWithShape="1">
          <a:blip r:embed="rId11">
            <a:alphaModFix/>
          </a:blip>
          <a:srcRect b="0" l="0" r="0" t="0"/>
          <a:stretch/>
        </p:blipFill>
        <p:spPr>
          <a:xfrm>
            <a:off x="710441" y="12175765"/>
            <a:ext cx="4523996" cy="328017"/>
          </a:xfrm>
          <a:prstGeom prst="rect">
            <a:avLst/>
          </a:prstGeom>
          <a:noFill/>
          <a:ln>
            <a:noFill/>
          </a:ln>
        </p:spPr>
      </p:pic>
      <p:pic>
        <p:nvPicPr>
          <p:cNvPr descr="preencoded.png" id="241" name="Google Shape;241;p10"/>
          <p:cNvPicPr preferRelativeResize="0"/>
          <p:nvPr/>
        </p:nvPicPr>
        <p:blipFill rotWithShape="1">
          <a:blip r:embed="rId12">
            <a:alphaModFix/>
          </a:blip>
          <a:srcRect b="0" l="0" r="0" t="0"/>
          <a:stretch/>
        </p:blipFill>
        <p:spPr>
          <a:xfrm>
            <a:off x="17001639" y="1217799"/>
            <a:ext cx="6383785" cy="445368"/>
          </a:xfrm>
          <a:prstGeom prst="rect">
            <a:avLst/>
          </a:prstGeom>
          <a:noFill/>
          <a:ln>
            <a:noFill/>
          </a:ln>
        </p:spPr>
      </p:pic>
      <p:pic>
        <p:nvPicPr>
          <p:cNvPr descr="preencoded.png" id="242" name="Google Shape;242;p10"/>
          <p:cNvPicPr preferRelativeResize="0"/>
          <p:nvPr/>
        </p:nvPicPr>
        <p:blipFill rotWithShape="1">
          <a:blip r:embed="rId13">
            <a:alphaModFix/>
          </a:blip>
          <a:srcRect b="0" l="0" r="0" t="0"/>
          <a:stretch/>
        </p:blipFill>
        <p:spPr>
          <a:xfrm>
            <a:off x="685886" y="2039305"/>
            <a:ext cx="343769" cy="98202"/>
          </a:xfrm>
          <a:prstGeom prst="rect">
            <a:avLst/>
          </a:prstGeom>
          <a:noFill/>
          <a:ln>
            <a:noFill/>
          </a:ln>
        </p:spPr>
      </p:pic>
      <p:pic>
        <p:nvPicPr>
          <p:cNvPr descr="preencoded.png" id="243" name="Google Shape;243;p10"/>
          <p:cNvPicPr preferRelativeResize="0"/>
          <p:nvPr/>
        </p:nvPicPr>
        <p:blipFill rotWithShape="1">
          <a:blip r:embed="rId14">
            <a:alphaModFix/>
          </a:blip>
          <a:srcRect b="0" l="0" r="0" t="0"/>
          <a:stretch/>
        </p:blipFill>
        <p:spPr>
          <a:xfrm>
            <a:off x="685886" y="2382044"/>
            <a:ext cx="343769" cy="5037051"/>
          </a:xfrm>
          <a:prstGeom prst="rect">
            <a:avLst/>
          </a:prstGeom>
          <a:noFill/>
          <a:ln>
            <a:noFill/>
          </a:ln>
        </p:spPr>
      </p:pic>
      <p:pic>
        <p:nvPicPr>
          <p:cNvPr descr="preencoded.png" id="244" name="Google Shape;244;p10"/>
          <p:cNvPicPr preferRelativeResize="0"/>
          <p:nvPr/>
        </p:nvPicPr>
        <p:blipFill rotWithShape="1">
          <a:blip r:embed="rId15">
            <a:alphaModFix/>
          </a:blip>
          <a:srcRect b="0" l="0" r="0" t="0"/>
          <a:stretch/>
        </p:blipFill>
        <p:spPr>
          <a:xfrm>
            <a:off x="685886" y="7663644"/>
            <a:ext cx="343769" cy="98202"/>
          </a:xfrm>
          <a:prstGeom prst="rect">
            <a:avLst/>
          </a:prstGeom>
          <a:noFill/>
          <a:ln>
            <a:noFill/>
          </a:ln>
        </p:spPr>
      </p:pic>
      <p:pic>
        <p:nvPicPr>
          <p:cNvPr descr="preencoded.png" id="245" name="Google Shape;245;p10"/>
          <p:cNvPicPr preferRelativeResize="0"/>
          <p:nvPr/>
        </p:nvPicPr>
        <p:blipFill rotWithShape="1">
          <a:blip r:embed="rId16">
            <a:alphaModFix/>
          </a:blip>
          <a:srcRect b="0" l="0" r="0" t="0"/>
          <a:stretch/>
        </p:blipFill>
        <p:spPr>
          <a:xfrm>
            <a:off x="2041802" y="1206500"/>
            <a:ext cx="8862849" cy="547998"/>
          </a:xfrm>
          <a:prstGeom prst="rect">
            <a:avLst/>
          </a:prstGeom>
          <a:noFill/>
          <a:ln>
            <a:noFill/>
          </a:ln>
        </p:spPr>
      </p:pic>
      <p:pic>
        <p:nvPicPr>
          <p:cNvPr descr="preencoded.png" id="246" name="Google Shape;246;p10"/>
          <p:cNvPicPr preferRelativeResize="0"/>
          <p:nvPr/>
        </p:nvPicPr>
        <p:blipFill rotWithShape="1">
          <a:blip r:embed="rId17">
            <a:alphaModFix/>
          </a:blip>
          <a:srcRect b="0" l="0" r="0" t="0"/>
          <a:stretch/>
        </p:blipFill>
        <p:spPr>
          <a:xfrm>
            <a:off x="7289694" y="11573756"/>
            <a:ext cx="2566480" cy="303461"/>
          </a:xfrm>
          <a:prstGeom prst="rect">
            <a:avLst/>
          </a:prstGeom>
          <a:noFill/>
          <a:ln>
            <a:noFill/>
          </a:ln>
        </p:spPr>
      </p:pic>
      <p:sp>
        <p:nvSpPr>
          <p:cNvPr id="247" name="Google Shape;247;p10"/>
          <p:cNvSpPr/>
          <p:nvPr/>
        </p:nvSpPr>
        <p:spPr>
          <a:xfrm>
            <a:off x="2091528" y="2133600"/>
            <a:ext cx="2021669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248" name="Google Shape;248;p10"/>
          <p:cNvSpPr/>
          <p:nvPr/>
        </p:nvSpPr>
        <p:spPr>
          <a:xfrm>
            <a:off x="14352794" y="4025900"/>
            <a:ext cx="6642930" cy="778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0"/>
          <p:cNvSpPr/>
          <p:nvPr/>
        </p:nvSpPr>
        <p:spPr>
          <a:xfrm>
            <a:off x="15502288" y="4025900"/>
            <a:ext cx="434394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250" name="Google Shape;250;p10"/>
          <p:cNvSpPr/>
          <p:nvPr/>
        </p:nvSpPr>
        <p:spPr>
          <a:xfrm>
            <a:off x="14352794" y="51689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1" name="Google Shape;251;p10"/>
          <p:cNvPicPr preferRelativeResize="0"/>
          <p:nvPr/>
        </p:nvPicPr>
        <p:blipFill rotWithShape="1">
          <a:blip r:embed="rId18">
            <a:alphaModFix/>
          </a:blip>
          <a:srcRect b="0" l="0" r="0" t="0"/>
          <a:stretch/>
        </p:blipFill>
        <p:spPr>
          <a:xfrm>
            <a:off x="14352794" y="5168900"/>
            <a:ext cx="6642930" cy="6642100"/>
          </a:xfrm>
          <a:prstGeom prst="rect">
            <a:avLst/>
          </a:prstGeom>
          <a:noFill/>
          <a:ln>
            <a:noFill/>
          </a:ln>
        </p:spPr>
      </p:pic>
      <p:pic>
        <p:nvPicPr>
          <p:cNvPr descr="preencoded.png" id="252" name="Google Shape;252;p10"/>
          <p:cNvPicPr preferRelativeResize="0"/>
          <p:nvPr/>
        </p:nvPicPr>
        <p:blipFill rotWithShape="1">
          <a:blip r:embed="rId19">
            <a:alphaModFix/>
          </a:blip>
          <a:srcRect b="0" l="0" r="0" t="0"/>
          <a:stretch/>
        </p:blipFill>
        <p:spPr>
          <a:xfrm>
            <a:off x="14352791" y="5168900"/>
            <a:ext cx="6642933" cy="6642100"/>
          </a:xfrm>
          <a:prstGeom prst="rect">
            <a:avLst/>
          </a:prstGeom>
          <a:noFill/>
          <a:ln>
            <a:noFill/>
          </a:ln>
        </p:spPr>
      </p:pic>
      <p:sp>
        <p:nvSpPr>
          <p:cNvPr id="253" name="Google Shape;253;p10"/>
          <p:cNvSpPr/>
          <p:nvPr/>
        </p:nvSpPr>
        <p:spPr>
          <a:xfrm>
            <a:off x="15762670" y="6565900"/>
            <a:ext cx="3835879" cy="3835400"/>
          </a:xfrm>
          <a:prstGeom prst="roundRect">
            <a:avLst>
              <a:gd fmla="val 3311285" name="adj"/>
            </a:avLst>
          </a:prstGeom>
          <a:solidFill>
            <a:srgbClr val="006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4" name="Google Shape;254;p10"/>
          <p:cNvPicPr preferRelativeResize="0"/>
          <p:nvPr/>
        </p:nvPicPr>
        <p:blipFill rotWithShape="1">
          <a:blip r:embed="rId20">
            <a:alphaModFix/>
          </a:blip>
          <a:srcRect b="0" l="0" r="0" t="0"/>
          <a:stretch/>
        </p:blipFill>
        <p:spPr>
          <a:xfrm>
            <a:off x="16901202" y="7099300"/>
            <a:ext cx="1558816" cy="1625600"/>
          </a:xfrm>
          <a:prstGeom prst="rect">
            <a:avLst/>
          </a:prstGeom>
          <a:noFill/>
          <a:ln>
            <a:noFill/>
          </a:ln>
        </p:spPr>
      </p:pic>
      <p:sp>
        <p:nvSpPr>
          <p:cNvPr id="255" name="Google Shape;255;p10"/>
          <p:cNvSpPr/>
          <p:nvPr/>
        </p:nvSpPr>
        <p:spPr>
          <a:xfrm>
            <a:off x="15915089" y="9029700"/>
            <a:ext cx="3531041"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0"/>
          <p:cNvSpPr/>
          <p:nvPr/>
        </p:nvSpPr>
        <p:spPr>
          <a:xfrm>
            <a:off x="15813476" y="9029700"/>
            <a:ext cx="373426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257" name="Google Shape;257;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8" name="Google Shape;258;p10"/>
          <p:cNvPicPr preferRelativeResize="0"/>
          <p:nvPr/>
        </p:nvPicPr>
        <p:blipFill rotWithShape="1">
          <a:blip r:embed="rId21">
            <a:alphaModFix/>
          </a:blip>
          <a:srcRect b="0" l="0" r="0" t="0"/>
          <a:stretch/>
        </p:blipFill>
        <p:spPr>
          <a:xfrm>
            <a:off x="23523340" y="10820400"/>
            <a:ext cx="711289" cy="2590800"/>
          </a:xfrm>
          <a:prstGeom prst="rect">
            <a:avLst/>
          </a:prstGeom>
          <a:noFill/>
          <a:ln>
            <a:noFill/>
          </a:ln>
        </p:spPr>
      </p:pic>
      <p:sp>
        <p:nvSpPr>
          <p:cNvPr id="259" name="Google Shape;259;p10"/>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0"/>
          <p:cNvSpPr/>
          <p:nvPr/>
        </p:nvSpPr>
        <p:spPr>
          <a:xfrm>
            <a:off x="3149994"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262" name="Google Shape;262;p10"/>
          <p:cNvSpPr/>
          <p:nvPr/>
        </p:nvSpPr>
        <p:spPr>
          <a:xfrm>
            <a:off x="3149994"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63" name="Google Shape;263;p10"/>
          <p:cNvSpPr/>
          <p:nvPr/>
        </p:nvSpPr>
        <p:spPr>
          <a:xfrm>
            <a:off x="8370346" y="8166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
          <p:cNvSpPr/>
          <p:nvPr/>
        </p:nvSpPr>
        <p:spPr>
          <a:xfrm>
            <a:off x="8370346" y="8166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0"/>
          <p:cNvSpPr/>
          <p:nvPr/>
        </p:nvSpPr>
        <p:spPr>
          <a:xfrm>
            <a:off x="8370346" y="8166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266" name="Google Shape;266;p10"/>
          <p:cNvSpPr/>
          <p:nvPr/>
        </p:nvSpPr>
        <p:spPr>
          <a:xfrm>
            <a:off x="8370346" y="9207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67" name="Google Shape;267;p10"/>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0"/>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0"/>
          <p:cNvSpPr/>
          <p:nvPr/>
        </p:nvSpPr>
        <p:spPr>
          <a:xfrm>
            <a:off x="8370346"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270" name="Google Shape;270;p10"/>
          <p:cNvSpPr/>
          <p:nvPr/>
        </p:nvSpPr>
        <p:spPr>
          <a:xfrm>
            <a:off x="8370346"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71" name="Google Shape;271;p10"/>
          <p:cNvSpPr/>
          <p:nvPr/>
        </p:nvSpPr>
        <p:spPr>
          <a:xfrm>
            <a:off x="3149994" y="8166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0"/>
          <p:cNvSpPr/>
          <p:nvPr/>
        </p:nvSpPr>
        <p:spPr>
          <a:xfrm>
            <a:off x="3149994" y="8166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0"/>
          <p:cNvSpPr/>
          <p:nvPr/>
        </p:nvSpPr>
        <p:spPr>
          <a:xfrm>
            <a:off x="3149994" y="8166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274" name="Google Shape;274;p10"/>
          <p:cNvSpPr/>
          <p:nvPr/>
        </p:nvSpPr>
        <p:spPr>
          <a:xfrm>
            <a:off x="3149994" y="9207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279" name="Shape 279"/>
        <p:cNvGrpSpPr/>
        <p:nvPr/>
      </p:nvGrpSpPr>
      <p:grpSpPr>
        <a:xfrm>
          <a:off x="0" y="0"/>
          <a:ext cx="0" cy="0"/>
          <a:chOff x="0" y="0"/>
          <a:chExt cx="0" cy="0"/>
        </a:xfrm>
      </p:grpSpPr>
      <p:pic>
        <p:nvPicPr>
          <p:cNvPr descr="preencoded.png" id="280" name="Google Shape;280;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81" name="Google Shape;281;p11"/>
          <p:cNvPicPr preferRelativeResize="0"/>
          <p:nvPr/>
        </p:nvPicPr>
        <p:blipFill rotWithShape="1">
          <a:blip r:embed="rId4">
            <a:alphaModFix/>
          </a:blip>
          <a:srcRect b="0" l="0" r="0" t="0"/>
          <a:stretch/>
        </p:blipFill>
        <p:spPr>
          <a:xfrm>
            <a:off x="16855007" y="1193800"/>
            <a:ext cx="5820751" cy="3442581"/>
          </a:xfrm>
          <a:prstGeom prst="rect">
            <a:avLst/>
          </a:prstGeom>
          <a:noFill/>
          <a:ln>
            <a:noFill/>
          </a:ln>
        </p:spPr>
      </p:pic>
      <p:pic>
        <p:nvPicPr>
          <p:cNvPr descr="preencoded.png" id="282" name="Google Shape;282;p11"/>
          <p:cNvPicPr preferRelativeResize="0"/>
          <p:nvPr/>
        </p:nvPicPr>
        <p:blipFill rotWithShape="1">
          <a:blip r:embed="rId5">
            <a:alphaModFix/>
          </a:blip>
          <a:srcRect b="0" l="0" r="0" t="0"/>
          <a:stretch/>
        </p:blipFill>
        <p:spPr>
          <a:xfrm>
            <a:off x="21675296" y="1208348"/>
            <a:ext cx="1530647" cy="1530462"/>
          </a:xfrm>
          <a:prstGeom prst="rect">
            <a:avLst/>
          </a:prstGeom>
          <a:noFill/>
          <a:ln>
            <a:noFill/>
          </a:ln>
        </p:spPr>
      </p:pic>
      <p:pic>
        <p:nvPicPr>
          <p:cNvPr descr="preencoded.png" id="283" name="Google Shape;283;p11"/>
          <p:cNvPicPr preferRelativeResize="0"/>
          <p:nvPr/>
        </p:nvPicPr>
        <p:blipFill rotWithShape="1">
          <a:blip r:embed="rId6">
            <a:alphaModFix/>
          </a:blip>
          <a:srcRect b="0" l="0" r="0" t="0"/>
          <a:stretch/>
        </p:blipFill>
        <p:spPr>
          <a:xfrm>
            <a:off x="1711430" y="9067800"/>
            <a:ext cx="5820754" cy="3442581"/>
          </a:xfrm>
          <a:prstGeom prst="rect">
            <a:avLst/>
          </a:prstGeom>
          <a:noFill/>
          <a:ln>
            <a:noFill/>
          </a:ln>
        </p:spPr>
      </p:pic>
      <p:pic>
        <p:nvPicPr>
          <p:cNvPr descr="preencoded.png" id="284" name="Google Shape;284;p11"/>
          <p:cNvPicPr preferRelativeResize="0"/>
          <p:nvPr/>
        </p:nvPicPr>
        <p:blipFill rotWithShape="1">
          <a:blip r:embed="rId7">
            <a:alphaModFix/>
          </a:blip>
          <a:srcRect b="0" l="0" r="0" t="0"/>
          <a:stretch/>
        </p:blipFill>
        <p:spPr>
          <a:xfrm>
            <a:off x="1181248" y="10965383"/>
            <a:ext cx="1530647" cy="1530462"/>
          </a:xfrm>
          <a:prstGeom prst="rect">
            <a:avLst/>
          </a:prstGeom>
          <a:noFill/>
          <a:ln>
            <a:noFill/>
          </a:ln>
        </p:spPr>
      </p:pic>
      <p:sp>
        <p:nvSpPr>
          <p:cNvPr id="285" name="Google Shape;285;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86" name="Google Shape;286;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87" name="Google Shape;287;p11"/>
          <p:cNvSpPr/>
          <p:nvPr/>
        </p:nvSpPr>
        <p:spPr>
          <a:xfrm>
            <a:off x="9107038" y="469900"/>
            <a:ext cx="573688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288" name="Google Shape;288;p11"/>
          <p:cNvSpPr/>
          <p:nvPr/>
        </p:nvSpPr>
        <p:spPr>
          <a:xfrm>
            <a:off x="1778222" y="2489200"/>
            <a:ext cx="20843305" cy="98044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778222" y="2489200"/>
            <a:ext cx="6439705" cy="9804406"/>
          </a:xfrm>
          <a:prstGeom prst="rect">
            <a:avLst/>
          </a:prstGeom>
          <a:noFill/>
          <a:ln cap="flat" cmpd="sng" w="127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0" name="Google Shape;290;p11"/>
          <p:cNvPicPr preferRelativeResize="0"/>
          <p:nvPr/>
        </p:nvPicPr>
        <p:blipFill rotWithShape="1">
          <a:blip r:embed="rId9">
            <a:alphaModFix/>
          </a:blip>
          <a:srcRect b="0" l="0" r="0" t="0"/>
          <a:stretch/>
        </p:blipFill>
        <p:spPr>
          <a:xfrm>
            <a:off x="3893114" y="2946400"/>
            <a:ext cx="2209918" cy="1625612"/>
          </a:xfrm>
          <a:prstGeom prst="rect">
            <a:avLst/>
          </a:prstGeom>
          <a:noFill/>
          <a:ln>
            <a:noFill/>
          </a:ln>
        </p:spPr>
      </p:pic>
      <p:sp>
        <p:nvSpPr>
          <p:cNvPr id="291" name="Google Shape;291;p11"/>
          <p:cNvSpPr/>
          <p:nvPr/>
        </p:nvSpPr>
        <p:spPr>
          <a:xfrm>
            <a:off x="4185173" y="4876800"/>
            <a:ext cx="162580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4DFFFF"/>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292" name="Google Shape;292;p11"/>
          <p:cNvSpPr/>
          <p:nvPr/>
        </p:nvSpPr>
        <p:spPr>
          <a:xfrm>
            <a:off x="2235479"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93" name="Google Shape;293;p11"/>
          <p:cNvSpPr/>
          <p:nvPr/>
        </p:nvSpPr>
        <p:spPr>
          <a:xfrm>
            <a:off x="3480235" y="10998200"/>
            <a:ext cx="3035679"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294" name="Google Shape;294;p11"/>
          <p:cNvSpPr/>
          <p:nvPr/>
        </p:nvSpPr>
        <p:spPr>
          <a:xfrm>
            <a:off x="8980022" y="2489200"/>
            <a:ext cx="6439705" cy="9804406"/>
          </a:xfrm>
          <a:prstGeom prst="rect">
            <a:avLst/>
          </a:prstGeom>
          <a:noFill/>
          <a:ln cap="flat" cmpd="sng" w="127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5" name="Google Shape;295;p11"/>
          <p:cNvPicPr preferRelativeResize="0"/>
          <p:nvPr/>
        </p:nvPicPr>
        <p:blipFill rotWithShape="1">
          <a:blip r:embed="rId10">
            <a:alphaModFix/>
          </a:blip>
          <a:srcRect b="0" l="0" r="0" t="0"/>
          <a:stretch/>
        </p:blipFill>
        <p:spPr>
          <a:xfrm>
            <a:off x="11214460" y="2946400"/>
            <a:ext cx="1970833" cy="1625600"/>
          </a:xfrm>
          <a:prstGeom prst="rect">
            <a:avLst/>
          </a:prstGeom>
          <a:noFill/>
          <a:ln>
            <a:noFill/>
          </a:ln>
        </p:spPr>
      </p:pic>
      <p:sp>
        <p:nvSpPr>
          <p:cNvPr id="296" name="Google Shape;296;p11"/>
          <p:cNvSpPr/>
          <p:nvPr/>
        </p:nvSpPr>
        <p:spPr>
          <a:xfrm>
            <a:off x="11488586" y="4876800"/>
            <a:ext cx="142257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4DFFFF"/>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97" name="Google Shape;297;p11"/>
          <p:cNvSpPr/>
          <p:nvPr/>
        </p:nvSpPr>
        <p:spPr>
          <a:xfrm>
            <a:off x="94372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98" name="Google Shape;298;p11"/>
          <p:cNvSpPr/>
          <p:nvPr/>
        </p:nvSpPr>
        <p:spPr>
          <a:xfrm>
            <a:off x="10631229" y="10998200"/>
            <a:ext cx="3137292"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99" name="Google Shape;299;p11"/>
          <p:cNvSpPr/>
          <p:nvPr/>
        </p:nvSpPr>
        <p:spPr>
          <a:xfrm>
            <a:off x="16181822" y="2489200"/>
            <a:ext cx="6439705" cy="9804400"/>
          </a:xfrm>
          <a:prstGeom prst="rect">
            <a:avLst/>
          </a:prstGeom>
          <a:noFill/>
          <a:ln cap="flat" cmpd="sng" w="127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00" name="Google Shape;300;p11"/>
          <p:cNvPicPr preferRelativeResize="0"/>
          <p:nvPr/>
        </p:nvPicPr>
        <p:blipFill rotWithShape="1">
          <a:blip r:embed="rId11">
            <a:alphaModFix/>
          </a:blip>
          <a:srcRect b="0" l="0" r="0" t="0"/>
          <a:stretch/>
        </p:blipFill>
        <p:spPr>
          <a:xfrm>
            <a:off x="18327178" y="2946400"/>
            <a:ext cx="2148993" cy="1625600"/>
          </a:xfrm>
          <a:prstGeom prst="rect">
            <a:avLst/>
          </a:prstGeom>
          <a:noFill/>
          <a:ln>
            <a:noFill/>
          </a:ln>
        </p:spPr>
      </p:pic>
      <p:sp>
        <p:nvSpPr>
          <p:cNvPr id="301" name="Google Shape;301;p11"/>
          <p:cNvSpPr/>
          <p:nvPr/>
        </p:nvSpPr>
        <p:spPr>
          <a:xfrm>
            <a:off x="17858432" y="4876800"/>
            <a:ext cx="3086486"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4DFFFF"/>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302" name="Google Shape;302;p11"/>
          <p:cNvSpPr/>
          <p:nvPr/>
        </p:nvSpPr>
        <p:spPr>
          <a:xfrm>
            <a:off x="166390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303" name="Google Shape;303;p11"/>
          <p:cNvSpPr/>
          <p:nvPr/>
        </p:nvSpPr>
        <p:spPr>
          <a:xfrm>
            <a:off x="17731416" y="10998200"/>
            <a:ext cx="334051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308" name="Shape 308"/>
        <p:cNvGrpSpPr/>
        <p:nvPr/>
      </p:nvGrpSpPr>
      <p:grpSpPr>
        <a:xfrm>
          <a:off x="0" y="0"/>
          <a:ext cx="0" cy="0"/>
          <a:chOff x="0" y="0"/>
          <a:chExt cx="0" cy="0"/>
        </a:xfrm>
      </p:grpSpPr>
      <p:pic>
        <p:nvPicPr>
          <p:cNvPr descr="preencoded.png" id="309" name="Google Shape;309;p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310" name="Google Shape;310;p12"/>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preencoded.png" id="311" name="Google Shape;311;p12"/>
          <p:cNvPicPr preferRelativeResize="0"/>
          <p:nvPr/>
        </p:nvPicPr>
        <p:blipFill rotWithShape="1">
          <a:blip r:embed="rId5">
            <a:alphaModFix/>
          </a:blip>
          <a:srcRect b="0" l="0" r="0" t="0"/>
          <a:stretch/>
        </p:blipFill>
        <p:spPr>
          <a:xfrm>
            <a:off x="274045" y="0"/>
            <a:ext cx="23820237" cy="13716000"/>
          </a:xfrm>
          <a:prstGeom prst="rect">
            <a:avLst/>
          </a:prstGeom>
          <a:noFill/>
          <a:ln>
            <a:noFill/>
          </a:ln>
        </p:spPr>
      </p:pic>
      <p:pic>
        <p:nvPicPr>
          <p:cNvPr descr="preencoded.png" id="312" name="Google Shape;312;p12"/>
          <p:cNvPicPr preferRelativeResize="0"/>
          <p:nvPr/>
        </p:nvPicPr>
        <p:blipFill rotWithShape="1">
          <a:blip r:embed="rId6">
            <a:alphaModFix/>
          </a:blip>
          <a:srcRect b="0" l="0" r="0" t="0"/>
          <a:stretch/>
        </p:blipFill>
        <p:spPr>
          <a:xfrm>
            <a:off x="896048" y="0"/>
            <a:ext cx="22573695" cy="13716000"/>
          </a:xfrm>
          <a:prstGeom prst="rect">
            <a:avLst/>
          </a:prstGeom>
          <a:noFill/>
          <a:ln>
            <a:noFill/>
          </a:ln>
        </p:spPr>
      </p:pic>
      <p:sp>
        <p:nvSpPr>
          <p:cNvPr id="313" name="Google Shape;313;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14" name="Google Shape;314;p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preencoded.png" id="315" name="Google Shape;315;p12"/>
          <p:cNvPicPr preferRelativeResize="0"/>
          <p:nvPr/>
        </p:nvPicPr>
        <p:blipFill rotWithShape="1">
          <a:blip r:embed="rId8">
            <a:alphaModFix/>
          </a:blip>
          <a:srcRect b="0" l="0" r="0" t="0"/>
          <a:stretch/>
        </p:blipFill>
        <p:spPr>
          <a:xfrm>
            <a:off x="1803625" y="1079500"/>
            <a:ext cx="20792499" cy="11569700"/>
          </a:xfrm>
          <a:prstGeom prst="rect">
            <a:avLst/>
          </a:prstGeom>
          <a:noFill/>
          <a:ln>
            <a:noFill/>
          </a:ln>
        </p:spPr>
      </p:pic>
      <p:sp>
        <p:nvSpPr>
          <p:cNvPr id="316" name="Google Shape;316;p12"/>
          <p:cNvSpPr/>
          <p:nvPr/>
        </p:nvSpPr>
        <p:spPr>
          <a:xfrm>
            <a:off x="8065508" y="2730500"/>
            <a:ext cx="8268733" cy="8267700"/>
          </a:xfrm>
          <a:prstGeom prst="ellipse">
            <a:avLst/>
          </a:prstGeom>
          <a:noFill/>
          <a:ln cap="flat" cmpd="sng" w="5080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17" name="Google Shape;317;p12"/>
          <p:cNvPicPr preferRelativeResize="0"/>
          <p:nvPr/>
        </p:nvPicPr>
        <p:blipFill rotWithShape="1">
          <a:blip r:embed="rId9">
            <a:alphaModFix/>
          </a:blip>
          <a:srcRect b="0" l="0" r="0" t="0"/>
          <a:stretch/>
        </p:blipFill>
        <p:spPr>
          <a:xfrm>
            <a:off x="12041105" y="1079500"/>
            <a:ext cx="12702" cy="11569700"/>
          </a:xfrm>
          <a:prstGeom prst="rect">
            <a:avLst/>
          </a:prstGeom>
          <a:noFill/>
          <a:ln>
            <a:noFill/>
          </a:ln>
        </p:spPr>
      </p:pic>
      <p:pic>
        <p:nvPicPr>
          <p:cNvPr descr="preencoded.png" id="318" name="Google Shape;318;p12"/>
          <p:cNvPicPr preferRelativeResize="0"/>
          <p:nvPr/>
        </p:nvPicPr>
        <p:blipFill rotWithShape="1">
          <a:blip r:embed="rId10">
            <a:alphaModFix/>
          </a:blip>
          <a:srcRect b="0" l="0" r="0" t="0"/>
          <a:stretch/>
        </p:blipFill>
        <p:spPr>
          <a:xfrm>
            <a:off x="3340518" y="6845300"/>
            <a:ext cx="17401175" cy="12700"/>
          </a:xfrm>
          <a:prstGeom prst="rect">
            <a:avLst/>
          </a:prstGeom>
          <a:noFill/>
          <a:ln>
            <a:noFill/>
          </a:ln>
        </p:spPr>
      </p:pic>
      <p:sp>
        <p:nvSpPr>
          <p:cNvPr id="319" name="Google Shape;319;p12"/>
          <p:cNvSpPr/>
          <p:nvPr/>
        </p:nvSpPr>
        <p:spPr>
          <a:xfrm>
            <a:off x="10135867" y="4000500"/>
            <a:ext cx="139294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S</a:t>
            </a:r>
            <a:endParaRPr b="0" i="0" sz="12800" u="none" cap="none" strike="noStrike">
              <a:solidFill>
                <a:schemeClr val="dk1"/>
              </a:solidFill>
              <a:latin typeface="Calibri"/>
              <a:ea typeface="Calibri"/>
              <a:cs typeface="Calibri"/>
              <a:sym typeface="Calibri"/>
            </a:endParaRPr>
          </a:p>
        </p:txBody>
      </p:sp>
      <p:sp>
        <p:nvSpPr>
          <p:cNvPr id="320" name="Google Shape;320;p12"/>
          <p:cNvSpPr/>
          <p:nvPr/>
        </p:nvSpPr>
        <p:spPr>
          <a:xfrm>
            <a:off x="12688886" y="4000500"/>
            <a:ext cx="20407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W</a:t>
            </a:r>
            <a:endParaRPr b="0" i="0" sz="12800" u="none" cap="none" strike="noStrike">
              <a:solidFill>
                <a:schemeClr val="dk1"/>
              </a:solidFill>
              <a:latin typeface="Calibri"/>
              <a:ea typeface="Calibri"/>
              <a:cs typeface="Calibri"/>
              <a:sym typeface="Calibri"/>
            </a:endParaRPr>
          </a:p>
        </p:txBody>
      </p:sp>
      <p:sp>
        <p:nvSpPr>
          <p:cNvPr id="321" name="Google Shape;321;p12"/>
          <p:cNvSpPr/>
          <p:nvPr/>
        </p:nvSpPr>
        <p:spPr>
          <a:xfrm>
            <a:off x="9996149" y="7277100"/>
            <a:ext cx="163427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O</a:t>
            </a:r>
            <a:endParaRPr b="0" i="0" sz="12800" u="none" cap="none" strike="noStrike">
              <a:solidFill>
                <a:schemeClr val="dk1"/>
              </a:solidFill>
              <a:latin typeface="Calibri"/>
              <a:ea typeface="Calibri"/>
              <a:cs typeface="Calibri"/>
              <a:sym typeface="Calibri"/>
            </a:endParaRPr>
          </a:p>
        </p:txBody>
      </p:sp>
      <p:sp>
        <p:nvSpPr>
          <p:cNvPr id="322" name="Google Shape;322;p12"/>
          <p:cNvSpPr/>
          <p:nvPr/>
        </p:nvSpPr>
        <p:spPr>
          <a:xfrm>
            <a:off x="13069934" y="7277100"/>
            <a:ext cx="1570763"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T</a:t>
            </a:r>
            <a:endParaRPr b="0" i="0" sz="12800" u="none" cap="none" strike="noStrike">
              <a:solidFill>
                <a:schemeClr val="dk1"/>
              </a:solidFill>
              <a:latin typeface="Calibri"/>
              <a:ea typeface="Calibri"/>
              <a:cs typeface="Calibri"/>
              <a:sym typeface="Calibri"/>
            </a:endParaRPr>
          </a:p>
        </p:txBody>
      </p:sp>
      <p:sp>
        <p:nvSpPr>
          <p:cNvPr id="323" name="Google Shape;323;p12"/>
          <p:cNvSpPr/>
          <p:nvPr/>
        </p:nvSpPr>
        <p:spPr>
          <a:xfrm>
            <a:off x="1803625" y="2990850"/>
            <a:ext cx="6477810"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
          <p:cNvSpPr/>
          <p:nvPr/>
        </p:nvSpPr>
        <p:spPr>
          <a:xfrm>
            <a:off x="1803625" y="29908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1803625" y="29908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p:nvPr/>
        </p:nvSpPr>
        <p:spPr>
          <a:xfrm>
            <a:off x="1803625" y="29908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
          <p:cNvSpPr/>
          <p:nvPr/>
        </p:nvSpPr>
        <p:spPr>
          <a:xfrm>
            <a:off x="1651206" y="2990850"/>
            <a:ext cx="4724991" cy="774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Strengths</a:t>
            </a:r>
            <a:endParaRPr b="0" i="0" sz="3600" u="none" cap="none" strike="noStrike">
              <a:solidFill>
                <a:schemeClr val="dk1"/>
              </a:solidFill>
              <a:latin typeface="Calibri"/>
              <a:ea typeface="Calibri"/>
              <a:cs typeface="Calibri"/>
              <a:sym typeface="Calibri"/>
            </a:endParaRPr>
          </a:p>
        </p:txBody>
      </p:sp>
      <p:sp>
        <p:nvSpPr>
          <p:cNvPr id="328" name="Google Shape;328;p12"/>
          <p:cNvSpPr/>
          <p:nvPr/>
        </p:nvSpPr>
        <p:spPr>
          <a:xfrm>
            <a:off x="1668142" y="3816350"/>
            <a:ext cx="4708055" cy="12022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329" name="Google Shape;329;p12"/>
          <p:cNvPicPr preferRelativeResize="0"/>
          <p:nvPr/>
        </p:nvPicPr>
        <p:blipFill rotWithShape="1">
          <a:blip r:embed="rId11">
            <a:alphaModFix/>
          </a:blip>
          <a:srcRect b="0" l="0" r="0" t="0"/>
          <a:stretch/>
        </p:blipFill>
        <p:spPr>
          <a:xfrm>
            <a:off x="6655632" y="3124200"/>
            <a:ext cx="1625803" cy="1625600"/>
          </a:xfrm>
          <a:prstGeom prst="rect">
            <a:avLst/>
          </a:prstGeom>
          <a:noFill/>
          <a:ln>
            <a:noFill/>
          </a:ln>
        </p:spPr>
      </p:pic>
      <p:pic>
        <p:nvPicPr>
          <p:cNvPr descr="preencoded.png" id="330" name="Google Shape;330;p12"/>
          <p:cNvPicPr preferRelativeResize="0"/>
          <p:nvPr/>
        </p:nvPicPr>
        <p:blipFill rotWithShape="1">
          <a:blip r:embed="rId12">
            <a:alphaModFix/>
          </a:blip>
          <a:srcRect b="0" l="0" r="0" t="0"/>
          <a:stretch/>
        </p:blipFill>
        <p:spPr>
          <a:xfrm>
            <a:off x="6740319" y="3208883"/>
            <a:ext cx="1456422" cy="1456246"/>
          </a:xfrm>
          <a:prstGeom prst="rect">
            <a:avLst/>
          </a:prstGeom>
          <a:noFill/>
          <a:ln>
            <a:noFill/>
          </a:ln>
        </p:spPr>
      </p:pic>
      <p:sp>
        <p:nvSpPr>
          <p:cNvPr id="331" name="Google Shape;331;p12"/>
          <p:cNvSpPr/>
          <p:nvPr/>
        </p:nvSpPr>
        <p:spPr>
          <a:xfrm>
            <a:off x="1803625" y="8845550"/>
            <a:ext cx="6477810"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p:nvPr/>
        </p:nvSpPr>
        <p:spPr>
          <a:xfrm>
            <a:off x="1803625" y="88455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2"/>
          <p:cNvSpPr/>
          <p:nvPr/>
        </p:nvSpPr>
        <p:spPr>
          <a:xfrm>
            <a:off x="1803625" y="88455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1803625" y="88455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
          <p:cNvSpPr/>
          <p:nvPr/>
        </p:nvSpPr>
        <p:spPr>
          <a:xfrm>
            <a:off x="1651206" y="8845550"/>
            <a:ext cx="4724991" cy="774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Opportunities</a:t>
            </a:r>
            <a:endParaRPr b="0" i="0" sz="3600" u="none" cap="none" strike="noStrike">
              <a:solidFill>
                <a:schemeClr val="dk1"/>
              </a:solidFill>
              <a:latin typeface="Calibri"/>
              <a:ea typeface="Calibri"/>
              <a:cs typeface="Calibri"/>
              <a:sym typeface="Calibri"/>
            </a:endParaRPr>
          </a:p>
        </p:txBody>
      </p:sp>
      <p:sp>
        <p:nvSpPr>
          <p:cNvPr id="336" name="Google Shape;336;p12"/>
          <p:cNvSpPr/>
          <p:nvPr/>
        </p:nvSpPr>
        <p:spPr>
          <a:xfrm>
            <a:off x="1668142" y="9671050"/>
            <a:ext cx="4708055" cy="12022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337" name="Google Shape;337;p12"/>
          <p:cNvPicPr preferRelativeResize="0"/>
          <p:nvPr/>
        </p:nvPicPr>
        <p:blipFill rotWithShape="1">
          <a:blip r:embed="rId11">
            <a:alphaModFix/>
          </a:blip>
          <a:srcRect b="0" l="0" r="0" t="0"/>
          <a:stretch/>
        </p:blipFill>
        <p:spPr>
          <a:xfrm>
            <a:off x="6655632" y="8978900"/>
            <a:ext cx="1625803" cy="1625600"/>
          </a:xfrm>
          <a:prstGeom prst="rect">
            <a:avLst/>
          </a:prstGeom>
          <a:noFill/>
          <a:ln>
            <a:noFill/>
          </a:ln>
        </p:spPr>
      </p:pic>
      <p:pic>
        <p:nvPicPr>
          <p:cNvPr descr="preencoded.png" id="338" name="Google Shape;338;p12"/>
          <p:cNvPicPr preferRelativeResize="0"/>
          <p:nvPr/>
        </p:nvPicPr>
        <p:blipFill rotWithShape="1">
          <a:blip r:embed="rId13">
            <a:alphaModFix/>
          </a:blip>
          <a:srcRect b="0" l="0" r="0" t="0"/>
          <a:stretch/>
        </p:blipFill>
        <p:spPr>
          <a:xfrm>
            <a:off x="6757220" y="8983663"/>
            <a:ext cx="1519452" cy="1519262"/>
          </a:xfrm>
          <a:prstGeom prst="rect">
            <a:avLst/>
          </a:prstGeom>
          <a:noFill/>
          <a:ln>
            <a:noFill/>
          </a:ln>
        </p:spPr>
      </p:pic>
      <p:sp>
        <p:nvSpPr>
          <p:cNvPr id="339" name="Google Shape;339;p12"/>
          <p:cNvSpPr/>
          <p:nvPr/>
        </p:nvSpPr>
        <p:spPr>
          <a:xfrm>
            <a:off x="16118315" y="2990850"/>
            <a:ext cx="6477810"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0" name="Google Shape;340;p12"/>
          <p:cNvPicPr preferRelativeResize="0"/>
          <p:nvPr/>
        </p:nvPicPr>
        <p:blipFill rotWithShape="1">
          <a:blip r:embed="rId11">
            <a:alphaModFix/>
          </a:blip>
          <a:srcRect b="0" l="0" r="0" t="0"/>
          <a:stretch/>
        </p:blipFill>
        <p:spPr>
          <a:xfrm>
            <a:off x="16118315" y="3124200"/>
            <a:ext cx="1625803" cy="1625600"/>
          </a:xfrm>
          <a:prstGeom prst="rect">
            <a:avLst/>
          </a:prstGeom>
          <a:noFill/>
          <a:ln>
            <a:noFill/>
          </a:ln>
        </p:spPr>
      </p:pic>
      <p:pic>
        <p:nvPicPr>
          <p:cNvPr descr="preencoded.png" id="341" name="Google Shape;341;p12"/>
          <p:cNvPicPr preferRelativeResize="0"/>
          <p:nvPr/>
        </p:nvPicPr>
        <p:blipFill rotWithShape="1">
          <a:blip r:embed="rId14">
            <a:alphaModFix/>
          </a:blip>
          <a:srcRect b="0" l="0" r="0" t="0"/>
          <a:stretch/>
        </p:blipFill>
        <p:spPr>
          <a:xfrm>
            <a:off x="16321540" y="3327400"/>
            <a:ext cx="1192256" cy="1190414"/>
          </a:xfrm>
          <a:prstGeom prst="rect">
            <a:avLst/>
          </a:prstGeom>
          <a:noFill/>
          <a:ln>
            <a:noFill/>
          </a:ln>
        </p:spPr>
      </p:pic>
      <p:sp>
        <p:nvSpPr>
          <p:cNvPr id="342" name="Google Shape;342;p12"/>
          <p:cNvSpPr/>
          <p:nvPr/>
        </p:nvSpPr>
        <p:spPr>
          <a:xfrm>
            <a:off x="18023553" y="29908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
          <p:cNvSpPr/>
          <p:nvPr/>
        </p:nvSpPr>
        <p:spPr>
          <a:xfrm>
            <a:off x="18023553" y="29908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
          <p:cNvSpPr/>
          <p:nvPr/>
        </p:nvSpPr>
        <p:spPr>
          <a:xfrm>
            <a:off x="18023553" y="29908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2"/>
          <p:cNvSpPr/>
          <p:nvPr/>
        </p:nvSpPr>
        <p:spPr>
          <a:xfrm>
            <a:off x="18023553" y="29908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Weaknesses</a:t>
            </a:r>
            <a:endParaRPr b="0" i="0" sz="3600" u="none" cap="none" strike="noStrike">
              <a:solidFill>
                <a:schemeClr val="dk1"/>
              </a:solidFill>
              <a:latin typeface="Calibri"/>
              <a:ea typeface="Calibri"/>
              <a:cs typeface="Calibri"/>
              <a:sym typeface="Calibri"/>
            </a:endParaRPr>
          </a:p>
        </p:txBody>
      </p:sp>
      <p:sp>
        <p:nvSpPr>
          <p:cNvPr id="346" name="Google Shape;346;p12"/>
          <p:cNvSpPr/>
          <p:nvPr/>
        </p:nvSpPr>
        <p:spPr>
          <a:xfrm>
            <a:off x="18023553" y="3816350"/>
            <a:ext cx="4708055"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47" name="Google Shape;347;p12"/>
          <p:cNvSpPr/>
          <p:nvPr/>
        </p:nvSpPr>
        <p:spPr>
          <a:xfrm>
            <a:off x="16118315" y="8845550"/>
            <a:ext cx="6477810"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8" name="Google Shape;348;p12"/>
          <p:cNvPicPr preferRelativeResize="0"/>
          <p:nvPr/>
        </p:nvPicPr>
        <p:blipFill rotWithShape="1">
          <a:blip r:embed="rId11">
            <a:alphaModFix/>
          </a:blip>
          <a:srcRect b="0" l="0" r="0" t="0"/>
          <a:stretch/>
        </p:blipFill>
        <p:spPr>
          <a:xfrm>
            <a:off x="16118315" y="8978900"/>
            <a:ext cx="1625803" cy="1625600"/>
          </a:xfrm>
          <a:prstGeom prst="rect">
            <a:avLst/>
          </a:prstGeom>
          <a:noFill/>
          <a:ln>
            <a:noFill/>
          </a:ln>
        </p:spPr>
      </p:pic>
      <p:pic>
        <p:nvPicPr>
          <p:cNvPr descr="preencoded.png" id="349" name="Google Shape;349;p12"/>
          <p:cNvPicPr preferRelativeResize="0"/>
          <p:nvPr/>
        </p:nvPicPr>
        <p:blipFill rotWithShape="1">
          <a:blip r:embed="rId15">
            <a:alphaModFix/>
          </a:blip>
          <a:srcRect b="0" l="0" r="0" t="0"/>
          <a:stretch/>
        </p:blipFill>
        <p:spPr>
          <a:xfrm>
            <a:off x="16186058" y="8978900"/>
            <a:ext cx="1490319" cy="1625600"/>
          </a:xfrm>
          <a:prstGeom prst="rect">
            <a:avLst/>
          </a:prstGeom>
          <a:noFill/>
          <a:ln>
            <a:noFill/>
          </a:ln>
        </p:spPr>
      </p:pic>
      <p:sp>
        <p:nvSpPr>
          <p:cNvPr id="350" name="Google Shape;350;p12"/>
          <p:cNvSpPr/>
          <p:nvPr/>
        </p:nvSpPr>
        <p:spPr>
          <a:xfrm>
            <a:off x="18023553" y="88455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
          <p:cNvSpPr/>
          <p:nvPr/>
        </p:nvSpPr>
        <p:spPr>
          <a:xfrm>
            <a:off x="18023553" y="88455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2"/>
          <p:cNvSpPr/>
          <p:nvPr/>
        </p:nvSpPr>
        <p:spPr>
          <a:xfrm>
            <a:off x="18023553" y="88455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2"/>
          <p:cNvSpPr/>
          <p:nvPr/>
        </p:nvSpPr>
        <p:spPr>
          <a:xfrm>
            <a:off x="18023553" y="88455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Threats</a:t>
            </a:r>
            <a:endParaRPr b="0" i="0" sz="3600" u="none" cap="none" strike="noStrike">
              <a:solidFill>
                <a:schemeClr val="dk1"/>
              </a:solidFill>
              <a:latin typeface="Calibri"/>
              <a:ea typeface="Calibri"/>
              <a:cs typeface="Calibri"/>
              <a:sym typeface="Calibri"/>
            </a:endParaRPr>
          </a:p>
        </p:txBody>
      </p:sp>
      <p:sp>
        <p:nvSpPr>
          <p:cNvPr id="354" name="Google Shape;354;p12"/>
          <p:cNvSpPr/>
          <p:nvPr/>
        </p:nvSpPr>
        <p:spPr>
          <a:xfrm>
            <a:off x="18023553" y="9671050"/>
            <a:ext cx="4708055"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359" name="Shape 359"/>
        <p:cNvGrpSpPr/>
        <p:nvPr/>
      </p:nvGrpSpPr>
      <p:grpSpPr>
        <a:xfrm>
          <a:off x="0" y="0"/>
          <a:ext cx="0" cy="0"/>
          <a:chOff x="0" y="0"/>
          <a:chExt cx="0" cy="0"/>
        </a:xfrm>
      </p:grpSpPr>
      <p:pic>
        <p:nvPicPr>
          <p:cNvPr descr="preencoded.png" id="360" name="Google Shape;360;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361" name="Google Shape;361;p13"/>
          <p:cNvPicPr preferRelativeResize="0"/>
          <p:nvPr/>
        </p:nvPicPr>
        <p:blipFill rotWithShape="1">
          <a:blip r:embed="rId4">
            <a:alphaModFix/>
          </a:blip>
          <a:srcRect b="0" l="0" r="0" t="0"/>
          <a:stretch/>
        </p:blipFill>
        <p:spPr>
          <a:xfrm>
            <a:off x="833215" y="1455948"/>
            <a:ext cx="22429436" cy="10809684"/>
          </a:xfrm>
          <a:prstGeom prst="rect">
            <a:avLst/>
          </a:prstGeom>
          <a:noFill/>
          <a:ln>
            <a:noFill/>
          </a:ln>
        </p:spPr>
      </p:pic>
      <p:pic>
        <p:nvPicPr>
          <p:cNvPr descr="preencoded.png" id="362" name="Google Shape;362;p13"/>
          <p:cNvPicPr preferRelativeResize="0"/>
          <p:nvPr/>
        </p:nvPicPr>
        <p:blipFill rotWithShape="1">
          <a:blip r:embed="rId5">
            <a:alphaModFix/>
          </a:blip>
          <a:srcRect b="0" l="0" r="0" t="0"/>
          <a:stretch/>
        </p:blipFill>
        <p:spPr>
          <a:xfrm>
            <a:off x="992822" y="1615529"/>
            <a:ext cx="22110712" cy="10490510"/>
          </a:xfrm>
          <a:prstGeom prst="rect">
            <a:avLst/>
          </a:prstGeom>
          <a:noFill/>
          <a:ln>
            <a:noFill/>
          </a:ln>
        </p:spPr>
      </p:pic>
      <p:pic>
        <p:nvPicPr>
          <p:cNvPr descr="preencoded.png" id="363" name="Google Shape;363;p13"/>
          <p:cNvPicPr preferRelativeResize="0"/>
          <p:nvPr/>
        </p:nvPicPr>
        <p:blipFill rotWithShape="1">
          <a:blip r:embed="rId6">
            <a:alphaModFix/>
          </a:blip>
          <a:srcRect b="0" l="0" r="0" t="0"/>
          <a:stretch/>
        </p:blipFill>
        <p:spPr>
          <a:xfrm>
            <a:off x="23394259" y="2658492"/>
            <a:ext cx="294658" cy="2355999"/>
          </a:xfrm>
          <a:prstGeom prst="rect">
            <a:avLst/>
          </a:prstGeom>
          <a:noFill/>
          <a:ln>
            <a:noFill/>
          </a:ln>
        </p:spPr>
      </p:pic>
      <p:pic>
        <p:nvPicPr>
          <p:cNvPr descr="preencoded.png" id="364" name="Google Shape;364;p13"/>
          <p:cNvPicPr preferRelativeResize="0"/>
          <p:nvPr/>
        </p:nvPicPr>
        <p:blipFill rotWithShape="1">
          <a:blip r:embed="rId7">
            <a:alphaModFix/>
          </a:blip>
          <a:srcRect b="0" l="0" r="0" t="0"/>
          <a:stretch/>
        </p:blipFill>
        <p:spPr>
          <a:xfrm>
            <a:off x="23394259" y="5319911"/>
            <a:ext cx="294658" cy="200831"/>
          </a:xfrm>
          <a:prstGeom prst="rect">
            <a:avLst/>
          </a:prstGeom>
          <a:noFill/>
          <a:ln>
            <a:noFill/>
          </a:ln>
        </p:spPr>
      </p:pic>
      <p:pic>
        <p:nvPicPr>
          <p:cNvPr descr="preencoded.png" id="365" name="Google Shape;365;p13"/>
          <p:cNvPicPr preferRelativeResize="0"/>
          <p:nvPr/>
        </p:nvPicPr>
        <p:blipFill rotWithShape="1">
          <a:blip r:embed="rId8">
            <a:alphaModFix/>
          </a:blip>
          <a:srcRect b="0" l="0" r="0" t="0"/>
          <a:stretch/>
        </p:blipFill>
        <p:spPr>
          <a:xfrm>
            <a:off x="23394259" y="5619936"/>
            <a:ext cx="294658" cy="200831"/>
          </a:xfrm>
          <a:prstGeom prst="rect">
            <a:avLst/>
          </a:prstGeom>
          <a:noFill/>
          <a:ln>
            <a:noFill/>
          </a:ln>
        </p:spPr>
      </p:pic>
      <p:pic>
        <p:nvPicPr>
          <p:cNvPr descr="preencoded.png" id="366" name="Google Shape;366;p13"/>
          <p:cNvPicPr preferRelativeResize="0"/>
          <p:nvPr/>
        </p:nvPicPr>
        <p:blipFill rotWithShape="1">
          <a:blip r:embed="rId9">
            <a:alphaModFix/>
          </a:blip>
          <a:srcRect b="0" l="0" r="0" t="0"/>
          <a:stretch/>
        </p:blipFill>
        <p:spPr>
          <a:xfrm>
            <a:off x="23394259" y="5920445"/>
            <a:ext cx="294658" cy="200831"/>
          </a:xfrm>
          <a:prstGeom prst="rect">
            <a:avLst/>
          </a:prstGeom>
          <a:noFill/>
          <a:ln>
            <a:noFill/>
          </a:ln>
        </p:spPr>
      </p:pic>
      <p:pic>
        <p:nvPicPr>
          <p:cNvPr descr="preencoded.png" id="367" name="Google Shape;367;p13"/>
          <p:cNvPicPr preferRelativeResize="0"/>
          <p:nvPr/>
        </p:nvPicPr>
        <p:blipFill rotWithShape="1">
          <a:blip r:embed="rId10">
            <a:alphaModFix/>
          </a:blip>
          <a:srcRect b="0" l="0" r="0" t="0"/>
          <a:stretch/>
        </p:blipFill>
        <p:spPr>
          <a:xfrm>
            <a:off x="23394259" y="6220470"/>
            <a:ext cx="294658" cy="200831"/>
          </a:xfrm>
          <a:prstGeom prst="rect">
            <a:avLst/>
          </a:prstGeom>
          <a:noFill/>
          <a:ln>
            <a:noFill/>
          </a:ln>
        </p:spPr>
      </p:pic>
      <p:pic>
        <p:nvPicPr>
          <p:cNvPr descr="preencoded.png" id="368" name="Google Shape;368;p13"/>
          <p:cNvPicPr preferRelativeResize="0"/>
          <p:nvPr/>
        </p:nvPicPr>
        <p:blipFill rotWithShape="1">
          <a:blip r:embed="rId11">
            <a:alphaModFix/>
          </a:blip>
          <a:srcRect b="0" l="0" r="0" t="0"/>
          <a:stretch/>
        </p:blipFill>
        <p:spPr>
          <a:xfrm>
            <a:off x="710441" y="12175765"/>
            <a:ext cx="4523996" cy="328017"/>
          </a:xfrm>
          <a:prstGeom prst="rect">
            <a:avLst/>
          </a:prstGeom>
          <a:noFill/>
          <a:ln>
            <a:noFill/>
          </a:ln>
        </p:spPr>
      </p:pic>
      <p:pic>
        <p:nvPicPr>
          <p:cNvPr descr="preencoded.png" id="369" name="Google Shape;369;p13"/>
          <p:cNvPicPr preferRelativeResize="0"/>
          <p:nvPr/>
        </p:nvPicPr>
        <p:blipFill rotWithShape="1">
          <a:blip r:embed="rId12">
            <a:alphaModFix/>
          </a:blip>
          <a:srcRect b="0" l="0" r="0" t="0"/>
          <a:stretch/>
        </p:blipFill>
        <p:spPr>
          <a:xfrm>
            <a:off x="17001639" y="1217799"/>
            <a:ext cx="6383785" cy="445368"/>
          </a:xfrm>
          <a:prstGeom prst="rect">
            <a:avLst/>
          </a:prstGeom>
          <a:noFill/>
          <a:ln>
            <a:noFill/>
          </a:ln>
        </p:spPr>
      </p:pic>
      <p:pic>
        <p:nvPicPr>
          <p:cNvPr descr="preencoded.png" id="370" name="Google Shape;370;p13"/>
          <p:cNvPicPr preferRelativeResize="0"/>
          <p:nvPr/>
        </p:nvPicPr>
        <p:blipFill rotWithShape="1">
          <a:blip r:embed="rId13">
            <a:alphaModFix/>
          </a:blip>
          <a:srcRect b="0" l="0" r="0" t="0"/>
          <a:stretch/>
        </p:blipFill>
        <p:spPr>
          <a:xfrm>
            <a:off x="685886" y="2039305"/>
            <a:ext cx="343769" cy="98202"/>
          </a:xfrm>
          <a:prstGeom prst="rect">
            <a:avLst/>
          </a:prstGeom>
          <a:noFill/>
          <a:ln>
            <a:noFill/>
          </a:ln>
        </p:spPr>
      </p:pic>
      <p:pic>
        <p:nvPicPr>
          <p:cNvPr descr="preencoded.png" id="371" name="Google Shape;371;p13"/>
          <p:cNvPicPr preferRelativeResize="0"/>
          <p:nvPr/>
        </p:nvPicPr>
        <p:blipFill rotWithShape="1">
          <a:blip r:embed="rId14">
            <a:alphaModFix/>
          </a:blip>
          <a:srcRect b="0" l="0" r="0" t="0"/>
          <a:stretch/>
        </p:blipFill>
        <p:spPr>
          <a:xfrm>
            <a:off x="685886" y="2382044"/>
            <a:ext cx="343769" cy="5037051"/>
          </a:xfrm>
          <a:prstGeom prst="rect">
            <a:avLst/>
          </a:prstGeom>
          <a:noFill/>
          <a:ln>
            <a:noFill/>
          </a:ln>
        </p:spPr>
      </p:pic>
      <p:pic>
        <p:nvPicPr>
          <p:cNvPr descr="preencoded.png" id="372" name="Google Shape;372;p13"/>
          <p:cNvPicPr preferRelativeResize="0"/>
          <p:nvPr/>
        </p:nvPicPr>
        <p:blipFill rotWithShape="1">
          <a:blip r:embed="rId15">
            <a:alphaModFix/>
          </a:blip>
          <a:srcRect b="0" l="0" r="0" t="0"/>
          <a:stretch/>
        </p:blipFill>
        <p:spPr>
          <a:xfrm>
            <a:off x="685886" y="7663644"/>
            <a:ext cx="343769" cy="98202"/>
          </a:xfrm>
          <a:prstGeom prst="rect">
            <a:avLst/>
          </a:prstGeom>
          <a:noFill/>
          <a:ln>
            <a:noFill/>
          </a:ln>
        </p:spPr>
      </p:pic>
      <p:pic>
        <p:nvPicPr>
          <p:cNvPr descr="preencoded.png" id="373" name="Google Shape;373;p13"/>
          <p:cNvPicPr preferRelativeResize="0"/>
          <p:nvPr/>
        </p:nvPicPr>
        <p:blipFill rotWithShape="1">
          <a:blip r:embed="rId16">
            <a:alphaModFix/>
          </a:blip>
          <a:srcRect b="0" l="0" r="0" t="0"/>
          <a:stretch/>
        </p:blipFill>
        <p:spPr>
          <a:xfrm>
            <a:off x="2041802" y="1206500"/>
            <a:ext cx="8862849" cy="547998"/>
          </a:xfrm>
          <a:prstGeom prst="rect">
            <a:avLst/>
          </a:prstGeom>
          <a:noFill/>
          <a:ln>
            <a:noFill/>
          </a:ln>
        </p:spPr>
      </p:pic>
      <p:pic>
        <p:nvPicPr>
          <p:cNvPr descr="preencoded.png" id="374" name="Google Shape;374;p13"/>
          <p:cNvPicPr preferRelativeResize="0"/>
          <p:nvPr/>
        </p:nvPicPr>
        <p:blipFill rotWithShape="1">
          <a:blip r:embed="rId17">
            <a:alphaModFix/>
          </a:blip>
          <a:srcRect b="0" l="0" r="0" t="0"/>
          <a:stretch/>
        </p:blipFill>
        <p:spPr>
          <a:xfrm>
            <a:off x="7289694" y="11573756"/>
            <a:ext cx="2566480" cy="303461"/>
          </a:xfrm>
          <a:prstGeom prst="rect">
            <a:avLst/>
          </a:prstGeom>
          <a:noFill/>
          <a:ln>
            <a:noFill/>
          </a:ln>
        </p:spPr>
      </p:pic>
      <p:sp>
        <p:nvSpPr>
          <p:cNvPr id="375" name="Google Shape;375;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76" name="Google Shape;376;p13"/>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pic>
        <p:nvPicPr>
          <p:cNvPr descr="preencoded.png" id="377" name="Google Shape;377;p13"/>
          <p:cNvPicPr preferRelativeResize="0"/>
          <p:nvPr/>
        </p:nvPicPr>
        <p:blipFill rotWithShape="1">
          <a:blip r:embed="rId19">
            <a:alphaModFix/>
          </a:blip>
          <a:srcRect b="0" l="0" r="0" t="0"/>
          <a:stretch/>
        </p:blipFill>
        <p:spPr>
          <a:xfrm>
            <a:off x="7481235" y="673100"/>
            <a:ext cx="6084060" cy="12369800"/>
          </a:xfrm>
          <a:prstGeom prst="rect">
            <a:avLst/>
          </a:prstGeom>
          <a:noFill/>
          <a:ln>
            <a:noFill/>
          </a:ln>
        </p:spPr>
      </p:pic>
      <p:pic>
        <p:nvPicPr>
          <p:cNvPr descr="preencoded.png" id="378" name="Google Shape;378;p13"/>
          <p:cNvPicPr preferRelativeResize="0"/>
          <p:nvPr/>
        </p:nvPicPr>
        <p:blipFill rotWithShape="1">
          <a:blip r:embed="rId20">
            <a:alphaModFix/>
          </a:blip>
          <a:srcRect b="0" l="0" r="0" t="0"/>
          <a:stretch/>
        </p:blipFill>
        <p:spPr>
          <a:xfrm>
            <a:off x="990724" y="673100"/>
            <a:ext cx="6084060" cy="4737100"/>
          </a:xfrm>
          <a:prstGeom prst="rect">
            <a:avLst/>
          </a:prstGeom>
          <a:noFill/>
          <a:ln>
            <a:noFill/>
          </a:ln>
        </p:spPr>
      </p:pic>
      <p:pic>
        <p:nvPicPr>
          <p:cNvPr descr="preencoded.png" id="379" name="Google Shape;379;p13"/>
          <p:cNvPicPr preferRelativeResize="0"/>
          <p:nvPr/>
        </p:nvPicPr>
        <p:blipFill rotWithShape="1">
          <a:blip r:embed="rId21">
            <a:alphaModFix/>
          </a:blip>
          <a:srcRect b="0" l="0" r="0" t="0"/>
          <a:stretch/>
        </p:blipFill>
        <p:spPr>
          <a:xfrm>
            <a:off x="990724" y="5880100"/>
            <a:ext cx="6084060" cy="7162800"/>
          </a:xfrm>
          <a:prstGeom prst="rect">
            <a:avLst/>
          </a:prstGeom>
          <a:noFill/>
          <a:ln>
            <a:noFill/>
          </a:ln>
        </p:spPr>
      </p:pic>
      <p:sp>
        <p:nvSpPr>
          <p:cNvPr id="380" name="Google Shape;380;p13"/>
          <p:cNvSpPr/>
          <p:nvPr/>
        </p:nvSpPr>
        <p:spPr>
          <a:xfrm>
            <a:off x="14543318" y="1651000"/>
            <a:ext cx="75659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381" name="Google Shape;381;p13"/>
          <p:cNvSpPr/>
          <p:nvPr/>
        </p:nvSpPr>
        <p:spPr>
          <a:xfrm>
            <a:off x="14543318" y="3543300"/>
            <a:ext cx="7874984" cy="817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3"/>
          <p:cNvSpPr/>
          <p:nvPr/>
        </p:nvSpPr>
        <p:spPr>
          <a:xfrm>
            <a:off x="14543318" y="35433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3"/>
          <p:cNvSpPr/>
          <p:nvPr/>
        </p:nvSpPr>
        <p:spPr>
          <a:xfrm>
            <a:off x="14543318" y="3543300"/>
            <a:ext cx="308648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3"/>
          <p:cNvSpPr/>
          <p:nvPr/>
        </p:nvSpPr>
        <p:spPr>
          <a:xfrm>
            <a:off x="14543318" y="3543300"/>
            <a:ext cx="362842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385" name="Google Shape;385;p13"/>
          <p:cNvSpPr/>
          <p:nvPr/>
        </p:nvSpPr>
        <p:spPr>
          <a:xfrm>
            <a:off x="14543318" y="60706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3"/>
          <p:cNvSpPr/>
          <p:nvPr/>
        </p:nvSpPr>
        <p:spPr>
          <a:xfrm>
            <a:off x="14543318" y="60706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387" name="Google Shape;387;p13"/>
          <p:cNvSpPr/>
          <p:nvPr/>
        </p:nvSpPr>
        <p:spPr>
          <a:xfrm>
            <a:off x="14543318" y="67945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88" name="Google Shape;388;p13"/>
          <p:cNvSpPr/>
          <p:nvPr/>
        </p:nvSpPr>
        <p:spPr>
          <a:xfrm>
            <a:off x="14543318" y="79375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3"/>
          <p:cNvSpPr/>
          <p:nvPr/>
        </p:nvSpPr>
        <p:spPr>
          <a:xfrm>
            <a:off x="14543318" y="79375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3"/>
          <p:cNvSpPr/>
          <p:nvPr/>
        </p:nvSpPr>
        <p:spPr>
          <a:xfrm>
            <a:off x="14543318" y="79375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391" name="Google Shape;391;p13"/>
          <p:cNvSpPr/>
          <p:nvPr/>
        </p:nvSpPr>
        <p:spPr>
          <a:xfrm>
            <a:off x="14543318" y="104648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3"/>
          <p:cNvSpPr/>
          <p:nvPr/>
        </p:nvSpPr>
        <p:spPr>
          <a:xfrm>
            <a:off x="14543318" y="104648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93" name="Google Shape;393;p13"/>
          <p:cNvSpPr/>
          <p:nvPr/>
        </p:nvSpPr>
        <p:spPr>
          <a:xfrm>
            <a:off x="14543318" y="111887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398" name="Shape 398"/>
        <p:cNvGrpSpPr/>
        <p:nvPr/>
      </p:nvGrpSpPr>
      <p:grpSpPr>
        <a:xfrm>
          <a:off x="0" y="0"/>
          <a:ext cx="0" cy="0"/>
          <a:chOff x="0" y="0"/>
          <a:chExt cx="0" cy="0"/>
        </a:xfrm>
      </p:grpSpPr>
      <p:pic>
        <p:nvPicPr>
          <p:cNvPr descr="preencoded.png" id="399" name="Google Shape;399;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400" name="Google Shape;400;p14"/>
          <p:cNvPicPr preferRelativeResize="0"/>
          <p:nvPr/>
        </p:nvPicPr>
        <p:blipFill rotWithShape="1">
          <a:blip r:embed="rId4">
            <a:alphaModFix/>
          </a:blip>
          <a:srcRect b="0" l="0" r="0" t="0"/>
          <a:stretch/>
        </p:blipFill>
        <p:spPr>
          <a:xfrm>
            <a:off x="2136831" y="3965501"/>
            <a:ext cx="20552049" cy="5408960"/>
          </a:xfrm>
          <a:prstGeom prst="rect">
            <a:avLst/>
          </a:prstGeom>
          <a:noFill/>
          <a:ln>
            <a:noFill/>
          </a:ln>
        </p:spPr>
      </p:pic>
      <p:pic>
        <p:nvPicPr>
          <p:cNvPr descr="preencoded.png" id="401" name="Google Shape;401;p14"/>
          <p:cNvPicPr preferRelativeResize="0"/>
          <p:nvPr/>
        </p:nvPicPr>
        <p:blipFill rotWithShape="1">
          <a:blip r:embed="rId5">
            <a:alphaModFix/>
          </a:blip>
          <a:srcRect b="0" l="0" r="0" t="0"/>
          <a:stretch/>
        </p:blipFill>
        <p:spPr>
          <a:xfrm>
            <a:off x="5463227" y="3702745"/>
            <a:ext cx="95560" cy="337294"/>
          </a:xfrm>
          <a:prstGeom prst="rect">
            <a:avLst/>
          </a:prstGeom>
          <a:noFill/>
          <a:ln>
            <a:noFill/>
          </a:ln>
        </p:spPr>
      </p:pic>
      <p:pic>
        <p:nvPicPr>
          <p:cNvPr descr="preencoded.png" id="402" name="Google Shape;402;p14"/>
          <p:cNvPicPr preferRelativeResize="0"/>
          <p:nvPr/>
        </p:nvPicPr>
        <p:blipFill rotWithShape="1">
          <a:blip r:embed="rId6">
            <a:alphaModFix/>
          </a:blip>
          <a:srcRect b="0" l="0" r="0" t="0"/>
          <a:stretch/>
        </p:blipFill>
        <p:spPr>
          <a:xfrm>
            <a:off x="14063609" y="3984625"/>
            <a:ext cx="4954776" cy="286643"/>
          </a:xfrm>
          <a:prstGeom prst="rect">
            <a:avLst/>
          </a:prstGeom>
          <a:noFill/>
          <a:ln>
            <a:noFill/>
          </a:ln>
        </p:spPr>
      </p:pic>
      <p:pic>
        <p:nvPicPr>
          <p:cNvPr descr="preencoded.png" id="403" name="Google Shape;403;p14"/>
          <p:cNvPicPr preferRelativeResize="0"/>
          <p:nvPr/>
        </p:nvPicPr>
        <p:blipFill rotWithShape="1">
          <a:blip r:embed="rId7">
            <a:alphaModFix/>
          </a:blip>
          <a:srcRect b="0" l="0" r="0" t="0"/>
          <a:stretch/>
        </p:blipFill>
        <p:spPr>
          <a:xfrm>
            <a:off x="20720320" y="9150871"/>
            <a:ext cx="1382752" cy="735707"/>
          </a:xfrm>
          <a:prstGeom prst="rect">
            <a:avLst/>
          </a:prstGeom>
          <a:noFill/>
          <a:ln>
            <a:noFill/>
          </a:ln>
        </p:spPr>
      </p:pic>
      <p:pic>
        <p:nvPicPr>
          <p:cNvPr descr="preencoded.png" id="404" name="Google Shape;404;p14"/>
          <p:cNvPicPr preferRelativeResize="0"/>
          <p:nvPr/>
        </p:nvPicPr>
        <p:blipFill rotWithShape="1">
          <a:blip r:embed="rId8">
            <a:alphaModFix/>
          </a:blip>
          <a:srcRect b="0" l="0" r="0" t="0"/>
          <a:stretch/>
        </p:blipFill>
        <p:spPr>
          <a:xfrm>
            <a:off x="7950673" y="3276600"/>
            <a:ext cx="5247188" cy="852289"/>
          </a:xfrm>
          <a:prstGeom prst="rect">
            <a:avLst/>
          </a:prstGeom>
          <a:noFill/>
          <a:ln>
            <a:noFill/>
          </a:ln>
        </p:spPr>
      </p:pic>
      <p:pic>
        <p:nvPicPr>
          <p:cNvPr descr="preencoded.png" id="405" name="Google Shape;405;p14"/>
          <p:cNvPicPr preferRelativeResize="0"/>
          <p:nvPr/>
        </p:nvPicPr>
        <p:blipFill rotWithShape="1">
          <a:blip r:embed="rId9">
            <a:alphaModFix/>
          </a:blip>
          <a:srcRect b="0" l="0" r="0" t="0"/>
          <a:stretch/>
        </p:blipFill>
        <p:spPr>
          <a:xfrm>
            <a:off x="1827193" y="3655913"/>
            <a:ext cx="21172232" cy="6029077"/>
          </a:xfrm>
          <a:prstGeom prst="rect">
            <a:avLst/>
          </a:prstGeom>
          <a:noFill/>
          <a:ln>
            <a:noFill/>
          </a:ln>
        </p:spPr>
      </p:pic>
      <p:pic>
        <p:nvPicPr>
          <p:cNvPr descr="preencoded.png" id="406" name="Google Shape;406;p14"/>
          <p:cNvPicPr preferRelativeResize="0"/>
          <p:nvPr/>
        </p:nvPicPr>
        <p:blipFill rotWithShape="1">
          <a:blip r:embed="rId10">
            <a:alphaModFix/>
          </a:blip>
          <a:srcRect b="0" l="0" r="0" t="0"/>
          <a:stretch/>
        </p:blipFill>
        <p:spPr>
          <a:xfrm>
            <a:off x="1397175" y="4180483"/>
            <a:ext cx="191119" cy="2388691"/>
          </a:xfrm>
          <a:prstGeom prst="rect">
            <a:avLst/>
          </a:prstGeom>
          <a:noFill/>
          <a:ln>
            <a:noFill/>
          </a:ln>
        </p:spPr>
      </p:pic>
      <p:pic>
        <p:nvPicPr>
          <p:cNvPr descr="preencoded.png" id="407" name="Google Shape;407;p14"/>
          <p:cNvPicPr preferRelativeResize="0"/>
          <p:nvPr/>
        </p:nvPicPr>
        <p:blipFill rotWithShape="1">
          <a:blip r:embed="rId11">
            <a:alphaModFix/>
          </a:blip>
          <a:srcRect b="0" l="0" r="0" t="0"/>
          <a:stretch/>
        </p:blipFill>
        <p:spPr>
          <a:xfrm>
            <a:off x="2881198" y="9890423"/>
            <a:ext cx="9275992" cy="556096"/>
          </a:xfrm>
          <a:prstGeom prst="rect">
            <a:avLst/>
          </a:prstGeom>
          <a:noFill/>
          <a:ln>
            <a:noFill/>
          </a:ln>
        </p:spPr>
      </p:pic>
      <p:pic>
        <p:nvPicPr>
          <p:cNvPr descr="preencoded.png" id="408" name="Google Shape;408;p14"/>
          <p:cNvPicPr preferRelativeResize="0"/>
          <p:nvPr/>
        </p:nvPicPr>
        <p:blipFill rotWithShape="1">
          <a:blip r:embed="rId12">
            <a:alphaModFix/>
          </a:blip>
          <a:srcRect b="0" l="0" r="0" t="0"/>
          <a:stretch/>
        </p:blipFill>
        <p:spPr>
          <a:xfrm>
            <a:off x="12412357" y="9890423"/>
            <a:ext cx="5967709" cy="95548"/>
          </a:xfrm>
          <a:prstGeom prst="rect">
            <a:avLst/>
          </a:prstGeom>
          <a:noFill/>
          <a:ln>
            <a:noFill/>
          </a:ln>
        </p:spPr>
      </p:pic>
      <p:sp>
        <p:nvSpPr>
          <p:cNvPr id="409" name="Google Shape;40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0" name="Google Shape;410;p14"/>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411" name="Google Shape;411;p14"/>
          <p:cNvSpPr/>
          <p:nvPr/>
        </p:nvSpPr>
        <p:spPr>
          <a:xfrm>
            <a:off x="4305838" y="3403600"/>
            <a:ext cx="15762670" cy="596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4"/>
          <p:cNvSpPr/>
          <p:nvPr/>
        </p:nvSpPr>
        <p:spPr>
          <a:xfrm>
            <a:off x="4305838" y="3403600"/>
            <a:ext cx="1576267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4"/>
          <p:cNvSpPr/>
          <p:nvPr/>
        </p:nvSpPr>
        <p:spPr>
          <a:xfrm>
            <a:off x="6414302" y="3403600"/>
            <a:ext cx="11545743" cy="519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24000" u="none" cap="none" strike="noStrike">
                <a:solidFill>
                  <a:srgbClr val="4DFFFF"/>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414" name="Google Shape;414;p14"/>
          <p:cNvSpPr/>
          <p:nvPr/>
        </p:nvSpPr>
        <p:spPr>
          <a:xfrm>
            <a:off x="4170355" y="73787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415" name="Google Shape;415;p14"/>
          <p:cNvSpPr/>
          <p:nvPr/>
        </p:nvSpPr>
        <p:spPr>
          <a:xfrm>
            <a:off x="5857549" y="8839200"/>
            <a:ext cx="12659249"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420" name="Shape 420"/>
        <p:cNvGrpSpPr/>
        <p:nvPr/>
      </p:nvGrpSpPr>
      <p:grpSpPr>
        <a:xfrm>
          <a:off x="0" y="0"/>
          <a:ext cx="0" cy="0"/>
          <a:chOff x="0" y="0"/>
          <a:chExt cx="0" cy="0"/>
        </a:xfrm>
      </p:grpSpPr>
      <p:pic>
        <p:nvPicPr>
          <p:cNvPr descr="preencoded.png" id="421" name="Google Shape;421;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422" name="Google Shape;422;p15"/>
          <p:cNvPicPr preferRelativeResize="0"/>
          <p:nvPr/>
        </p:nvPicPr>
        <p:blipFill rotWithShape="1">
          <a:blip r:embed="rId4">
            <a:alphaModFix/>
          </a:blip>
          <a:srcRect b="0" l="0" r="0" t="0"/>
          <a:stretch/>
        </p:blipFill>
        <p:spPr>
          <a:xfrm>
            <a:off x="16855007" y="1193800"/>
            <a:ext cx="5820751" cy="3442593"/>
          </a:xfrm>
          <a:prstGeom prst="rect">
            <a:avLst/>
          </a:prstGeom>
          <a:noFill/>
          <a:ln>
            <a:noFill/>
          </a:ln>
        </p:spPr>
      </p:pic>
      <p:pic>
        <p:nvPicPr>
          <p:cNvPr descr="preencoded.png" id="423" name="Google Shape;423;p15"/>
          <p:cNvPicPr preferRelativeResize="0"/>
          <p:nvPr/>
        </p:nvPicPr>
        <p:blipFill rotWithShape="1">
          <a:blip r:embed="rId5">
            <a:alphaModFix/>
          </a:blip>
          <a:srcRect b="0" l="0" r="0" t="0"/>
          <a:stretch/>
        </p:blipFill>
        <p:spPr>
          <a:xfrm>
            <a:off x="21675296" y="1208336"/>
            <a:ext cx="1530647" cy="1530449"/>
          </a:xfrm>
          <a:prstGeom prst="rect">
            <a:avLst/>
          </a:prstGeom>
          <a:noFill/>
          <a:ln>
            <a:noFill/>
          </a:ln>
        </p:spPr>
      </p:pic>
      <p:pic>
        <p:nvPicPr>
          <p:cNvPr descr="preencoded.png" id="424" name="Google Shape;424;p15"/>
          <p:cNvPicPr preferRelativeResize="0"/>
          <p:nvPr/>
        </p:nvPicPr>
        <p:blipFill rotWithShape="1">
          <a:blip r:embed="rId6">
            <a:alphaModFix/>
          </a:blip>
          <a:srcRect b="0" l="0" r="0" t="0"/>
          <a:stretch/>
        </p:blipFill>
        <p:spPr>
          <a:xfrm>
            <a:off x="1711430" y="9067800"/>
            <a:ext cx="5820754" cy="3442593"/>
          </a:xfrm>
          <a:prstGeom prst="rect">
            <a:avLst/>
          </a:prstGeom>
          <a:noFill/>
          <a:ln>
            <a:noFill/>
          </a:ln>
        </p:spPr>
      </p:pic>
      <p:pic>
        <p:nvPicPr>
          <p:cNvPr descr="preencoded.png" id="425" name="Google Shape;425;p15"/>
          <p:cNvPicPr preferRelativeResize="0"/>
          <p:nvPr/>
        </p:nvPicPr>
        <p:blipFill rotWithShape="1">
          <a:blip r:embed="rId7">
            <a:alphaModFix/>
          </a:blip>
          <a:srcRect b="0" l="0" r="0" t="0"/>
          <a:stretch/>
        </p:blipFill>
        <p:spPr>
          <a:xfrm>
            <a:off x="1181248" y="10965383"/>
            <a:ext cx="1530647" cy="1530449"/>
          </a:xfrm>
          <a:prstGeom prst="rect">
            <a:avLst/>
          </a:prstGeom>
          <a:noFill/>
          <a:ln>
            <a:noFill/>
          </a:ln>
        </p:spPr>
      </p:pic>
      <p:sp>
        <p:nvSpPr>
          <p:cNvPr id="426" name="Google Shape;426;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27" name="Google Shape;427;p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28" name="Google Shape;428;p15"/>
          <p:cNvSpPr/>
          <p:nvPr/>
        </p:nvSpPr>
        <p:spPr>
          <a:xfrm>
            <a:off x="339132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5"/>
          <p:cNvSpPr/>
          <p:nvPr/>
        </p:nvSpPr>
        <p:spPr>
          <a:xfrm>
            <a:off x="3867633" y="3263900"/>
            <a:ext cx="6922365"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5"/>
          <p:cNvSpPr/>
          <p:nvPr/>
        </p:nvSpPr>
        <p:spPr>
          <a:xfrm>
            <a:off x="3867633" y="3263900"/>
            <a:ext cx="746430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431" name="Google Shape;431;p15"/>
          <p:cNvSpPr/>
          <p:nvPr/>
        </p:nvSpPr>
        <p:spPr>
          <a:xfrm>
            <a:off x="339132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5"/>
          <p:cNvSpPr/>
          <p:nvPr/>
        </p:nvSpPr>
        <p:spPr>
          <a:xfrm>
            <a:off x="332358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433" name="Google Shape;433;p15"/>
          <p:cNvSpPr/>
          <p:nvPr/>
        </p:nvSpPr>
        <p:spPr>
          <a:xfrm>
            <a:off x="339132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5"/>
          <p:cNvSpPr/>
          <p:nvPr/>
        </p:nvSpPr>
        <p:spPr>
          <a:xfrm>
            <a:off x="3702513" y="6985000"/>
            <a:ext cx="725260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5"/>
          <p:cNvSpPr/>
          <p:nvPr/>
        </p:nvSpPr>
        <p:spPr>
          <a:xfrm>
            <a:off x="3702513" y="6985000"/>
            <a:ext cx="779454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436" name="Google Shape;436;p15"/>
          <p:cNvSpPr/>
          <p:nvPr/>
        </p:nvSpPr>
        <p:spPr>
          <a:xfrm>
            <a:off x="339132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5"/>
          <p:cNvSpPr/>
          <p:nvPr/>
        </p:nvSpPr>
        <p:spPr>
          <a:xfrm>
            <a:off x="332358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38" name="Google Shape;438;p15"/>
          <p:cNvSpPr/>
          <p:nvPr/>
        </p:nvSpPr>
        <p:spPr>
          <a:xfrm>
            <a:off x="1355259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5"/>
          <p:cNvSpPr/>
          <p:nvPr/>
        </p:nvSpPr>
        <p:spPr>
          <a:xfrm>
            <a:off x="15940492" y="32639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5"/>
          <p:cNvSpPr/>
          <p:nvPr/>
        </p:nvSpPr>
        <p:spPr>
          <a:xfrm>
            <a:off x="15940492" y="32639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441" name="Google Shape;441;p15"/>
          <p:cNvSpPr/>
          <p:nvPr/>
        </p:nvSpPr>
        <p:spPr>
          <a:xfrm>
            <a:off x="1355259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
          <p:cNvSpPr/>
          <p:nvPr/>
        </p:nvSpPr>
        <p:spPr>
          <a:xfrm>
            <a:off x="1348485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43" name="Google Shape;443;p15"/>
          <p:cNvSpPr/>
          <p:nvPr/>
        </p:nvSpPr>
        <p:spPr>
          <a:xfrm>
            <a:off x="1355259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5"/>
          <p:cNvSpPr/>
          <p:nvPr/>
        </p:nvSpPr>
        <p:spPr>
          <a:xfrm>
            <a:off x="14771946" y="6985000"/>
            <a:ext cx="5436279"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
          <p:cNvSpPr/>
          <p:nvPr/>
        </p:nvSpPr>
        <p:spPr>
          <a:xfrm>
            <a:off x="14771946" y="6985000"/>
            <a:ext cx="597821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535 Km</a:t>
            </a:r>
            <a:endParaRPr b="0" i="0" sz="12800" u="none" cap="none" strike="noStrike">
              <a:solidFill>
                <a:schemeClr val="dk1"/>
              </a:solidFill>
              <a:latin typeface="Calibri"/>
              <a:ea typeface="Calibri"/>
              <a:cs typeface="Calibri"/>
              <a:sym typeface="Calibri"/>
            </a:endParaRPr>
          </a:p>
        </p:txBody>
      </p:sp>
      <p:sp>
        <p:nvSpPr>
          <p:cNvPr id="446" name="Google Shape;446;p15"/>
          <p:cNvSpPr/>
          <p:nvPr/>
        </p:nvSpPr>
        <p:spPr>
          <a:xfrm>
            <a:off x="1355259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5"/>
          <p:cNvSpPr/>
          <p:nvPr/>
        </p:nvSpPr>
        <p:spPr>
          <a:xfrm>
            <a:off x="1348485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452" name="Shape 452"/>
        <p:cNvGrpSpPr/>
        <p:nvPr/>
      </p:nvGrpSpPr>
      <p:grpSpPr>
        <a:xfrm>
          <a:off x="0" y="0"/>
          <a:ext cx="0" cy="0"/>
          <a:chOff x="0" y="0"/>
          <a:chExt cx="0" cy="0"/>
        </a:xfrm>
      </p:grpSpPr>
      <p:pic>
        <p:nvPicPr>
          <p:cNvPr descr="preencoded.png" id="453" name="Google Shape;453;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454" name="Google Shape;454;p16"/>
          <p:cNvPicPr preferRelativeResize="0"/>
          <p:nvPr/>
        </p:nvPicPr>
        <p:blipFill rotWithShape="1">
          <a:blip r:embed="rId4">
            <a:alphaModFix/>
          </a:blip>
          <a:srcRect b="0" l="0" r="0" t="0"/>
          <a:stretch/>
        </p:blipFill>
        <p:spPr>
          <a:xfrm>
            <a:off x="962147" y="0"/>
            <a:ext cx="22445722" cy="13716000"/>
          </a:xfrm>
          <a:prstGeom prst="rect">
            <a:avLst/>
          </a:prstGeom>
          <a:noFill/>
          <a:ln>
            <a:noFill/>
          </a:ln>
        </p:spPr>
      </p:pic>
      <p:pic>
        <p:nvPicPr>
          <p:cNvPr descr="preencoded.png" id="455" name="Google Shape;455;p16"/>
          <p:cNvPicPr preferRelativeResize="0"/>
          <p:nvPr/>
        </p:nvPicPr>
        <p:blipFill rotWithShape="1">
          <a:blip r:embed="rId5">
            <a:alphaModFix/>
          </a:blip>
          <a:srcRect b="0" l="0" r="0" t="0"/>
          <a:stretch/>
        </p:blipFill>
        <p:spPr>
          <a:xfrm>
            <a:off x="1346207" y="0"/>
            <a:ext cx="21677597" cy="13716000"/>
          </a:xfrm>
          <a:prstGeom prst="rect">
            <a:avLst/>
          </a:prstGeom>
          <a:noFill/>
          <a:ln>
            <a:noFill/>
          </a:ln>
        </p:spPr>
      </p:pic>
      <p:pic>
        <p:nvPicPr>
          <p:cNvPr descr="preencoded.png" id="456" name="Google Shape;456;p16"/>
          <p:cNvPicPr preferRelativeResize="0"/>
          <p:nvPr/>
        </p:nvPicPr>
        <p:blipFill rotWithShape="1">
          <a:blip r:embed="rId6">
            <a:alphaModFix/>
          </a:blip>
          <a:srcRect b="0" l="0" r="0" t="0"/>
          <a:stretch/>
        </p:blipFill>
        <p:spPr>
          <a:xfrm>
            <a:off x="1912262" y="0"/>
            <a:ext cx="20543180" cy="13716000"/>
          </a:xfrm>
          <a:prstGeom prst="rect">
            <a:avLst/>
          </a:prstGeom>
          <a:noFill/>
          <a:ln>
            <a:noFill/>
          </a:ln>
        </p:spPr>
      </p:pic>
      <p:sp>
        <p:nvSpPr>
          <p:cNvPr id="457" name="Google Shape;457;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8" name="Google Shape;458;p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59" name="Google Shape;459;p16"/>
          <p:cNvSpPr/>
          <p:nvPr/>
        </p:nvSpPr>
        <p:spPr>
          <a:xfrm>
            <a:off x="6841922" y="1143000"/>
            <a:ext cx="1069050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460" name="Google Shape;460;p16"/>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62" name="Google Shape;462;p16"/>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4D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63" name="Google Shape;463;p16"/>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4D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64" name="Google Shape;464;p16"/>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4D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65" name="Google Shape;465;p16"/>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4D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66" name="Google Shape;466;p16"/>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4D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67" name="Google Shape;467;p16"/>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4D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68" name="Google Shape;468;p16"/>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4D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69" name="Google Shape;469;p16"/>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4D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70" name="Google Shape;470;p16"/>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71" name="Google Shape;471;p16"/>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72" name="Google Shape;472;p16"/>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73" name="Google Shape;473;p16"/>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74" name="Google Shape;474;p16"/>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75" name="Google Shape;475;p16"/>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76" name="Google Shape;476;p16"/>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77" name="Google Shape;477;p16"/>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78" name="Google Shape;478;p16"/>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79" name="Google Shape;479;p16"/>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4D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preencoded.png" id="480" name="Google Shape;480;p16"/>
          <p:cNvPicPr preferRelativeResize="0"/>
          <p:nvPr/>
        </p:nvPicPr>
        <p:blipFill rotWithShape="1">
          <a:blip r:embed="rId8">
            <a:alphaModFix/>
          </a:blip>
          <a:srcRect b="0" l="0" r="0" t="0"/>
          <a:stretch/>
        </p:blipFill>
        <p:spPr>
          <a:xfrm>
            <a:off x="3368467" y="3771900"/>
            <a:ext cx="8291591" cy="5511006"/>
          </a:xfrm>
          <a:prstGeom prst="rect">
            <a:avLst/>
          </a:prstGeom>
          <a:noFill/>
          <a:ln>
            <a:noFill/>
          </a:ln>
        </p:spPr>
      </p:pic>
      <p:pic>
        <p:nvPicPr>
          <p:cNvPr descr="preencoded.png" id="481" name="Google Shape;481;p16"/>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preencoded.png" id="482" name="Google Shape;482;p16"/>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preencoded.png" id="483" name="Google Shape;483;p16"/>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preencoded.png" id="484" name="Google Shape;484;p16"/>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preencoded.png" id="485" name="Google Shape;485;p16"/>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preencoded.png" id="486" name="Google Shape;486;p16"/>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preencoded.png" id="487" name="Google Shape;487;p16"/>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preencoded.png" id="488" name="Google Shape;488;p16"/>
          <p:cNvPicPr preferRelativeResize="0"/>
          <p:nvPr/>
        </p:nvPicPr>
        <p:blipFill rotWithShape="1">
          <a:blip r:embed="rId16">
            <a:alphaModFix/>
          </a:blip>
          <a:srcRect b="0" l="0" r="0" t="0"/>
          <a:stretch/>
        </p:blipFill>
        <p:spPr>
          <a:xfrm>
            <a:off x="3355539" y="5483845"/>
            <a:ext cx="8050168" cy="2373585"/>
          </a:xfrm>
          <a:prstGeom prst="rect">
            <a:avLst/>
          </a:prstGeom>
          <a:noFill/>
          <a:ln>
            <a:noFill/>
          </a:ln>
        </p:spPr>
      </p:pic>
      <p:pic>
        <p:nvPicPr>
          <p:cNvPr descr="preencoded.png" id="489" name="Google Shape;489;p16"/>
          <p:cNvPicPr preferRelativeResize="0"/>
          <p:nvPr/>
        </p:nvPicPr>
        <p:blipFill rotWithShape="1">
          <a:blip r:embed="rId17">
            <a:alphaModFix/>
          </a:blip>
          <a:srcRect b="0" l="0" r="0" t="0"/>
          <a:stretch/>
        </p:blipFill>
        <p:spPr>
          <a:xfrm>
            <a:off x="3369143" y="6359525"/>
            <a:ext cx="8044031" cy="2268538"/>
          </a:xfrm>
          <a:prstGeom prst="rect">
            <a:avLst/>
          </a:prstGeom>
          <a:noFill/>
          <a:ln>
            <a:noFill/>
          </a:ln>
        </p:spPr>
      </p:pic>
      <p:pic>
        <p:nvPicPr>
          <p:cNvPr descr="preencoded.png" id="490" name="Google Shape;490;p16"/>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preencoded.png" id="491" name="Google Shape;491;p16"/>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preencoded.png" id="492" name="Google Shape;492;p16"/>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preencoded.png" id="493" name="Google Shape;493;p16"/>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preencoded.png" id="494" name="Google Shape;494;p16"/>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preencoded.png" id="495" name="Google Shape;495;p16"/>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preencoded.png" id="496" name="Google Shape;496;p16"/>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preencoded.png" id="497" name="Google Shape;497;p16"/>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preencoded.png" id="498" name="Google Shape;498;p16"/>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preencoded.png" id="499" name="Google Shape;499;p16"/>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preencoded.png" id="500" name="Google Shape;500;p16"/>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preencoded.png" id="501" name="Google Shape;501;p16"/>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502" name="Google Shape;502;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04" name="Google Shape;504;p16"/>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preencoded.png" id="505" name="Google Shape;505;p16"/>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506" name="Google Shape;506;p16"/>
          <p:cNvSpPr/>
          <p:nvPr/>
        </p:nvSpPr>
        <p:spPr>
          <a:xfrm>
            <a:off x="16302488" y="6365379"/>
            <a:ext cx="1790924"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6"/>
          <p:cNvSpPr/>
          <p:nvPr/>
        </p:nvSpPr>
        <p:spPr>
          <a:xfrm>
            <a:off x="16302488" y="6292850"/>
            <a:ext cx="1994149"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508" name="Google Shape;508;p16"/>
          <p:cNvSpPr/>
          <p:nvPr/>
        </p:nvSpPr>
        <p:spPr>
          <a:xfrm>
            <a:off x="16747043" y="71310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509" name="Google Shape;509;p16"/>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6"/>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6"/>
          <p:cNvSpPr/>
          <p:nvPr/>
        </p:nvSpPr>
        <p:spPr>
          <a:xfrm>
            <a:off x="13158845"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512" name="Google Shape;512;p16"/>
          <p:cNvSpPr/>
          <p:nvPr/>
        </p:nvSpPr>
        <p:spPr>
          <a:xfrm>
            <a:off x="13192716"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13" name="Google Shape;513;p16"/>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6"/>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6"/>
          <p:cNvSpPr/>
          <p:nvPr/>
        </p:nvSpPr>
        <p:spPr>
          <a:xfrm>
            <a:off x="3149994"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516" name="Google Shape;516;p16"/>
          <p:cNvSpPr/>
          <p:nvPr/>
        </p:nvSpPr>
        <p:spPr>
          <a:xfrm>
            <a:off x="3183865"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521" name="Shape 521"/>
        <p:cNvGrpSpPr/>
        <p:nvPr/>
      </p:nvGrpSpPr>
      <p:grpSpPr>
        <a:xfrm>
          <a:off x="0" y="0"/>
          <a:ext cx="0" cy="0"/>
          <a:chOff x="0" y="0"/>
          <a:chExt cx="0" cy="0"/>
        </a:xfrm>
      </p:grpSpPr>
      <p:pic>
        <p:nvPicPr>
          <p:cNvPr descr="preencoded.png" id="522" name="Google Shape;522;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23" name="Google Shape;523;p17"/>
          <p:cNvPicPr preferRelativeResize="0"/>
          <p:nvPr/>
        </p:nvPicPr>
        <p:blipFill rotWithShape="1">
          <a:blip r:embed="rId4">
            <a:alphaModFix/>
          </a:blip>
          <a:srcRect b="0" l="0" r="0" t="0"/>
          <a:stretch/>
        </p:blipFill>
        <p:spPr>
          <a:xfrm>
            <a:off x="833215" y="1455936"/>
            <a:ext cx="22429436" cy="10809684"/>
          </a:xfrm>
          <a:prstGeom prst="rect">
            <a:avLst/>
          </a:prstGeom>
          <a:noFill/>
          <a:ln>
            <a:noFill/>
          </a:ln>
        </p:spPr>
      </p:pic>
      <p:pic>
        <p:nvPicPr>
          <p:cNvPr descr="preencoded.png" id="524" name="Google Shape;524;p17"/>
          <p:cNvPicPr preferRelativeResize="0"/>
          <p:nvPr/>
        </p:nvPicPr>
        <p:blipFill rotWithShape="1">
          <a:blip r:embed="rId5">
            <a:alphaModFix/>
          </a:blip>
          <a:srcRect b="0" l="0" r="0" t="0"/>
          <a:stretch/>
        </p:blipFill>
        <p:spPr>
          <a:xfrm>
            <a:off x="992822" y="1615529"/>
            <a:ext cx="22110712" cy="10490522"/>
          </a:xfrm>
          <a:prstGeom prst="rect">
            <a:avLst/>
          </a:prstGeom>
          <a:noFill/>
          <a:ln>
            <a:noFill/>
          </a:ln>
        </p:spPr>
      </p:pic>
      <p:pic>
        <p:nvPicPr>
          <p:cNvPr descr="preencoded.png" id="525" name="Google Shape;525;p17"/>
          <p:cNvPicPr preferRelativeResize="0"/>
          <p:nvPr/>
        </p:nvPicPr>
        <p:blipFill rotWithShape="1">
          <a:blip r:embed="rId6">
            <a:alphaModFix/>
          </a:blip>
          <a:srcRect b="0" l="0" r="0" t="0"/>
          <a:stretch/>
        </p:blipFill>
        <p:spPr>
          <a:xfrm>
            <a:off x="23394259" y="2658492"/>
            <a:ext cx="294658" cy="2355999"/>
          </a:xfrm>
          <a:prstGeom prst="rect">
            <a:avLst/>
          </a:prstGeom>
          <a:noFill/>
          <a:ln>
            <a:noFill/>
          </a:ln>
        </p:spPr>
      </p:pic>
      <p:pic>
        <p:nvPicPr>
          <p:cNvPr descr="preencoded.png" id="526" name="Google Shape;526;p17"/>
          <p:cNvPicPr preferRelativeResize="0"/>
          <p:nvPr/>
        </p:nvPicPr>
        <p:blipFill rotWithShape="1">
          <a:blip r:embed="rId7">
            <a:alphaModFix/>
          </a:blip>
          <a:srcRect b="0" l="0" r="0" t="0"/>
          <a:stretch/>
        </p:blipFill>
        <p:spPr>
          <a:xfrm>
            <a:off x="23394259" y="5319911"/>
            <a:ext cx="294658" cy="200844"/>
          </a:xfrm>
          <a:prstGeom prst="rect">
            <a:avLst/>
          </a:prstGeom>
          <a:noFill/>
          <a:ln>
            <a:noFill/>
          </a:ln>
        </p:spPr>
      </p:pic>
      <p:pic>
        <p:nvPicPr>
          <p:cNvPr descr="preencoded.png" id="527" name="Google Shape;527;p17"/>
          <p:cNvPicPr preferRelativeResize="0"/>
          <p:nvPr/>
        </p:nvPicPr>
        <p:blipFill rotWithShape="1">
          <a:blip r:embed="rId8">
            <a:alphaModFix/>
          </a:blip>
          <a:srcRect b="0" l="0" r="0" t="0"/>
          <a:stretch/>
        </p:blipFill>
        <p:spPr>
          <a:xfrm>
            <a:off x="23394259" y="5619924"/>
            <a:ext cx="294658" cy="200844"/>
          </a:xfrm>
          <a:prstGeom prst="rect">
            <a:avLst/>
          </a:prstGeom>
          <a:noFill/>
          <a:ln>
            <a:noFill/>
          </a:ln>
        </p:spPr>
      </p:pic>
      <p:pic>
        <p:nvPicPr>
          <p:cNvPr descr="preencoded.png" id="528" name="Google Shape;528;p17"/>
          <p:cNvPicPr preferRelativeResize="0"/>
          <p:nvPr/>
        </p:nvPicPr>
        <p:blipFill rotWithShape="1">
          <a:blip r:embed="rId9">
            <a:alphaModFix/>
          </a:blip>
          <a:srcRect b="0" l="0" r="0" t="0"/>
          <a:stretch/>
        </p:blipFill>
        <p:spPr>
          <a:xfrm>
            <a:off x="23394259" y="5920457"/>
            <a:ext cx="294658" cy="200844"/>
          </a:xfrm>
          <a:prstGeom prst="rect">
            <a:avLst/>
          </a:prstGeom>
          <a:noFill/>
          <a:ln>
            <a:noFill/>
          </a:ln>
        </p:spPr>
      </p:pic>
      <p:pic>
        <p:nvPicPr>
          <p:cNvPr descr="preencoded.png" id="529" name="Google Shape;529;p17"/>
          <p:cNvPicPr preferRelativeResize="0"/>
          <p:nvPr/>
        </p:nvPicPr>
        <p:blipFill rotWithShape="1">
          <a:blip r:embed="rId10">
            <a:alphaModFix/>
          </a:blip>
          <a:srcRect b="0" l="0" r="0" t="0"/>
          <a:stretch/>
        </p:blipFill>
        <p:spPr>
          <a:xfrm>
            <a:off x="23394259" y="6220470"/>
            <a:ext cx="294658" cy="200844"/>
          </a:xfrm>
          <a:prstGeom prst="rect">
            <a:avLst/>
          </a:prstGeom>
          <a:noFill/>
          <a:ln>
            <a:noFill/>
          </a:ln>
        </p:spPr>
      </p:pic>
      <p:pic>
        <p:nvPicPr>
          <p:cNvPr descr="preencoded.png" id="530" name="Google Shape;530;p17"/>
          <p:cNvPicPr preferRelativeResize="0"/>
          <p:nvPr/>
        </p:nvPicPr>
        <p:blipFill rotWithShape="1">
          <a:blip r:embed="rId11">
            <a:alphaModFix/>
          </a:blip>
          <a:srcRect b="0" l="0" r="0" t="0"/>
          <a:stretch/>
        </p:blipFill>
        <p:spPr>
          <a:xfrm>
            <a:off x="710441" y="12175778"/>
            <a:ext cx="4523996" cy="328017"/>
          </a:xfrm>
          <a:prstGeom prst="rect">
            <a:avLst/>
          </a:prstGeom>
          <a:noFill/>
          <a:ln>
            <a:noFill/>
          </a:ln>
        </p:spPr>
      </p:pic>
      <p:pic>
        <p:nvPicPr>
          <p:cNvPr descr="preencoded.png" id="531" name="Google Shape;531;p17"/>
          <p:cNvPicPr preferRelativeResize="0"/>
          <p:nvPr/>
        </p:nvPicPr>
        <p:blipFill rotWithShape="1">
          <a:blip r:embed="rId12">
            <a:alphaModFix/>
          </a:blip>
          <a:srcRect b="0" l="0" r="0" t="0"/>
          <a:stretch/>
        </p:blipFill>
        <p:spPr>
          <a:xfrm>
            <a:off x="17001639" y="1217786"/>
            <a:ext cx="6383785" cy="445368"/>
          </a:xfrm>
          <a:prstGeom prst="rect">
            <a:avLst/>
          </a:prstGeom>
          <a:noFill/>
          <a:ln>
            <a:noFill/>
          </a:ln>
        </p:spPr>
      </p:pic>
      <p:pic>
        <p:nvPicPr>
          <p:cNvPr descr="preencoded.png" id="532" name="Google Shape;532;p17"/>
          <p:cNvPicPr preferRelativeResize="0"/>
          <p:nvPr/>
        </p:nvPicPr>
        <p:blipFill rotWithShape="1">
          <a:blip r:embed="rId13">
            <a:alphaModFix/>
          </a:blip>
          <a:srcRect b="0" l="0" r="0" t="0"/>
          <a:stretch/>
        </p:blipFill>
        <p:spPr>
          <a:xfrm>
            <a:off x="685886" y="2039293"/>
            <a:ext cx="343769" cy="98202"/>
          </a:xfrm>
          <a:prstGeom prst="rect">
            <a:avLst/>
          </a:prstGeom>
          <a:noFill/>
          <a:ln>
            <a:noFill/>
          </a:ln>
        </p:spPr>
      </p:pic>
      <p:pic>
        <p:nvPicPr>
          <p:cNvPr descr="preencoded.png" id="533" name="Google Shape;533;p17"/>
          <p:cNvPicPr preferRelativeResize="0"/>
          <p:nvPr/>
        </p:nvPicPr>
        <p:blipFill rotWithShape="1">
          <a:blip r:embed="rId14">
            <a:alphaModFix/>
          </a:blip>
          <a:srcRect b="0" l="0" r="0" t="0"/>
          <a:stretch/>
        </p:blipFill>
        <p:spPr>
          <a:xfrm>
            <a:off x="685886" y="2382044"/>
            <a:ext cx="343769" cy="5037063"/>
          </a:xfrm>
          <a:prstGeom prst="rect">
            <a:avLst/>
          </a:prstGeom>
          <a:noFill/>
          <a:ln>
            <a:noFill/>
          </a:ln>
        </p:spPr>
      </p:pic>
      <p:pic>
        <p:nvPicPr>
          <p:cNvPr descr="preencoded.png" id="534" name="Google Shape;534;p17"/>
          <p:cNvPicPr preferRelativeResize="0"/>
          <p:nvPr/>
        </p:nvPicPr>
        <p:blipFill rotWithShape="1">
          <a:blip r:embed="rId15">
            <a:alphaModFix/>
          </a:blip>
          <a:srcRect b="0" l="0" r="0" t="0"/>
          <a:stretch/>
        </p:blipFill>
        <p:spPr>
          <a:xfrm>
            <a:off x="685886" y="7663631"/>
            <a:ext cx="343769" cy="98202"/>
          </a:xfrm>
          <a:prstGeom prst="rect">
            <a:avLst/>
          </a:prstGeom>
          <a:noFill/>
          <a:ln>
            <a:noFill/>
          </a:ln>
        </p:spPr>
      </p:pic>
      <p:pic>
        <p:nvPicPr>
          <p:cNvPr descr="preencoded.png" id="535" name="Google Shape;535;p17"/>
          <p:cNvPicPr preferRelativeResize="0"/>
          <p:nvPr/>
        </p:nvPicPr>
        <p:blipFill rotWithShape="1">
          <a:blip r:embed="rId16">
            <a:alphaModFix/>
          </a:blip>
          <a:srcRect b="0" l="0" r="0" t="0"/>
          <a:stretch/>
        </p:blipFill>
        <p:spPr>
          <a:xfrm>
            <a:off x="2041802" y="1206500"/>
            <a:ext cx="8862849" cy="547985"/>
          </a:xfrm>
          <a:prstGeom prst="rect">
            <a:avLst/>
          </a:prstGeom>
          <a:noFill/>
          <a:ln>
            <a:noFill/>
          </a:ln>
        </p:spPr>
      </p:pic>
      <p:pic>
        <p:nvPicPr>
          <p:cNvPr descr="preencoded.png" id="536" name="Google Shape;536;p17"/>
          <p:cNvPicPr preferRelativeResize="0"/>
          <p:nvPr/>
        </p:nvPicPr>
        <p:blipFill rotWithShape="1">
          <a:blip r:embed="rId17">
            <a:alphaModFix/>
          </a:blip>
          <a:srcRect b="0" l="0" r="0" t="0"/>
          <a:stretch/>
        </p:blipFill>
        <p:spPr>
          <a:xfrm>
            <a:off x="7289694" y="11573768"/>
            <a:ext cx="2566480" cy="303461"/>
          </a:xfrm>
          <a:prstGeom prst="rect">
            <a:avLst/>
          </a:prstGeom>
          <a:noFill/>
          <a:ln>
            <a:noFill/>
          </a:ln>
        </p:spPr>
      </p:pic>
      <p:sp>
        <p:nvSpPr>
          <p:cNvPr id="537" name="Google Shape;537;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38" name="Google Shape;538;p17"/>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
        <p:nvSpPr>
          <p:cNvPr id="539" name="Google Shape;539;p17"/>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7"/>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7"/>
          <p:cNvSpPr/>
          <p:nvPr/>
        </p:nvSpPr>
        <p:spPr>
          <a:xfrm>
            <a:off x="13450981" y="68707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542" name="Google Shape;542;p17"/>
          <p:cNvSpPr/>
          <p:nvPr/>
        </p:nvSpPr>
        <p:spPr>
          <a:xfrm>
            <a:off x="13450981" y="79121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preencoded.png" id="543" name="Google Shape;543;p17"/>
          <p:cNvPicPr preferRelativeResize="0"/>
          <p:nvPr/>
        </p:nvPicPr>
        <p:blipFill rotWithShape="1">
          <a:blip r:embed="rId19">
            <a:alphaModFix/>
          </a:blip>
          <a:srcRect b="0" l="0" r="0" t="0"/>
          <a:stretch/>
        </p:blipFill>
        <p:spPr>
          <a:xfrm>
            <a:off x="254032" y="3251200"/>
            <a:ext cx="13768521" cy="8166100"/>
          </a:xfrm>
          <a:prstGeom prst="rect">
            <a:avLst/>
          </a:prstGeom>
          <a:noFill/>
          <a:ln>
            <a:noFill/>
          </a:ln>
        </p:spPr>
      </p:pic>
      <p:pic>
        <p:nvPicPr>
          <p:cNvPr descr="preencoded.png" id="544" name="Google Shape;544;p17"/>
          <p:cNvPicPr preferRelativeResize="0"/>
          <p:nvPr/>
        </p:nvPicPr>
        <p:blipFill rotWithShape="1">
          <a:blip r:embed="rId20">
            <a:alphaModFix/>
          </a:blip>
          <a:srcRect b="0" l="0" r="0" t="0"/>
          <a:stretch/>
        </p:blipFill>
        <p:spPr>
          <a:xfrm>
            <a:off x="2184673" y="3594100"/>
            <a:ext cx="9894537" cy="6489700"/>
          </a:xfrm>
          <a:prstGeom prst="rect">
            <a:avLst/>
          </a:prstGeom>
          <a:noFill/>
          <a:ln>
            <a:noFill/>
          </a:ln>
        </p:spPr>
      </p:pic>
      <p:sp>
        <p:nvSpPr>
          <p:cNvPr id="545" name="Google Shape;545;p17"/>
          <p:cNvSpPr/>
          <p:nvPr/>
        </p:nvSpPr>
        <p:spPr>
          <a:xfrm>
            <a:off x="13374772" y="47371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550" name="Shape 550"/>
        <p:cNvGrpSpPr/>
        <p:nvPr/>
      </p:nvGrpSpPr>
      <p:grpSpPr>
        <a:xfrm>
          <a:off x="0" y="0"/>
          <a:ext cx="0" cy="0"/>
          <a:chOff x="0" y="0"/>
          <a:chExt cx="0" cy="0"/>
        </a:xfrm>
      </p:grpSpPr>
      <p:pic>
        <p:nvPicPr>
          <p:cNvPr descr="preencoded.png" id="551" name="Google Shape;551;p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52" name="Google Shape;552;p18"/>
          <p:cNvPicPr preferRelativeResize="0"/>
          <p:nvPr/>
        </p:nvPicPr>
        <p:blipFill rotWithShape="1">
          <a:blip r:embed="rId4">
            <a:alphaModFix/>
          </a:blip>
          <a:srcRect b="0" l="0" r="0" t="0"/>
          <a:stretch/>
        </p:blipFill>
        <p:spPr>
          <a:xfrm>
            <a:off x="16855007" y="1193800"/>
            <a:ext cx="5820751" cy="3442593"/>
          </a:xfrm>
          <a:prstGeom prst="rect">
            <a:avLst/>
          </a:prstGeom>
          <a:noFill/>
          <a:ln>
            <a:noFill/>
          </a:ln>
        </p:spPr>
      </p:pic>
      <p:pic>
        <p:nvPicPr>
          <p:cNvPr descr="preencoded.png" id="553" name="Google Shape;553;p18"/>
          <p:cNvPicPr preferRelativeResize="0"/>
          <p:nvPr/>
        </p:nvPicPr>
        <p:blipFill rotWithShape="1">
          <a:blip r:embed="rId5">
            <a:alphaModFix/>
          </a:blip>
          <a:srcRect b="0" l="0" r="0" t="0"/>
          <a:stretch/>
        </p:blipFill>
        <p:spPr>
          <a:xfrm>
            <a:off x="21675296" y="1208336"/>
            <a:ext cx="1530647" cy="1530449"/>
          </a:xfrm>
          <a:prstGeom prst="rect">
            <a:avLst/>
          </a:prstGeom>
          <a:noFill/>
          <a:ln>
            <a:noFill/>
          </a:ln>
        </p:spPr>
      </p:pic>
      <p:pic>
        <p:nvPicPr>
          <p:cNvPr descr="preencoded.png" id="554" name="Google Shape;554;p18"/>
          <p:cNvPicPr preferRelativeResize="0"/>
          <p:nvPr/>
        </p:nvPicPr>
        <p:blipFill rotWithShape="1">
          <a:blip r:embed="rId6">
            <a:alphaModFix/>
          </a:blip>
          <a:srcRect b="0" l="0" r="0" t="0"/>
          <a:stretch/>
        </p:blipFill>
        <p:spPr>
          <a:xfrm>
            <a:off x="1711430" y="9067800"/>
            <a:ext cx="5820754" cy="3442593"/>
          </a:xfrm>
          <a:prstGeom prst="rect">
            <a:avLst/>
          </a:prstGeom>
          <a:noFill/>
          <a:ln>
            <a:noFill/>
          </a:ln>
        </p:spPr>
      </p:pic>
      <p:pic>
        <p:nvPicPr>
          <p:cNvPr descr="preencoded.png" id="555" name="Google Shape;555;p18"/>
          <p:cNvPicPr preferRelativeResize="0"/>
          <p:nvPr/>
        </p:nvPicPr>
        <p:blipFill rotWithShape="1">
          <a:blip r:embed="rId7">
            <a:alphaModFix/>
          </a:blip>
          <a:srcRect b="0" l="0" r="0" t="0"/>
          <a:stretch/>
        </p:blipFill>
        <p:spPr>
          <a:xfrm>
            <a:off x="1181248" y="10965383"/>
            <a:ext cx="1530647" cy="1530449"/>
          </a:xfrm>
          <a:prstGeom prst="rect">
            <a:avLst/>
          </a:prstGeom>
          <a:noFill/>
          <a:ln>
            <a:noFill/>
          </a:ln>
        </p:spPr>
      </p:pic>
      <p:sp>
        <p:nvSpPr>
          <p:cNvPr id="556" name="Google Shape;556;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57" name="Google Shape;557;p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58" name="Google Shape;558;p18"/>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8"/>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8"/>
          <p:cNvSpPr/>
          <p:nvPr/>
        </p:nvSpPr>
        <p:spPr>
          <a:xfrm>
            <a:off x="2946768" y="41529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561" name="Google Shape;561;p18"/>
          <p:cNvSpPr/>
          <p:nvPr/>
        </p:nvSpPr>
        <p:spPr>
          <a:xfrm>
            <a:off x="2946768" y="51943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62" name="Google Shape;562;p18"/>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63" name="Google Shape;563;p18"/>
          <p:cNvSpPr/>
          <p:nvPr/>
        </p:nvSpPr>
        <p:spPr>
          <a:xfrm>
            <a:off x="2895962" y="1854200"/>
            <a:ext cx="1290057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preencoded.png" id="564" name="Google Shape;564;p18"/>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preencoded.png" id="565" name="Google Shape;565;p18"/>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570" name="Shape 570"/>
        <p:cNvGrpSpPr/>
        <p:nvPr/>
      </p:nvGrpSpPr>
      <p:grpSpPr>
        <a:xfrm>
          <a:off x="0" y="0"/>
          <a:ext cx="0" cy="0"/>
          <a:chOff x="0" y="0"/>
          <a:chExt cx="0" cy="0"/>
        </a:xfrm>
      </p:grpSpPr>
      <p:pic>
        <p:nvPicPr>
          <p:cNvPr descr="preencoded.png" id="571" name="Google Shape;571;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2" name="Google Shape;572;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73" name="Google Shape;573;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4" name="Google Shape;574;p19"/>
          <p:cNvSpPr/>
          <p:nvPr/>
        </p:nvSpPr>
        <p:spPr>
          <a:xfrm>
            <a:off x="15690694" y="698500"/>
            <a:ext cx="7464300" cy="1735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39" name="Shape 39"/>
        <p:cNvGrpSpPr/>
        <p:nvPr/>
      </p:nvGrpSpPr>
      <p:grpSpPr>
        <a:xfrm>
          <a:off x="0" y="0"/>
          <a:ext cx="0" cy="0"/>
          <a:chOff x="0" y="0"/>
          <a:chExt cx="0" cy="0"/>
        </a:xfrm>
      </p:grpSpPr>
      <p:pic>
        <p:nvPicPr>
          <p:cNvPr descr="preencoded.png" id="40" name="Google Shape;40;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41" name="Google Shape;41;p2"/>
          <p:cNvPicPr preferRelativeResize="0"/>
          <p:nvPr/>
        </p:nvPicPr>
        <p:blipFill rotWithShape="1">
          <a:blip r:embed="rId4">
            <a:alphaModFix/>
          </a:blip>
          <a:srcRect b="0" l="0" r="0" t="0"/>
          <a:stretch/>
        </p:blipFill>
        <p:spPr>
          <a:xfrm>
            <a:off x="2136831" y="3965496"/>
            <a:ext cx="20552049" cy="5408966"/>
          </a:xfrm>
          <a:prstGeom prst="rect">
            <a:avLst/>
          </a:prstGeom>
          <a:noFill/>
          <a:ln>
            <a:noFill/>
          </a:ln>
        </p:spPr>
      </p:pic>
      <p:pic>
        <p:nvPicPr>
          <p:cNvPr descr="preencoded.png" id="42" name="Google Shape;42;p2"/>
          <p:cNvPicPr preferRelativeResize="0"/>
          <p:nvPr/>
        </p:nvPicPr>
        <p:blipFill rotWithShape="1">
          <a:blip r:embed="rId5">
            <a:alphaModFix/>
          </a:blip>
          <a:srcRect b="0" l="0" r="0" t="0"/>
          <a:stretch/>
        </p:blipFill>
        <p:spPr>
          <a:xfrm>
            <a:off x="5463227" y="3702740"/>
            <a:ext cx="95560" cy="337283"/>
          </a:xfrm>
          <a:prstGeom prst="rect">
            <a:avLst/>
          </a:prstGeom>
          <a:noFill/>
          <a:ln>
            <a:noFill/>
          </a:ln>
        </p:spPr>
      </p:pic>
      <p:pic>
        <p:nvPicPr>
          <p:cNvPr descr="preencoded.png" id="43" name="Google Shape;43;p2"/>
          <p:cNvPicPr preferRelativeResize="0"/>
          <p:nvPr/>
        </p:nvPicPr>
        <p:blipFill rotWithShape="1">
          <a:blip r:embed="rId6">
            <a:alphaModFix/>
          </a:blip>
          <a:srcRect b="0" l="0" r="0" t="0"/>
          <a:stretch/>
        </p:blipFill>
        <p:spPr>
          <a:xfrm>
            <a:off x="14063609" y="3984613"/>
            <a:ext cx="4954776" cy="286643"/>
          </a:xfrm>
          <a:prstGeom prst="rect">
            <a:avLst/>
          </a:prstGeom>
          <a:noFill/>
          <a:ln>
            <a:noFill/>
          </a:ln>
        </p:spPr>
      </p:pic>
      <p:pic>
        <p:nvPicPr>
          <p:cNvPr descr="preencoded.png" id="44" name="Google Shape;44;p2"/>
          <p:cNvPicPr preferRelativeResize="0"/>
          <p:nvPr/>
        </p:nvPicPr>
        <p:blipFill rotWithShape="1">
          <a:blip r:embed="rId7">
            <a:alphaModFix/>
          </a:blip>
          <a:srcRect b="0" l="0" r="0" t="0"/>
          <a:stretch/>
        </p:blipFill>
        <p:spPr>
          <a:xfrm>
            <a:off x="20720320" y="9150880"/>
            <a:ext cx="1382752" cy="735716"/>
          </a:xfrm>
          <a:prstGeom prst="rect">
            <a:avLst/>
          </a:prstGeom>
          <a:noFill/>
          <a:ln>
            <a:noFill/>
          </a:ln>
        </p:spPr>
      </p:pic>
      <p:pic>
        <p:nvPicPr>
          <p:cNvPr descr="preencoded.png" id="45" name="Google Shape;45;p2"/>
          <p:cNvPicPr preferRelativeResize="0"/>
          <p:nvPr/>
        </p:nvPicPr>
        <p:blipFill rotWithShape="1">
          <a:blip r:embed="rId8">
            <a:alphaModFix/>
          </a:blip>
          <a:srcRect b="0" l="0" r="0" t="0"/>
          <a:stretch/>
        </p:blipFill>
        <p:spPr>
          <a:xfrm>
            <a:off x="7950673" y="3276600"/>
            <a:ext cx="5247188" cy="852286"/>
          </a:xfrm>
          <a:prstGeom prst="rect">
            <a:avLst/>
          </a:prstGeom>
          <a:noFill/>
          <a:ln>
            <a:noFill/>
          </a:ln>
        </p:spPr>
      </p:pic>
      <p:pic>
        <p:nvPicPr>
          <p:cNvPr descr="preencoded.png" id="46" name="Google Shape;46;p2"/>
          <p:cNvPicPr preferRelativeResize="0"/>
          <p:nvPr/>
        </p:nvPicPr>
        <p:blipFill rotWithShape="1">
          <a:blip r:embed="rId9">
            <a:alphaModFix/>
          </a:blip>
          <a:srcRect b="0" l="0" r="0" t="0"/>
          <a:stretch/>
        </p:blipFill>
        <p:spPr>
          <a:xfrm>
            <a:off x="1827193" y="3655923"/>
            <a:ext cx="21172232" cy="6029071"/>
          </a:xfrm>
          <a:prstGeom prst="rect">
            <a:avLst/>
          </a:prstGeom>
          <a:noFill/>
          <a:ln>
            <a:noFill/>
          </a:ln>
        </p:spPr>
      </p:pic>
      <p:pic>
        <p:nvPicPr>
          <p:cNvPr descr="preencoded.png" id="47" name="Google Shape;47;p2"/>
          <p:cNvPicPr preferRelativeResize="0"/>
          <p:nvPr/>
        </p:nvPicPr>
        <p:blipFill rotWithShape="1">
          <a:blip r:embed="rId10">
            <a:alphaModFix/>
          </a:blip>
          <a:srcRect b="0" l="0" r="0" t="0"/>
          <a:stretch/>
        </p:blipFill>
        <p:spPr>
          <a:xfrm>
            <a:off x="1397175" y="4180480"/>
            <a:ext cx="191119" cy="2388696"/>
          </a:xfrm>
          <a:prstGeom prst="rect">
            <a:avLst/>
          </a:prstGeom>
          <a:noFill/>
          <a:ln>
            <a:noFill/>
          </a:ln>
        </p:spPr>
      </p:pic>
      <p:pic>
        <p:nvPicPr>
          <p:cNvPr descr="preencoded.png" id="48" name="Google Shape;48;p2"/>
          <p:cNvPicPr preferRelativeResize="0"/>
          <p:nvPr/>
        </p:nvPicPr>
        <p:blipFill rotWithShape="1">
          <a:blip r:embed="rId11">
            <a:alphaModFix/>
          </a:blip>
          <a:srcRect b="0" l="0" r="0" t="0"/>
          <a:stretch/>
        </p:blipFill>
        <p:spPr>
          <a:xfrm>
            <a:off x="2881198" y="9890420"/>
            <a:ext cx="9275992" cy="556089"/>
          </a:xfrm>
          <a:prstGeom prst="rect">
            <a:avLst/>
          </a:prstGeom>
          <a:noFill/>
          <a:ln>
            <a:noFill/>
          </a:ln>
        </p:spPr>
      </p:pic>
      <p:pic>
        <p:nvPicPr>
          <p:cNvPr descr="preencoded.png" id="49" name="Google Shape;49;p2"/>
          <p:cNvPicPr preferRelativeResize="0"/>
          <p:nvPr/>
        </p:nvPicPr>
        <p:blipFill rotWithShape="1">
          <a:blip r:embed="rId12">
            <a:alphaModFix/>
          </a:blip>
          <a:srcRect b="0" l="0" r="0" t="0"/>
          <a:stretch/>
        </p:blipFill>
        <p:spPr>
          <a:xfrm>
            <a:off x="12412357" y="9890420"/>
            <a:ext cx="5967709" cy="95548"/>
          </a:xfrm>
          <a:prstGeom prst="rect">
            <a:avLst/>
          </a:prstGeom>
          <a:noFill/>
          <a:ln>
            <a:noFill/>
          </a:ln>
        </p:spPr>
      </p:pic>
      <p:sp>
        <p:nvSpPr>
          <p:cNvPr id="50" name="Google Shape;50;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1" name="Google Shape;51;p2"/>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52" name="Google Shape;52;p2"/>
          <p:cNvSpPr/>
          <p:nvPr/>
        </p:nvSpPr>
        <p:spPr>
          <a:xfrm>
            <a:off x="8658249" y="4394200"/>
            <a:ext cx="707055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53" name="Google Shape;53;p2"/>
          <p:cNvSpPr/>
          <p:nvPr/>
        </p:nvSpPr>
        <p:spPr>
          <a:xfrm>
            <a:off x="5000192" y="69215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579" name="Shape 579"/>
        <p:cNvGrpSpPr/>
        <p:nvPr/>
      </p:nvGrpSpPr>
      <p:grpSpPr>
        <a:xfrm>
          <a:off x="0" y="0"/>
          <a:ext cx="0" cy="0"/>
          <a:chOff x="0" y="0"/>
          <a:chExt cx="0" cy="0"/>
        </a:xfrm>
      </p:grpSpPr>
      <p:pic>
        <p:nvPicPr>
          <p:cNvPr descr="preencoded.png" id="580" name="Google Shape;580;p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81" name="Google Shape;581;p20"/>
          <p:cNvPicPr preferRelativeResize="0"/>
          <p:nvPr/>
        </p:nvPicPr>
        <p:blipFill rotWithShape="1">
          <a:blip r:embed="rId4">
            <a:alphaModFix/>
          </a:blip>
          <a:srcRect b="0" l="0" r="0" t="0"/>
          <a:stretch/>
        </p:blipFill>
        <p:spPr>
          <a:xfrm>
            <a:off x="833215" y="1455936"/>
            <a:ext cx="22429436" cy="10809684"/>
          </a:xfrm>
          <a:prstGeom prst="rect">
            <a:avLst/>
          </a:prstGeom>
          <a:noFill/>
          <a:ln>
            <a:noFill/>
          </a:ln>
        </p:spPr>
      </p:pic>
      <p:pic>
        <p:nvPicPr>
          <p:cNvPr descr="preencoded.png" id="582" name="Google Shape;582;p20"/>
          <p:cNvPicPr preferRelativeResize="0"/>
          <p:nvPr/>
        </p:nvPicPr>
        <p:blipFill rotWithShape="1">
          <a:blip r:embed="rId5">
            <a:alphaModFix/>
          </a:blip>
          <a:srcRect b="0" l="0" r="0" t="0"/>
          <a:stretch/>
        </p:blipFill>
        <p:spPr>
          <a:xfrm>
            <a:off x="992822" y="1615529"/>
            <a:ext cx="22110712" cy="10490522"/>
          </a:xfrm>
          <a:prstGeom prst="rect">
            <a:avLst/>
          </a:prstGeom>
          <a:noFill/>
          <a:ln>
            <a:noFill/>
          </a:ln>
        </p:spPr>
      </p:pic>
      <p:pic>
        <p:nvPicPr>
          <p:cNvPr descr="preencoded.png" id="583" name="Google Shape;583;p20"/>
          <p:cNvPicPr preferRelativeResize="0"/>
          <p:nvPr/>
        </p:nvPicPr>
        <p:blipFill rotWithShape="1">
          <a:blip r:embed="rId6">
            <a:alphaModFix/>
          </a:blip>
          <a:srcRect b="0" l="0" r="0" t="0"/>
          <a:stretch/>
        </p:blipFill>
        <p:spPr>
          <a:xfrm>
            <a:off x="23394259" y="2658492"/>
            <a:ext cx="294658" cy="2355999"/>
          </a:xfrm>
          <a:prstGeom prst="rect">
            <a:avLst/>
          </a:prstGeom>
          <a:noFill/>
          <a:ln>
            <a:noFill/>
          </a:ln>
        </p:spPr>
      </p:pic>
      <p:pic>
        <p:nvPicPr>
          <p:cNvPr descr="preencoded.png" id="584" name="Google Shape;584;p20"/>
          <p:cNvPicPr preferRelativeResize="0"/>
          <p:nvPr/>
        </p:nvPicPr>
        <p:blipFill rotWithShape="1">
          <a:blip r:embed="rId7">
            <a:alphaModFix/>
          </a:blip>
          <a:srcRect b="0" l="0" r="0" t="0"/>
          <a:stretch/>
        </p:blipFill>
        <p:spPr>
          <a:xfrm>
            <a:off x="23394259" y="5319911"/>
            <a:ext cx="294658" cy="200844"/>
          </a:xfrm>
          <a:prstGeom prst="rect">
            <a:avLst/>
          </a:prstGeom>
          <a:noFill/>
          <a:ln>
            <a:noFill/>
          </a:ln>
        </p:spPr>
      </p:pic>
      <p:pic>
        <p:nvPicPr>
          <p:cNvPr descr="preencoded.png" id="585" name="Google Shape;585;p20"/>
          <p:cNvPicPr preferRelativeResize="0"/>
          <p:nvPr/>
        </p:nvPicPr>
        <p:blipFill rotWithShape="1">
          <a:blip r:embed="rId8">
            <a:alphaModFix/>
          </a:blip>
          <a:srcRect b="0" l="0" r="0" t="0"/>
          <a:stretch/>
        </p:blipFill>
        <p:spPr>
          <a:xfrm>
            <a:off x="23394259" y="5619924"/>
            <a:ext cx="294658" cy="200844"/>
          </a:xfrm>
          <a:prstGeom prst="rect">
            <a:avLst/>
          </a:prstGeom>
          <a:noFill/>
          <a:ln>
            <a:noFill/>
          </a:ln>
        </p:spPr>
      </p:pic>
      <p:pic>
        <p:nvPicPr>
          <p:cNvPr descr="preencoded.png" id="586" name="Google Shape;586;p20"/>
          <p:cNvPicPr preferRelativeResize="0"/>
          <p:nvPr/>
        </p:nvPicPr>
        <p:blipFill rotWithShape="1">
          <a:blip r:embed="rId9">
            <a:alphaModFix/>
          </a:blip>
          <a:srcRect b="0" l="0" r="0" t="0"/>
          <a:stretch/>
        </p:blipFill>
        <p:spPr>
          <a:xfrm>
            <a:off x="23394259" y="5920457"/>
            <a:ext cx="294658" cy="200844"/>
          </a:xfrm>
          <a:prstGeom prst="rect">
            <a:avLst/>
          </a:prstGeom>
          <a:noFill/>
          <a:ln>
            <a:noFill/>
          </a:ln>
        </p:spPr>
      </p:pic>
      <p:pic>
        <p:nvPicPr>
          <p:cNvPr descr="preencoded.png" id="587" name="Google Shape;587;p20"/>
          <p:cNvPicPr preferRelativeResize="0"/>
          <p:nvPr/>
        </p:nvPicPr>
        <p:blipFill rotWithShape="1">
          <a:blip r:embed="rId10">
            <a:alphaModFix/>
          </a:blip>
          <a:srcRect b="0" l="0" r="0" t="0"/>
          <a:stretch/>
        </p:blipFill>
        <p:spPr>
          <a:xfrm>
            <a:off x="23394259" y="6220470"/>
            <a:ext cx="294658" cy="200844"/>
          </a:xfrm>
          <a:prstGeom prst="rect">
            <a:avLst/>
          </a:prstGeom>
          <a:noFill/>
          <a:ln>
            <a:noFill/>
          </a:ln>
        </p:spPr>
      </p:pic>
      <p:pic>
        <p:nvPicPr>
          <p:cNvPr descr="preencoded.png" id="588" name="Google Shape;588;p20"/>
          <p:cNvPicPr preferRelativeResize="0"/>
          <p:nvPr/>
        </p:nvPicPr>
        <p:blipFill rotWithShape="1">
          <a:blip r:embed="rId11">
            <a:alphaModFix/>
          </a:blip>
          <a:srcRect b="0" l="0" r="0" t="0"/>
          <a:stretch/>
        </p:blipFill>
        <p:spPr>
          <a:xfrm>
            <a:off x="710441" y="12175778"/>
            <a:ext cx="4523996" cy="328017"/>
          </a:xfrm>
          <a:prstGeom prst="rect">
            <a:avLst/>
          </a:prstGeom>
          <a:noFill/>
          <a:ln>
            <a:noFill/>
          </a:ln>
        </p:spPr>
      </p:pic>
      <p:pic>
        <p:nvPicPr>
          <p:cNvPr descr="preencoded.png" id="589" name="Google Shape;589;p20"/>
          <p:cNvPicPr preferRelativeResize="0"/>
          <p:nvPr/>
        </p:nvPicPr>
        <p:blipFill rotWithShape="1">
          <a:blip r:embed="rId12">
            <a:alphaModFix/>
          </a:blip>
          <a:srcRect b="0" l="0" r="0" t="0"/>
          <a:stretch/>
        </p:blipFill>
        <p:spPr>
          <a:xfrm>
            <a:off x="17001639" y="1217786"/>
            <a:ext cx="6383785" cy="445368"/>
          </a:xfrm>
          <a:prstGeom prst="rect">
            <a:avLst/>
          </a:prstGeom>
          <a:noFill/>
          <a:ln>
            <a:noFill/>
          </a:ln>
        </p:spPr>
      </p:pic>
      <p:pic>
        <p:nvPicPr>
          <p:cNvPr descr="preencoded.png" id="590" name="Google Shape;590;p20"/>
          <p:cNvPicPr preferRelativeResize="0"/>
          <p:nvPr/>
        </p:nvPicPr>
        <p:blipFill rotWithShape="1">
          <a:blip r:embed="rId13">
            <a:alphaModFix/>
          </a:blip>
          <a:srcRect b="0" l="0" r="0" t="0"/>
          <a:stretch/>
        </p:blipFill>
        <p:spPr>
          <a:xfrm>
            <a:off x="685886" y="2039293"/>
            <a:ext cx="343769" cy="98202"/>
          </a:xfrm>
          <a:prstGeom prst="rect">
            <a:avLst/>
          </a:prstGeom>
          <a:noFill/>
          <a:ln>
            <a:noFill/>
          </a:ln>
        </p:spPr>
      </p:pic>
      <p:pic>
        <p:nvPicPr>
          <p:cNvPr descr="preencoded.png" id="591" name="Google Shape;591;p20"/>
          <p:cNvPicPr preferRelativeResize="0"/>
          <p:nvPr/>
        </p:nvPicPr>
        <p:blipFill rotWithShape="1">
          <a:blip r:embed="rId14">
            <a:alphaModFix/>
          </a:blip>
          <a:srcRect b="0" l="0" r="0" t="0"/>
          <a:stretch/>
        </p:blipFill>
        <p:spPr>
          <a:xfrm>
            <a:off x="685886" y="2382044"/>
            <a:ext cx="343769" cy="5037063"/>
          </a:xfrm>
          <a:prstGeom prst="rect">
            <a:avLst/>
          </a:prstGeom>
          <a:noFill/>
          <a:ln>
            <a:noFill/>
          </a:ln>
        </p:spPr>
      </p:pic>
      <p:pic>
        <p:nvPicPr>
          <p:cNvPr descr="preencoded.png" id="592" name="Google Shape;592;p20"/>
          <p:cNvPicPr preferRelativeResize="0"/>
          <p:nvPr/>
        </p:nvPicPr>
        <p:blipFill rotWithShape="1">
          <a:blip r:embed="rId15">
            <a:alphaModFix/>
          </a:blip>
          <a:srcRect b="0" l="0" r="0" t="0"/>
          <a:stretch/>
        </p:blipFill>
        <p:spPr>
          <a:xfrm>
            <a:off x="685886" y="7663631"/>
            <a:ext cx="343769" cy="98202"/>
          </a:xfrm>
          <a:prstGeom prst="rect">
            <a:avLst/>
          </a:prstGeom>
          <a:noFill/>
          <a:ln>
            <a:noFill/>
          </a:ln>
        </p:spPr>
      </p:pic>
      <p:pic>
        <p:nvPicPr>
          <p:cNvPr descr="preencoded.png" id="593" name="Google Shape;593;p20"/>
          <p:cNvPicPr preferRelativeResize="0"/>
          <p:nvPr/>
        </p:nvPicPr>
        <p:blipFill rotWithShape="1">
          <a:blip r:embed="rId16">
            <a:alphaModFix/>
          </a:blip>
          <a:srcRect b="0" l="0" r="0" t="0"/>
          <a:stretch/>
        </p:blipFill>
        <p:spPr>
          <a:xfrm>
            <a:off x="2041802" y="1206500"/>
            <a:ext cx="8862849" cy="547985"/>
          </a:xfrm>
          <a:prstGeom prst="rect">
            <a:avLst/>
          </a:prstGeom>
          <a:noFill/>
          <a:ln>
            <a:noFill/>
          </a:ln>
        </p:spPr>
      </p:pic>
      <p:pic>
        <p:nvPicPr>
          <p:cNvPr descr="preencoded.png" id="594" name="Google Shape;594;p20"/>
          <p:cNvPicPr preferRelativeResize="0"/>
          <p:nvPr/>
        </p:nvPicPr>
        <p:blipFill rotWithShape="1">
          <a:blip r:embed="rId17">
            <a:alphaModFix/>
          </a:blip>
          <a:srcRect b="0" l="0" r="0" t="0"/>
          <a:stretch/>
        </p:blipFill>
        <p:spPr>
          <a:xfrm>
            <a:off x="7289694" y="11573768"/>
            <a:ext cx="2566480" cy="303461"/>
          </a:xfrm>
          <a:prstGeom prst="rect">
            <a:avLst/>
          </a:prstGeom>
          <a:noFill/>
          <a:ln>
            <a:noFill/>
          </a:ln>
        </p:spPr>
      </p:pic>
      <p:sp>
        <p:nvSpPr>
          <p:cNvPr id="595" name="Google Shape;595;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6" name="Google Shape;596;p20"/>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pic>
        <p:nvPicPr>
          <p:cNvPr descr="preencoded.png" id="597" name="Google Shape;597;p20"/>
          <p:cNvPicPr preferRelativeResize="0"/>
          <p:nvPr/>
        </p:nvPicPr>
        <p:blipFill rotWithShape="1">
          <a:blip r:embed="rId19">
            <a:alphaModFix/>
          </a:blip>
          <a:srcRect b="0" l="0" r="0" t="0"/>
          <a:stretch/>
        </p:blipFill>
        <p:spPr>
          <a:xfrm>
            <a:off x="1079635" y="698500"/>
            <a:ext cx="6566721" cy="5473700"/>
          </a:xfrm>
          <a:prstGeom prst="rect">
            <a:avLst/>
          </a:prstGeom>
          <a:noFill/>
          <a:ln>
            <a:noFill/>
          </a:ln>
        </p:spPr>
      </p:pic>
      <p:pic>
        <p:nvPicPr>
          <p:cNvPr descr="preencoded.png" id="598" name="Google Shape;598;p20"/>
          <p:cNvPicPr preferRelativeResize="0"/>
          <p:nvPr/>
        </p:nvPicPr>
        <p:blipFill rotWithShape="1">
          <a:blip r:embed="rId20">
            <a:alphaModFix/>
          </a:blip>
          <a:srcRect b="0" l="0" r="0" t="0"/>
          <a:stretch/>
        </p:blipFill>
        <p:spPr>
          <a:xfrm>
            <a:off x="15991299" y="6756400"/>
            <a:ext cx="6566721" cy="5473700"/>
          </a:xfrm>
          <a:prstGeom prst="rect">
            <a:avLst/>
          </a:prstGeom>
          <a:noFill/>
          <a:ln>
            <a:noFill/>
          </a:ln>
        </p:spPr>
      </p:pic>
      <p:sp>
        <p:nvSpPr>
          <p:cNvPr id="599" name="Google Shape;599;p20"/>
          <p:cNvSpPr/>
          <p:nvPr/>
        </p:nvSpPr>
        <p:spPr>
          <a:xfrm>
            <a:off x="8675184"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0"/>
          <p:cNvSpPr/>
          <p:nvPr/>
        </p:nvSpPr>
        <p:spPr>
          <a:xfrm>
            <a:off x="8675184" y="2330450"/>
            <a:ext cx="57157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0"/>
          <p:cNvSpPr/>
          <p:nvPr/>
        </p:nvSpPr>
        <p:spPr>
          <a:xfrm>
            <a:off x="8675184" y="2330450"/>
            <a:ext cx="1113506"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602" name="Google Shape;602;p20"/>
          <p:cNvSpPr/>
          <p:nvPr/>
        </p:nvSpPr>
        <p:spPr>
          <a:xfrm>
            <a:off x="9449981" y="2171700"/>
            <a:ext cx="5830029"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0"/>
          <p:cNvSpPr/>
          <p:nvPr/>
        </p:nvSpPr>
        <p:spPr>
          <a:xfrm>
            <a:off x="9449981" y="2171700"/>
            <a:ext cx="603325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604" name="Google Shape;604;p20"/>
          <p:cNvSpPr/>
          <p:nvPr/>
        </p:nvSpPr>
        <p:spPr>
          <a:xfrm>
            <a:off x="9449981" y="3111500"/>
            <a:ext cx="59655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05" name="Google Shape;605;p20"/>
          <p:cNvSpPr/>
          <p:nvPr/>
        </p:nvSpPr>
        <p:spPr>
          <a:xfrm>
            <a:off x="1079635"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a:off x="1079635"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
          <p:cNvSpPr/>
          <p:nvPr/>
        </p:nvSpPr>
        <p:spPr>
          <a:xfrm>
            <a:off x="1079635"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608" name="Google Shape;608;p20"/>
          <p:cNvSpPr/>
          <p:nvPr/>
        </p:nvSpPr>
        <p:spPr>
          <a:xfrm>
            <a:off x="2159270"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a:off x="2159270"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610" name="Google Shape;610;p20"/>
          <p:cNvSpPr/>
          <p:nvPr/>
        </p:nvSpPr>
        <p:spPr>
          <a:xfrm>
            <a:off x="2159270"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11" name="Google Shape;611;p20"/>
          <p:cNvSpPr/>
          <p:nvPr/>
        </p:nvSpPr>
        <p:spPr>
          <a:xfrm>
            <a:off x="8586273"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p:nvPr/>
        </p:nvSpPr>
        <p:spPr>
          <a:xfrm>
            <a:off x="8586273"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
          <p:cNvSpPr/>
          <p:nvPr/>
        </p:nvSpPr>
        <p:spPr>
          <a:xfrm>
            <a:off x="8586273"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614" name="Google Shape;614;p20"/>
          <p:cNvSpPr/>
          <p:nvPr/>
        </p:nvSpPr>
        <p:spPr>
          <a:xfrm>
            <a:off x="9665908"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0"/>
          <p:cNvSpPr/>
          <p:nvPr/>
        </p:nvSpPr>
        <p:spPr>
          <a:xfrm>
            <a:off x="9665908"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616" name="Google Shape;616;p20"/>
          <p:cNvSpPr/>
          <p:nvPr/>
        </p:nvSpPr>
        <p:spPr>
          <a:xfrm>
            <a:off x="9665908"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17" name="Google Shape;617;p20"/>
          <p:cNvSpPr/>
          <p:nvPr/>
        </p:nvSpPr>
        <p:spPr>
          <a:xfrm>
            <a:off x="16181822"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0"/>
          <p:cNvSpPr/>
          <p:nvPr/>
        </p:nvSpPr>
        <p:spPr>
          <a:xfrm>
            <a:off x="16181822" y="23304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0"/>
          <p:cNvSpPr/>
          <p:nvPr/>
        </p:nvSpPr>
        <p:spPr>
          <a:xfrm>
            <a:off x="16181822" y="23304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620" name="Google Shape;620;p20"/>
          <p:cNvSpPr/>
          <p:nvPr/>
        </p:nvSpPr>
        <p:spPr>
          <a:xfrm>
            <a:off x="17261457" y="2171700"/>
            <a:ext cx="5525191"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0"/>
          <p:cNvSpPr/>
          <p:nvPr/>
        </p:nvSpPr>
        <p:spPr>
          <a:xfrm>
            <a:off x="17261457" y="21717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622" name="Google Shape;622;p20"/>
          <p:cNvSpPr/>
          <p:nvPr/>
        </p:nvSpPr>
        <p:spPr>
          <a:xfrm>
            <a:off x="17261457" y="3111500"/>
            <a:ext cx="566067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627" name="Shape 627"/>
        <p:cNvGrpSpPr/>
        <p:nvPr/>
      </p:nvGrpSpPr>
      <p:grpSpPr>
        <a:xfrm>
          <a:off x="0" y="0"/>
          <a:ext cx="0" cy="0"/>
          <a:chOff x="0" y="0"/>
          <a:chExt cx="0" cy="0"/>
        </a:xfrm>
      </p:grpSpPr>
      <p:pic>
        <p:nvPicPr>
          <p:cNvPr descr="preencoded.png" id="628" name="Google Shape;628;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29" name="Google Shape;629;p21"/>
          <p:cNvPicPr preferRelativeResize="0"/>
          <p:nvPr/>
        </p:nvPicPr>
        <p:blipFill rotWithShape="1">
          <a:blip r:embed="rId4">
            <a:alphaModFix/>
          </a:blip>
          <a:srcRect b="0" l="0" r="0" t="0"/>
          <a:stretch/>
        </p:blipFill>
        <p:spPr>
          <a:xfrm>
            <a:off x="17311445" y="637877"/>
            <a:ext cx="6390700" cy="3780458"/>
          </a:xfrm>
          <a:prstGeom prst="rect">
            <a:avLst/>
          </a:prstGeom>
          <a:noFill/>
          <a:ln>
            <a:noFill/>
          </a:ln>
        </p:spPr>
      </p:pic>
      <p:pic>
        <p:nvPicPr>
          <p:cNvPr descr="preencoded.png" id="630" name="Google Shape;630;p21"/>
          <p:cNvPicPr preferRelativeResize="0"/>
          <p:nvPr/>
        </p:nvPicPr>
        <p:blipFill rotWithShape="1">
          <a:blip r:embed="rId5">
            <a:alphaModFix/>
          </a:blip>
          <a:srcRect b="0" l="0" r="0" t="0"/>
          <a:stretch/>
        </p:blipFill>
        <p:spPr>
          <a:xfrm>
            <a:off x="22603722" y="653852"/>
            <a:ext cx="1680523" cy="1680666"/>
          </a:xfrm>
          <a:prstGeom prst="rect">
            <a:avLst/>
          </a:prstGeom>
          <a:noFill/>
          <a:ln>
            <a:noFill/>
          </a:ln>
        </p:spPr>
      </p:pic>
      <p:pic>
        <p:nvPicPr>
          <p:cNvPr descr="preencoded.png" id="631" name="Google Shape;631;p21"/>
          <p:cNvPicPr preferRelativeResize="0"/>
          <p:nvPr/>
        </p:nvPicPr>
        <p:blipFill rotWithShape="1">
          <a:blip r:embed="rId6">
            <a:alphaModFix/>
          </a:blip>
          <a:srcRect b="0" l="0" r="0" t="0"/>
          <a:stretch/>
        </p:blipFill>
        <p:spPr>
          <a:xfrm>
            <a:off x="685061" y="9284717"/>
            <a:ext cx="6390700" cy="3780458"/>
          </a:xfrm>
          <a:prstGeom prst="rect">
            <a:avLst/>
          </a:prstGeom>
          <a:noFill/>
          <a:ln>
            <a:noFill/>
          </a:ln>
        </p:spPr>
      </p:pic>
      <p:pic>
        <p:nvPicPr>
          <p:cNvPr descr="preencoded.png" id="632" name="Google Shape;632;p21"/>
          <p:cNvPicPr preferRelativeResize="0"/>
          <p:nvPr/>
        </p:nvPicPr>
        <p:blipFill rotWithShape="1">
          <a:blip r:embed="rId7">
            <a:alphaModFix/>
          </a:blip>
          <a:srcRect b="0" l="0" r="0" t="0"/>
          <a:stretch/>
        </p:blipFill>
        <p:spPr>
          <a:xfrm>
            <a:off x="102962" y="11368534"/>
            <a:ext cx="1680523" cy="1680666"/>
          </a:xfrm>
          <a:prstGeom prst="rect">
            <a:avLst/>
          </a:prstGeom>
          <a:noFill/>
          <a:ln>
            <a:noFill/>
          </a:ln>
        </p:spPr>
      </p:pic>
      <p:sp>
        <p:nvSpPr>
          <p:cNvPr id="633" name="Google Shape;633;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34" name="Google Shape;634;p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preencoded.png" id="635" name="Google Shape;635;p21"/>
          <p:cNvPicPr preferRelativeResize="0"/>
          <p:nvPr/>
        </p:nvPicPr>
        <p:blipFill rotWithShape="1">
          <a:blip r:embed="rId9">
            <a:alphaModFix/>
          </a:blip>
          <a:srcRect b="0" l="0" r="0" t="0"/>
          <a:stretch/>
        </p:blipFill>
        <p:spPr>
          <a:xfrm>
            <a:off x="8192524" y="3810000"/>
            <a:ext cx="14479810" cy="7861300"/>
          </a:xfrm>
          <a:prstGeom prst="rect">
            <a:avLst/>
          </a:prstGeom>
          <a:noFill/>
          <a:ln>
            <a:noFill/>
          </a:ln>
        </p:spPr>
      </p:pic>
      <p:sp>
        <p:nvSpPr>
          <p:cNvPr id="636" name="Google Shape;636;p21"/>
          <p:cNvSpPr/>
          <p:nvPr/>
        </p:nvSpPr>
        <p:spPr>
          <a:xfrm>
            <a:off x="5012893" y="1104900"/>
            <a:ext cx="1434856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637" name="Google Shape;637;p21"/>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1"/>
          <p:cNvSpPr/>
          <p:nvPr/>
        </p:nvSpPr>
        <p:spPr>
          <a:xfrm>
            <a:off x="1714714" y="33909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The Enchanted Forest</a:t>
            </a:r>
            <a:endParaRPr b="0" i="0" sz="4800" u="none" cap="none" strike="noStrike">
              <a:solidFill>
                <a:schemeClr val="dk1"/>
              </a:solidFill>
              <a:latin typeface="Calibri"/>
              <a:ea typeface="Calibri"/>
              <a:cs typeface="Calibri"/>
              <a:sym typeface="Calibri"/>
            </a:endParaRPr>
          </a:p>
        </p:txBody>
      </p:sp>
      <p:sp>
        <p:nvSpPr>
          <p:cNvPr id="640" name="Google Shape;640;p21"/>
          <p:cNvSpPr/>
          <p:nvPr/>
        </p:nvSpPr>
        <p:spPr>
          <a:xfrm>
            <a:off x="1714714" y="43307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41" name="Google Shape;641;p21"/>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1"/>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1"/>
          <p:cNvSpPr/>
          <p:nvPr/>
        </p:nvSpPr>
        <p:spPr>
          <a:xfrm>
            <a:off x="1714714" y="6286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The Crystal Caves</a:t>
            </a:r>
            <a:endParaRPr b="0" i="0" sz="4800" u="none" cap="none" strike="noStrike">
              <a:solidFill>
                <a:schemeClr val="dk1"/>
              </a:solidFill>
              <a:latin typeface="Calibri"/>
              <a:ea typeface="Calibri"/>
              <a:cs typeface="Calibri"/>
              <a:sym typeface="Calibri"/>
            </a:endParaRPr>
          </a:p>
        </p:txBody>
      </p:sp>
      <p:sp>
        <p:nvSpPr>
          <p:cNvPr id="644" name="Google Shape;644;p21"/>
          <p:cNvSpPr/>
          <p:nvPr/>
        </p:nvSpPr>
        <p:spPr>
          <a:xfrm>
            <a:off x="1714714" y="7226300"/>
            <a:ext cx="707055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45" name="Google Shape;645;p21"/>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1"/>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
          <p:cNvSpPr/>
          <p:nvPr/>
        </p:nvSpPr>
        <p:spPr>
          <a:xfrm>
            <a:off x="1714714" y="9715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The Dragon's Lair</a:t>
            </a:r>
            <a:endParaRPr b="0" i="0" sz="4800" u="none" cap="none" strike="noStrike">
              <a:solidFill>
                <a:schemeClr val="dk1"/>
              </a:solidFill>
              <a:latin typeface="Calibri"/>
              <a:ea typeface="Calibri"/>
              <a:cs typeface="Calibri"/>
              <a:sym typeface="Calibri"/>
            </a:endParaRPr>
          </a:p>
        </p:txBody>
      </p:sp>
      <p:sp>
        <p:nvSpPr>
          <p:cNvPr id="648" name="Google Shape;648;p21"/>
          <p:cNvSpPr/>
          <p:nvPr/>
        </p:nvSpPr>
        <p:spPr>
          <a:xfrm>
            <a:off x="1714714" y="106553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653" name="Shape 653"/>
        <p:cNvGrpSpPr/>
        <p:nvPr/>
      </p:nvGrpSpPr>
      <p:grpSpPr>
        <a:xfrm>
          <a:off x="0" y="0"/>
          <a:ext cx="0" cy="0"/>
          <a:chOff x="0" y="0"/>
          <a:chExt cx="0" cy="0"/>
        </a:xfrm>
      </p:grpSpPr>
      <p:pic>
        <p:nvPicPr>
          <p:cNvPr descr="preencoded.png" id="654" name="Google Shape;654;p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55" name="Google Shape;655;p22"/>
          <p:cNvPicPr preferRelativeResize="0"/>
          <p:nvPr/>
        </p:nvPicPr>
        <p:blipFill rotWithShape="1">
          <a:blip r:embed="rId4">
            <a:alphaModFix/>
          </a:blip>
          <a:srcRect b="0" l="0" r="0" t="0"/>
          <a:stretch/>
        </p:blipFill>
        <p:spPr>
          <a:xfrm>
            <a:off x="833215" y="1455936"/>
            <a:ext cx="22429436" cy="10809684"/>
          </a:xfrm>
          <a:prstGeom prst="rect">
            <a:avLst/>
          </a:prstGeom>
          <a:noFill/>
          <a:ln>
            <a:noFill/>
          </a:ln>
        </p:spPr>
      </p:pic>
      <p:pic>
        <p:nvPicPr>
          <p:cNvPr descr="preencoded.png" id="656" name="Google Shape;656;p22"/>
          <p:cNvPicPr preferRelativeResize="0"/>
          <p:nvPr/>
        </p:nvPicPr>
        <p:blipFill rotWithShape="1">
          <a:blip r:embed="rId5">
            <a:alphaModFix/>
          </a:blip>
          <a:srcRect b="0" l="0" r="0" t="0"/>
          <a:stretch/>
        </p:blipFill>
        <p:spPr>
          <a:xfrm>
            <a:off x="992822" y="1615529"/>
            <a:ext cx="22110712" cy="10490522"/>
          </a:xfrm>
          <a:prstGeom prst="rect">
            <a:avLst/>
          </a:prstGeom>
          <a:noFill/>
          <a:ln>
            <a:noFill/>
          </a:ln>
        </p:spPr>
      </p:pic>
      <p:pic>
        <p:nvPicPr>
          <p:cNvPr descr="preencoded.png" id="657" name="Google Shape;657;p22"/>
          <p:cNvPicPr preferRelativeResize="0"/>
          <p:nvPr/>
        </p:nvPicPr>
        <p:blipFill rotWithShape="1">
          <a:blip r:embed="rId6">
            <a:alphaModFix/>
          </a:blip>
          <a:srcRect b="0" l="0" r="0" t="0"/>
          <a:stretch/>
        </p:blipFill>
        <p:spPr>
          <a:xfrm>
            <a:off x="23394259" y="2658492"/>
            <a:ext cx="294658" cy="2355999"/>
          </a:xfrm>
          <a:prstGeom prst="rect">
            <a:avLst/>
          </a:prstGeom>
          <a:noFill/>
          <a:ln>
            <a:noFill/>
          </a:ln>
        </p:spPr>
      </p:pic>
      <p:pic>
        <p:nvPicPr>
          <p:cNvPr descr="preencoded.png" id="658" name="Google Shape;658;p22"/>
          <p:cNvPicPr preferRelativeResize="0"/>
          <p:nvPr/>
        </p:nvPicPr>
        <p:blipFill rotWithShape="1">
          <a:blip r:embed="rId7">
            <a:alphaModFix/>
          </a:blip>
          <a:srcRect b="0" l="0" r="0" t="0"/>
          <a:stretch/>
        </p:blipFill>
        <p:spPr>
          <a:xfrm>
            <a:off x="23394259" y="5319911"/>
            <a:ext cx="294658" cy="200844"/>
          </a:xfrm>
          <a:prstGeom prst="rect">
            <a:avLst/>
          </a:prstGeom>
          <a:noFill/>
          <a:ln>
            <a:noFill/>
          </a:ln>
        </p:spPr>
      </p:pic>
      <p:pic>
        <p:nvPicPr>
          <p:cNvPr descr="preencoded.png" id="659" name="Google Shape;659;p22"/>
          <p:cNvPicPr preferRelativeResize="0"/>
          <p:nvPr/>
        </p:nvPicPr>
        <p:blipFill rotWithShape="1">
          <a:blip r:embed="rId8">
            <a:alphaModFix/>
          </a:blip>
          <a:srcRect b="0" l="0" r="0" t="0"/>
          <a:stretch/>
        </p:blipFill>
        <p:spPr>
          <a:xfrm>
            <a:off x="23394259" y="5619924"/>
            <a:ext cx="294658" cy="200844"/>
          </a:xfrm>
          <a:prstGeom prst="rect">
            <a:avLst/>
          </a:prstGeom>
          <a:noFill/>
          <a:ln>
            <a:noFill/>
          </a:ln>
        </p:spPr>
      </p:pic>
      <p:pic>
        <p:nvPicPr>
          <p:cNvPr descr="preencoded.png" id="660" name="Google Shape;660;p22"/>
          <p:cNvPicPr preferRelativeResize="0"/>
          <p:nvPr/>
        </p:nvPicPr>
        <p:blipFill rotWithShape="1">
          <a:blip r:embed="rId9">
            <a:alphaModFix/>
          </a:blip>
          <a:srcRect b="0" l="0" r="0" t="0"/>
          <a:stretch/>
        </p:blipFill>
        <p:spPr>
          <a:xfrm>
            <a:off x="23394259" y="5920457"/>
            <a:ext cx="294658" cy="200844"/>
          </a:xfrm>
          <a:prstGeom prst="rect">
            <a:avLst/>
          </a:prstGeom>
          <a:noFill/>
          <a:ln>
            <a:noFill/>
          </a:ln>
        </p:spPr>
      </p:pic>
      <p:pic>
        <p:nvPicPr>
          <p:cNvPr descr="preencoded.png" id="661" name="Google Shape;661;p22"/>
          <p:cNvPicPr preferRelativeResize="0"/>
          <p:nvPr/>
        </p:nvPicPr>
        <p:blipFill rotWithShape="1">
          <a:blip r:embed="rId10">
            <a:alphaModFix/>
          </a:blip>
          <a:srcRect b="0" l="0" r="0" t="0"/>
          <a:stretch/>
        </p:blipFill>
        <p:spPr>
          <a:xfrm>
            <a:off x="23394259" y="6220470"/>
            <a:ext cx="294658" cy="200844"/>
          </a:xfrm>
          <a:prstGeom prst="rect">
            <a:avLst/>
          </a:prstGeom>
          <a:noFill/>
          <a:ln>
            <a:noFill/>
          </a:ln>
        </p:spPr>
      </p:pic>
      <p:pic>
        <p:nvPicPr>
          <p:cNvPr descr="preencoded.png" id="662" name="Google Shape;662;p22"/>
          <p:cNvPicPr preferRelativeResize="0"/>
          <p:nvPr/>
        </p:nvPicPr>
        <p:blipFill rotWithShape="1">
          <a:blip r:embed="rId11">
            <a:alphaModFix/>
          </a:blip>
          <a:srcRect b="0" l="0" r="0" t="0"/>
          <a:stretch/>
        </p:blipFill>
        <p:spPr>
          <a:xfrm>
            <a:off x="710441" y="12175778"/>
            <a:ext cx="4523996" cy="328017"/>
          </a:xfrm>
          <a:prstGeom prst="rect">
            <a:avLst/>
          </a:prstGeom>
          <a:noFill/>
          <a:ln>
            <a:noFill/>
          </a:ln>
        </p:spPr>
      </p:pic>
      <p:pic>
        <p:nvPicPr>
          <p:cNvPr descr="preencoded.png" id="663" name="Google Shape;663;p22"/>
          <p:cNvPicPr preferRelativeResize="0"/>
          <p:nvPr/>
        </p:nvPicPr>
        <p:blipFill rotWithShape="1">
          <a:blip r:embed="rId12">
            <a:alphaModFix/>
          </a:blip>
          <a:srcRect b="0" l="0" r="0" t="0"/>
          <a:stretch/>
        </p:blipFill>
        <p:spPr>
          <a:xfrm>
            <a:off x="17001639" y="1217786"/>
            <a:ext cx="6383785" cy="445368"/>
          </a:xfrm>
          <a:prstGeom prst="rect">
            <a:avLst/>
          </a:prstGeom>
          <a:noFill/>
          <a:ln>
            <a:noFill/>
          </a:ln>
        </p:spPr>
      </p:pic>
      <p:pic>
        <p:nvPicPr>
          <p:cNvPr descr="preencoded.png" id="664" name="Google Shape;664;p22"/>
          <p:cNvPicPr preferRelativeResize="0"/>
          <p:nvPr/>
        </p:nvPicPr>
        <p:blipFill rotWithShape="1">
          <a:blip r:embed="rId13">
            <a:alphaModFix/>
          </a:blip>
          <a:srcRect b="0" l="0" r="0" t="0"/>
          <a:stretch/>
        </p:blipFill>
        <p:spPr>
          <a:xfrm>
            <a:off x="685886" y="2039293"/>
            <a:ext cx="343769" cy="98202"/>
          </a:xfrm>
          <a:prstGeom prst="rect">
            <a:avLst/>
          </a:prstGeom>
          <a:noFill/>
          <a:ln>
            <a:noFill/>
          </a:ln>
        </p:spPr>
      </p:pic>
      <p:pic>
        <p:nvPicPr>
          <p:cNvPr descr="preencoded.png" id="665" name="Google Shape;665;p22"/>
          <p:cNvPicPr preferRelativeResize="0"/>
          <p:nvPr/>
        </p:nvPicPr>
        <p:blipFill rotWithShape="1">
          <a:blip r:embed="rId14">
            <a:alphaModFix/>
          </a:blip>
          <a:srcRect b="0" l="0" r="0" t="0"/>
          <a:stretch/>
        </p:blipFill>
        <p:spPr>
          <a:xfrm>
            <a:off x="685886" y="2382044"/>
            <a:ext cx="343769" cy="5037063"/>
          </a:xfrm>
          <a:prstGeom prst="rect">
            <a:avLst/>
          </a:prstGeom>
          <a:noFill/>
          <a:ln>
            <a:noFill/>
          </a:ln>
        </p:spPr>
      </p:pic>
      <p:pic>
        <p:nvPicPr>
          <p:cNvPr descr="preencoded.png" id="666" name="Google Shape;666;p22"/>
          <p:cNvPicPr preferRelativeResize="0"/>
          <p:nvPr/>
        </p:nvPicPr>
        <p:blipFill rotWithShape="1">
          <a:blip r:embed="rId15">
            <a:alphaModFix/>
          </a:blip>
          <a:srcRect b="0" l="0" r="0" t="0"/>
          <a:stretch/>
        </p:blipFill>
        <p:spPr>
          <a:xfrm>
            <a:off x="685886" y="7663631"/>
            <a:ext cx="343769" cy="98202"/>
          </a:xfrm>
          <a:prstGeom prst="rect">
            <a:avLst/>
          </a:prstGeom>
          <a:noFill/>
          <a:ln>
            <a:noFill/>
          </a:ln>
        </p:spPr>
      </p:pic>
      <p:pic>
        <p:nvPicPr>
          <p:cNvPr descr="preencoded.png" id="667" name="Google Shape;667;p22"/>
          <p:cNvPicPr preferRelativeResize="0"/>
          <p:nvPr/>
        </p:nvPicPr>
        <p:blipFill rotWithShape="1">
          <a:blip r:embed="rId16">
            <a:alphaModFix/>
          </a:blip>
          <a:srcRect b="0" l="0" r="0" t="0"/>
          <a:stretch/>
        </p:blipFill>
        <p:spPr>
          <a:xfrm>
            <a:off x="2041802" y="1206500"/>
            <a:ext cx="8862849" cy="547985"/>
          </a:xfrm>
          <a:prstGeom prst="rect">
            <a:avLst/>
          </a:prstGeom>
          <a:noFill/>
          <a:ln>
            <a:noFill/>
          </a:ln>
        </p:spPr>
      </p:pic>
      <p:pic>
        <p:nvPicPr>
          <p:cNvPr descr="preencoded.png" id="668" name="Google Shape;668;p22"/>
          <p:cNvPicPr preferRelativeResize="0"/>
          <p:nvPr/>
        </p:nvPicPr>
        <p:blipFill rotWithShape="1">
          <a:blip r:embed="rId17">
            <a:alphaModFix/>
          </a:blip>
          <a:srcRect b="0" l="0" r="0" t="0"/>
          <a:stretch/>
        </p:blipFill>
        <p:spPr>
          <a:xfrm>
            <a:off x="7289694" y="11573768"/>
            <a:ext cx="2566480" cy="303461"/>
          </a:xfrm>
          <a:prstGeom prst="rect">
            <a:avLst/>
          </a:prstGeom>
          <a:noFill/>
          <a:ln>
            <a:noFill/>
          </a:ln>
        </p:spPr>
      </p:pic>
      <p:sp>
        <p:nvSpPr>
          <p:cNvPr id="669" name="Google Shape;669;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0" name="Google Shape;670;p22"/>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
        <p:nvSpPr>
          <p:cNvPr id="671" name="Google Shape;671;p22"/>
          <p:cNvSpPr/>
          <p:nvPr/>
        </p:nvSpPr>
        <p:spPr>
          <a:xfrm>
            <a:off x="9267925" y="1625600"/>
            <a:ext cx="5851198"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672" name="Google Shape;672;p22"/>
          <p:cNvSpPr/>
          <p:nvPr/>
        </p:nvSpPr>
        <p:spPr>
          <a:xfrm>
            <a:off x="2553019" y="32893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3" name="Google Shape;673;p22"/>
          <p:cNvPicPr preferRelativeResize="0"/>
          <p:nvPr/>
        </p:nvPicPr>
        <p:blipFill rotWithShape="1">
          <a:blip r:embed="rId19">
            <a:alphaModFix/>
          </a:blip>
          <a:srcRect b="0" l="0" r="0" t="0"/>
          <a:stretch/>
        </p:blipFill>
        <p:spPr>
          <a:xfrm>
            <a:off x="2553019" y="3289300"/>
            <a:ext cx="6096762" cy="6096000"/>
          </a:xfrm>
          <a:prstGeom prst="rect">
            <a:avLst/>
          </a:prstGeom>
          <a:noFill/>
          <a:ln>
            <a:noFill/>
          </a:ln>
        </p:spPr>
      </p:pic>
      <p:sp>
        <p:nvSpPr>
          <p:cNvPr id="674" name="Google Shape;674;p22"/>
          <p:cNvSpPr/>
          <p:nvPr/>
        </p:nvSpPr>
        <p:spPr>
          <a:xfrm>
            <a:off x="2553019" y="95885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2"/>
          <p:cNvSpPr/>
          <p:nvPr/>
        </p:nvSpPr>
        <p:spPr>
          <a:xfrm>
            <a:off x="2553019" y="95885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2"/>
          <p:cNvSpPr/>
          <p:nvPr/>
        </p:nvSpPr>
        <p:spPr>
          <a:xfrm>
            <a:off x="2451406" y="95885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677" name="Google Shape;677;p22"/>
          <p:cNvSpPr/>
          <p:nvPr/>
        </p:nvSpPr>
        <p:spPr>
          <a:xfrm>
            <a:off x="2485277" y="105791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78" name="Google Shape;678;p22"/>
          <p:cNvSpPr/>
          <p:nvPr/>
        </p:nvSpPr>
        <p:spPr>
          <a:xfrm>
            <a:off x="9513489" y="40513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79" name="Google Shape;679;p22"/>
          <p:cNvPicPr preferRelativeResize="0"/>
          <p:nvPr/>
        </p:nvPicPr>
        <p:blipFill rotWithShape="1">
          <a:blip r:embed="rId20">
            <a:alphaModFix/>
          </a:blip>
          <a:srcRect b="0" l="0" r="0" t="0"/>
          <a:stretch/>
        </p:blipFill>
        <p:spPr>
          <a:xfrm>
            <a:off x="9513489" y="4051300"/>
            <a:ext cx="6096762" cy="6096000"/>
          </a:xfrm>
          <a:prstGeom prst="rect">
            <a:avLst/>
          </a:prstGeom>
          <a:noFill/>
          <a:ln>
            <a:noFill/>
          </a:ln>
        </p:spPr>
      </p:pic>
      <p:sp>
        <p:nvSpPr>
          <p:cNvPr id="680" name="Google Shape;680;p22"/>
          <p:cNvSpPr/>
          <p:nvPr/>
        </p:nvSpPr>
        <p:spPr>
          <a:xfrm>
            <a:off x="9513489" y="103505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2"/>
          <p:cNvSpPr/>
          <p:nvPr/>
        </p:nvSpPr>
        <p:spPr>
          <a:xfrm>
            <a:off x="9513489" y="103505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p:nvPr/>
        </p:nvSpPr>
        <p:spPr>
          <a:xfrm>
            <a:off x="9411876" y="103505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683" name="Google Shape;683;p22"/>
          <p:cNvSpPr/>
          <p:nvPr/>
        </p:nvSpPr>
        <p:spPr>
          <a:xfrm>
            <a:off x="9445747" y="113411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84" name="Google Shape;684;p22"/>
          <p:cNvSpPr/>
          <p:nvPr/>
        </p:nvSpPr>
        <p:spPr>
          <a:xfrm>
            <a:off x="16473959" y="32893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5" name="Google Shape;685;p22"/>
          <p:cNvPicPr preferRelativeResize="0"/>
          <p:nvPr/>
        </p:nvPicPr>
        <p:blipFill rotWithShape="1">
          <a:blip r:embed="rId21">
            <a:alphaModFix/>
          </a:blip>
          <a:srcRect b="0" l="0" r="0" t="0"/>
          <a:stretch/>
        </p:blipFill>
        <p:spPr>
          <a:xfrm>
            <a:off x="16473959" y="3289300"/>
            <a:ext cx="6096762" cy="6096000"/>
          </a:xfrm>
          <a:prstGeom prst="rect">
            <a:avLst/>
          </a:prstGeom>
          <a:noFill/>
          <a:ln>
            <a:noFill/>
          </a:ln>
        </p:spPr>
      </p:pic>
      <p:sp>
        <p:nvSpPr>
          <p:cNvPr id="686" name="Google Shape;686;p22"/>
          <p:cNvSpPr/>
          <p:nvPr/>
        </p:nvSpPr>
        <p:spPr>
          <a:xfrm>
            <a:off x="16473959" y="95885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2"/>
          <p:cNvSpPr/>
          <p:nvPr/>
        </p:nvSpPr>
        <p:spPr>
          <a:xfrm>
            <a:off x="16473959" y="95885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2"/>
          <p:cNvSpPr/>
          <p:nvPr/>
        </p:nvSpPr>
        <p:spPr>
          <a:xfrm>
            <a:off x="16372346" y="95885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689" name="Google Shape;689;p22"/>
          <p:cNvSpPr/>
          <p:nvPr/>
        </p:nvSpPr>
        <p:spPr>
          <a:xfrm>
            <a:off x="16406217" y="105791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694" name="Shape 694"/>
        <p:cNvGrpSpPr/>
        <p:nvPr/>
      </p:nvGrpSpPr>
      <p:grpSpPr>
        <a:xfrm>
          <a:off x="0" y="0"/>
          <a:ext cx="0" cy="0"/>
          <a:chOff x="0" y="0"/>
          <a:chExt cx="0" cy="0"/>
        </a:xfrm>
      </p:grpSpPr>
      <p:pic>
        <p:nvPicPr>
          <p:cNvPr descr="preencoded.png" id="695" name="Google Shape;695;p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96" name="Google Shape;696;p23"/>
          <p:cNvPicPr preferRelativeResize="0"/>
          <p:nvPr/>
        </p:nvPicPr>
        <p:blipFill rotWithShape="1">
          <a:blip r:embed="rId4">
            <a:alphaModFix/>
          </a:blip>
          <a:srcRect b="0" l="0" r="0" t="0"/>
          <a:stretch/>
        </p:blipFill>
        <p:spPr>
          <a:xfrm>
            <a:off x="0" y="2953122"/>
            <a:ext cx="24387048" cy="7302103"/>
          </a:xfrm>
          <a:prstGeom prst="rect">
            <a:avLst/>
          </a:prstGeom>
          <a:noFill/>
          <a:ln>
            <a:noFill/>
          </a:ln>
        </p:spPr>
      </p:pic>
      <p:pic>
        <p:nvPicPr>
          <p:cNvPr descr="preencoded.png" id="697" name="Google Shape;697;p23"/>
          <p:cNvPicPr preferRelativeResize="0"/>
          <p:nvPr/>
        </p:nvPicPr>
        <p:blipFill rotWithShape="1">
          <a:blip r:embed="rId5">
            <a:alphaModFix/>
          </a:blip>
          <a:srcRect b="0" l="0" r="0" t="0"/>
          <a:stretch/>
        </p:blipFill>
        <p:spPr>
          <a:xfrm>
            <a:off x="3107622" y="2598415"/>
            <a:ext cx="129007" cy="455340"/>
          </a:xfrm>
          <a:prstGeom prst="rect">
            <a:avLst/>
          </a:prstGeom>
          <a:noFill/>
          <a:ln>
            <a:noFill/>
          </a:ln>
        </p:spPr>
      </p:pic>
      <p:pic>
        <p:nvPicPr>
          <p:cNvPr descr="preencoded.png" id="698" name="Google Shape;698;p23"/>
          <p:cNvPicPr preferRelativeResize="0"/>
          <p:nvPr/>
        </p:nvPicPr>
        <p:blipFill rotWithShape="1">
          <a:blip r:embed="rId6">
            <a:alphaModFix/>
          </a:blip>
          <a:srcRect b="0" l="0" r="0" t="0"/>
          <a:stretch/>
        </p:blipFill>
        <p:spPr>
          <a:xfrm>
            <a:off x="14718138" y="2978944"/>
            <a:ext cx="6688949" cy="386978"/>
          </a:xfrm>
          <a:prstGeom prst="rect">
            <a:avLst/>
          </a:prstGeom>
          <a:noFill/>
          <a:ln>
            <a:noFill/>
          </a:ln>
        </p:spPr>
      </p:pic>
      <p:pic>
        <p:nvPicPr>
          <p:cNvPr descr="preencoded.png" id="699" name="Google Shape;699;p23"/>
          <p:cNvPicPr preferRelativeResize="0"/>
          <p:nvPr/>
        </p:nvPicPr>
        <p:blipFill rotWithShape="1">
          <a:blip r:embed="rId7">
            <a:alphaModFix/>
          </a:blip>
          <a:srcRect b="0" l="0" r="0" t="0"/>
          <a:stretch/>
        </p:blipFill>
        <p:spPr>
          <a:xfrm>
            <a:off x="23704700" y="9953402"/>
            <a:ext cx="682348" cy="993204"/>
          </a:xfrm>
          <a:prstGeom prst="rect">
            <a:avLst/>
          </a:prstGeom>
          <a:noFill/>
          <a:ln>
            <a:noFill/>
          </a:ln>
        </p:spPr>
      </p:pic>
      <p:pic>
        <p:nvPicPr>
          <p:cNvPr descr="preencoded.png" id="700" name="Google Shape;700;p23"/>
          <p:cNvPicPr preferRelativeResize="0"/>
          <p:nvPr/>
        </p:nvPicPr>
        <p:blipFill rotWithShape="1">
          <a:blip r:embed="rId8">
            <a:alphaModFix/>
          </a:blip>
          <a:srcRect b="0" l="0" r="0" t="0"/>
          <a:stretch/>
        </p:blipFill>
        <p:spPr>
          <a:xfrm>
            <a:off x="6465676" y="2023120"/>
            <a:ext cx="7083706" cy="1150590"/>
          </a:xfrm>
          <a:prstGeom prst="rect">
            <a:avLst/>
          </a:prstGeom>
          <a:noFill/>
          <a:ln>
            <a:noFill/>
          </a:ln>
        </p:spPr>
      </p:pic>
      <p:pic>
        <p:nvPicPr>
          <p:cNvPr descr="preencoded.png" id="701" name="Google Shape;701;p23"/>
          <p:cNvPicPr preferRelativeResize="0"/>
          <p:nvPr/>
        </p:nvPicPr>
        <p:blipFill rotWithShape="1">
          <a:blip r:embed="rId9">
            <a:alphaModFix/>
          </a:blip>
          <a:srcRect b="0" l="0" r="0" t="0"/>
          <a:stretch/>
        </p:blipFill>
        <p:spPr>
          <a:xfrm>
            <a:off x="0" y="2535213"/>
            <a:ext cx="24387048" cy="8139237"/>
          </a:xfrm>
          <a:prstGeom prst="rect">
            <a:avLst/>
          </a:prstGeom>
          <a:noFill/>
          <a:ln>
            <a:noFill/>
          </a:ln>
        </p:spPr>
      </p:pic>
      <p:pic>
        <p:nvPicPr>
          <p:cNvPr descr="preencoded.png" id="702" name="Google Shape;702;p23"/>
          <p:cNvPicPr preferRelativeResize="0"/>
          <p:nvPr/>
        </p:nvPicPr>
        <p:blipFill rotWithShape="1">
          <a:blip r:embed="rId10">
            <a:alphaModFix/>
          </a:blip>
          <a:srcRect b="0" l="0" r="0" t="0"/>
          <a:stretch/>
        </p:blipFill>
        <p:spPr>
          <a:xfrm>
            <a:off x="0" y="10951766"/>
            <a:ext cx="12144473" cy="750714"/>
          </a:xfrm>
          <a:prstGeom prst="rect">
            <a:avLst/>
          </a:prstGeom>
          <a:noFill/>
          <a:ln>
            <a:noFill/>
          </a:ln>
        </p:spPr>
      </p:pic>
      <p:pic>
        <p:nvPicPr>
          <p:cNvPr descr="preencoded.png" id="703" name="Google Shape;703;p23"/>
          <p:cNvPicPr preferRelativeResize="0"/>
          <p:nvPr/>
        </p:nvPicPr>
        <p:blipFill rotWithShape="1">
          <a:blip r:embed="rId11">
            <a:alphaModFix/>
          </a:blip>
          <a:srcRect b="0" l="0" r="0" t="0"/>
          <a:stretch/>
        </p:blipFill>
        <p:spPr>
          <a:xfrm>
            <a:off x="12488948" y="10951766"/>
            <a:ext cx="8056410" cy="128984"/>
          </a:xfrm>
          <a:prstGeom prst="rect">
            <a:avLst/>
          </a:prstGeom>
          <a:noFill/>
          <a:ln>
            <a:noFill/>
          </a:ln>
        </p:spPr>
      </p:pic>
      <p:sp>
        <p:nvSpPr>
          <p:cNvPr id="704" name="Google Shape;704;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3"/>
          <p:cNvSpPr/>
          <p:nvPr/>
        </p:nvSpPr>
        <p:spPr>
          <a:xfrm>
            <a:off x="3912089" y="3238500"/>
            <a:ext cx="16562870" cy="6273800"/>
          </a:xfrm>
          <a:prstGeom prst="roundRect">
            <a:avLst>
              <a:gd fmla="val 2025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3"/>
          <p:cNvSpPr/>
          <p:nvPr/>
        </p:nvSpPr>
        <p:spPr>
          <a:xfrm>
            <a:off x="4724991" y="4051300"/>
            <a:ext cx="1527577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707" name="Google Shape;707;p23"/>
          <p:cNvSpPr/>
          <p:nvPr/>
        </p:nvSpPr>
        <p:spPr>
          <a:xfrm>
            <a:off x="4724991" y="6057900"/>
            <a:ext cx="1507255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08" name="Google Shape;708;p23"/>
          <p:cNvSpPr/>
          <p:nvPr/>
        </p:nvSpPr>
        <p:spPr>
          <a:xfrm rot="-5400000">
            <a:off x="22199488" y="8338542"/>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2">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preencoded.png" id="709" name="Google Shape;709;p23"/>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58" name="Shape 58"/>
        <p:cNvGrpSpPr/>
        <p:nvPr/>
      </p:nvGrpSpPr>
      <p:grpSpPr>
        <a:xfrm>
          <a:off x="0" y="0"/>
          <a:ext cx="0" cy="0"/>
          <a:chOff x="0" y="0"/>
          <a:chExt cx="0" cy="0"/>
        </a:xfrm>
      </p:grpSpPr>
      <p:pic>
        <p:nvPicPr>
          <p:cNvPr descr="preencoded.png" id="59" name="Google Shape;59;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0" name="Google Shape;60;p3"/>
          <p:cNvPicPr preferRelativeResize="0"/>
          <p:nvPr/>
        </p:nvPicPr>
        <p:blipFill rotWithShape="1">
          <a:blip r:embed="rId4">
            <a:alphaModFix/>
          </a:blip>
          <a:srcRect b="0" l="0" r="0" t="0"/>
          <a:stretch/>
        </p:blipFill>
        <p:spPr>
          <a:xfrm>
            <a:off x="16855007" y="1193800"/>
            <a:ext cx="5820751" cy="3442587"/>
          </a:xfrm>
          <a:prstGeom prst="rect">
            <a:avLst/>
          </a:prstGeom>
          <a:noFill/>
          <a:ln>
            <a:noFill/>
          </a:ln>
        </p:spPr>
      </p:pic>
      <p:pic>
        <p:nvPicPr>
          <p:cNvPr descr="preencoded.png" id="61" name="Google Shape;61;p3"/>
          <p:cNvPicPr preferRelativeResize="0"/>
          <p:nvPr/>
        </p:nvPicPr>
        <p:blipFill rotWithShape="1">
          <a:blip r:embed="rId5">
            <a:alphaModFix/>
          </a:blip>
          <a:srcRect b="0" l="0" r="0" t="0"/>
          <a:stretch/>
        </p:blipFill>
        <p:spPr>
          <a:xfrm>
            <a:off x="21675296" y="1208345"/>
            <a:ext cx="1530647" cy="1530455"/>
          </a:xfrm>
          <a:prstGeom prst="rect">
            <a:avLst/>
          </a:prstGeom>
          <a:noFill/>
          <a:ln>
            <a:noFill/>
          </a:ln>
        </p:spPr>
      </p:pic>
      <p:pic>
        <p:nvPicPr>
          <p:cNvPr descr="preencoded.png" id="62" name="Google Shape;62;p3"/>
          <p:cNvPicPr preferRelativeResize="0"/>
          <p:nvPr/>
        </p:nvPicPr>
        <p:blipFill rotWithShape="1">
          <a:blip r:embed="rId6">
            <a:alphaModFix/>
          </a:blip>
          <a:srcRect b="0" l="0" r="0" t="0"/>
          <a:stretch/>
        </p:blipFill>
        <p:spPr>
          <a:xfrm>
            <a:off x="1711430" y="9067800"/>
            <a:ext cx="5820754" cy="3442587"/>
          </a:xfrm>
          <a:prstGeom prst="rect">
            <a:avLst/>
          </a:prstGeom>
          <a:noFill/>
          <a:ln>
            <a:noFill/>
          </a:ln>
        </p:spPr>
      </p:pic>
      <p:pic>
        <p:nvPicPr>
          <p:cNvPr descr="preencoded.png" id="63" name="Google Shape;63;p3"/>
          <p:cNvPicPr preferRelativeResize="0"/>
          <p:nvPr/>
        </p:nvPicPr>
        <p:blipFill rotWithShape="1">
          <a:blip r:embed="rId7">
            <a:alphaModFix/>
          </a:blip>
          <a:srcRect b="0" l="0" r="0" t="0"/>
          <a:stretch/>
        </p:blipFill>
        <p:spPr>
          <a:xfrm>
            <a:off x="1181248" y="10965386"/>
            <a:ext cx="1530647" cy="1530455"/>
          </a:xfrm>
          <a:prstGeom prst="rect">
            <a:avLst/>
          </a:prstGeom>
          <a:noFill/>
          <a:ln>
            <a:noFill/>
          </a:ln>
        </p:spPr>
      </p:pic>
      <p:sp>
        <p:nvSpPr>
          <p:cNvPr id="64" name="Google Shape;64;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 name="Google Shape;65;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6" name="Google Shape;66;p3"/>
          <p:cNvSpPr/>
          <p:nvPr/>
        </p:nvSpPr>
        <p:spPr>
          <a:xfrm>
            <a:off x="5893537" y="1625600"/>
            <a:ext cx="1314190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67" name="Google Shape;67;p3"/>
          <p:cNvSpPr/>
          <p:nvPr/>
        </p:nvSpPr>
        <p:spPr>
          <a:xfrm>
            <a:off x="4051806"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4051806" y="4597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3848581" y="45974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3916323" y="55372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preencoded.png" id="71" name="Google Shape;71;p3"/>
          <p:cNvPicPr preferRelativeResize="0"/>
          <p:nvPr/>
        </p:nvPicPr>
        <p:blipFill rotWithShape="1">
          <a:blip r:embed="rId9">
            <a:alphaModFix/>
          </a:blip>
          <a:srcRect b="0" l="0" r="0" t="0"/>
          <a:stretch/>
        </p:blipFill>
        <p:spPr>
          <a:xfrm>
            <a:off x="10186673" y="4521200"/>
            <a:ext cx="1625803" cy="1625600"/>
          </a:xfrm>
          <a:prstGeom prst="rect">
            <a:avLst/>
          </a:prstGeom>
          <a:noFill/>
          <a:ln>
            <a:noFill/>
          </a:ln>
        </p:spPr>
      </p:pic>
      <p:sp>
        <p:nvSpPr>
          <p:cNvPr id="72" name="Google Shape;72;p3"/>
          <p:cNvSpPr/>
          <p:nvPr/>
        </p:nvSpPr>
        <p:spPr>
          <a:xfrm>
            <a:off x="10186673" y="4521200"/>
            <a:ext cx="1625803" cy="1625600"/>
          </a:xfrm>
          <a:prstGeom prst="roundRect">
            <a:avLst>
              <a:gd fmla="val 781313" name="adj"/>
            </a:avLst>
          </a:prstGeom>
          <a:noFill/>
          <a:ln cap="flat" cmpd="sng" w="127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0637580" y="4813300"/>
            <a:ext cx="723990"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4DFFFF"/>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2574572"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5" name="Google Shape;75;p3"/>
          <p:cNvPicPr preferRelativeResize="0"/>
          <p:nvPr/>
        </p:nvPicPr>
        <p:blipFill rotWithShape="1">
          <a:blip r:embed="rId9">
            <a:alphaModFix/>
          </a:blip>
          <a:srcRect b="0" l="0" r="0" t="0"/>
          <a:stretch/>
        </p:blipFill>
        <p:spPr>
          <a:xfrm>
            <a:off x="12574572" y="4521200"/>
            <a:ext cx="1625803" cy="1625600"/>
          </a:xfrm>
          <a:prstGeom prst="rect">
            <a:avLst/>
          </a:prstGeom>
          <a:noFill/>
          <a:ln>
            <a:noFill/>
          </a:ln>
        </p:spPr>
      </p:pic>
      <p:sp>
        <p:nvSpPr>
          <p:cNvPr id="76" name="Google Shape;76;p3"/>
          <p:cNvSpPr/>
          <p:nvPr/>
        </p:nvSpPr>
        <p:spPr>
          <a:xfrm>
            <a:off x="12574572" y="4521200"/>
            <a:ext cx="1625803" cy="1625600"/>
          </a:xfrm>
          <a:prstGeom prst="roundRect">
            <a:avLst>
              <a:gd fmla="val 781313" name="adj"/>
            </a:avLst>
          </a:prstGeom>
          <a:noFill/>
          <a:ln cap="flat" cmpd="sng" w="127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2968321" y="4813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4DFFFF"/>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4403600" y="4597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4403600" y="45974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14403600" y="55372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4051806"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4051806" y="75819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3848581" y="75819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3916323" y="85217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preencoded.png" id="85" name="Google Shape;85;p3"/>
          <p:cNvPicPr preferRelativeResize="0"/>
          <p:nvPr/>
        </p:nvPicPr>
        <p:blipFill rotWithShape="1">
          <a:blip r:embed="rId9">
            <a:alphaModFix/>
          </a:blip>
          <a:srcRect b="0" l="0" r="0" t="0"/>
          <a:stretch/>
        </p:blipFill>
        <p:spPr>
          <a:xfrm>
            <a:off x="10186673" y="7505700"/>
            <a:ext cx="1625803" cy="1625600"/>
          </a:xfrm>
          <a:prstGeom prst="rect">
            <a:avLst/>
          </a:prstGeom>
          <a:noFill/>
          <a:ln>
            <a:noFill/>
          </a:ln>
        </p:spPr>
      </p:pic>
      <p:sp>
        <p:nvSpPr>
          <p:cNvPr id="86" name="Google Shape;86;p3"/>
          <p:cNvSpPr/>
          <p:nvPr/>
        </p:nvSpPr>
        <p:spPr>
          <a:xfrm>
            <a:off x="10186673" y="7505700"/>
            <a:ext cx="1625803" cy="1625600"/>
          </a:xfrm>
          <a:prstGeom prst="roundRect">
            <a:avLst>
              <a:gd fmla="val 781313" name="adj"/>
            </a:avLst>
          </a:prstGeom>
          <a:noFill/>
          <a:ln cap="flat" cmpd="sng" w="127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0580422" y="77978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4DFFFF"/>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12574572"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9" name="Google Shape;89;p3"/>
          <p:cNvPicPr preferRelativeResize="0"/>
          <p:nvPr/>
        </p:nvPicPr>
        <p:blipFill rotWithShape="1">
          <a:blip r:embed="rId9">
            <a:alphaModFix/>
          </a:blip>
          <a:srcRect b="0" l="0" r="0" t="0"/>
          <a:stretch/>
        </p:blipFill>
        <p:spPr>
          <a:xfrm>
            <a:off x="12574572" y="7505700"/>
            <a:ext cx="1625803" cy="1625600"/>
          </a:xfrm>
          <a:prstGeom prst="rect">
            <a:avLst/>
          </a:prstGeom>
          <a:noFill/>
          <a:ln>
            <a:noFill/>
          </a:ln>
        </p:spPr>
      </p:pic>
      <p:sp>
        <p:nvSpPr>
          <p:cNvPr id="90" name="Google Shape;90;p3"/>
          <p:cNvSpPr/>
          <p:nvPr/>
        </p:nvSpPr>
        <p:spPr>
          <a:xfrm>
            <a:off x="12574572" y="7505700"/>
            <a:ext cx="1625803" cy="1625600"/>
          </a:xfrm>
          <a:prstGeom prst="roundRect">
            <a:avLst>
              <a:gd fmla="val 781313" name="adj"/>
            </a:avLst>
          </a:prstGeom>
          <a:noFill/>
          <a:ln cap="flat" cmpd="sng" w="127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2968321" y="77978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4DFFFF"/>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14403600" y="75819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a:off x="14403600" y="75819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94" name="Google Shape;94;p3"/>
          <p:cNvSpPr/>
          <p:nvPr/>
        </p:nvSpPr>
        <p:spPr>
          <a:xfrm>
            <a:off x="14403600" y="85217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95" name="Google Shape;95;p3"/>
          <p:cNvSpPr/>
          <p:nvPr/>
        </p:nvSpPr>
        <p:spPr>
          <a:xfrm>
            <a:off x="4051806"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4051806" y="10566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3848581" y="105664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98" name="Google Shape;98;p3"/>
          <p:cNvSpPr/>
          <p:nvPr/>
        </p:nvSpPr>
        <p:spPr>
          <a:xfrm>
            <a:off x="3916323" y="115062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preencoded.png" id="99" name="Google Shape;99;p3"/>
          <p:cNvPicPr preferRelativeResize="0"/>
          <p:nvPr/>
        </p:nvPicPr>
        <p:blipFill rotWithShape="1">
          <a:blip r:embed="rId9">
            <a:alphaModFix/>
          </a:blip>
          <a:srcRect b="0" l="0" r="0" t="0"/>
          <a:stretch/>
        </p:blipFill>
        <p:spPr>
          <a:xfrm>
            <a:off x="10186673" y="10490200"/>
            <a:ext cx="1625803" cy="1625600"/>
          </a:xfrm>
          <a:prstGeom prst="rect">
            <a:avLst/>
          </a:prstGeom>
          <a:noFill/>
          <a:ln>
            <a:noFill/>
          </a:ln>
        </p:spPr>
      </p:pic>
      <p:sp>
        <p:nvSpPr>
          <p:cNvPr id="100" name="Google Shape;100;p3"/>
          <p:cNvSpPr/>
          <p:nvPr/>
        </p:nvSpPr>
        <p:spPr>
          <a:xfrm>
            <a:off x="10186673" y="10490200"/>
            <a:ext cx="1625803" cy="1625600"/>
          </a:xfrm>
          <a:prstGeom prst="roundRect">
            <a:avLst>
              <a:gd fmla="val 781313" name="adj"/>
            </a:avLst>
          </a:prstGeom>
          <a:noFill/>
          <a:ln cap="flat" cmpd="sng" w="127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a:off x="10580422" y="10782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4DFFFF"/>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102" name="Google Shape;102;p3"/>
          <p:cNvSpPr/>
          <p:nvPr/>
        </p:nvSpPr>
        <p:spPr>
          <a:xfrm>
            <a:off x="12574572"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3" name="Google Shape;103;p3"/>
          <p:cNvPicPr preferRelativeResize="0"/>
          <p:nvPr/>
        </p:nvPicPr>
        <p:blipFill rotWithShape="1">
          <a:blip r:embed="rId9">
            <a:alphaModFix/>
          </a:blip>
          <a:srcRect b="0" l="0" r="0" t="0"/>
          <a:stretch/>
        </p:blipFill>
        <p:spPr>
          <a:xfrm>
            <a:off x="12574572" y="10490200"/>
            <a:ext cx="1625803" cy="1625600"/>
          </a:xfrm>
          <a:prstGeom prst="rect">
            <a:avLst/>
          </a:prstGeom>
          <a:noFill/>
          <a:ln>
            <a:noFill/>
          </a:ln>
        </p:spPr>
      </p:pic>
      <p:sp>
        <p:nvSpPr>
          <p:cNvPr id="104" name="Google Shape;104;p3"/>
          <p:cNvSpPr/>
          <p:nvPr/>
        </p:nvSpPr>
        <p:spPr>
          <a:xfrm>
            <a:off x="12574572" y="10490200"/>
            <a:ext cx="1625803" cy="1625600"/>
          </a:xfrm>
          <a:prstGeom prst="roundRect">
            <a:avLst>
              <a:gd fmla="val 781313" name="adj"/>
            </a:avLst>
          </a:prstGeom>
          <a:noFill/>
          <a:ln cap="flat" cmpd="sng" w="12700">
            <a:solidFill>
              <a:srgbClr val="4D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
          <p:cNvSpPr/>
          <p:nvPr/>
        </p:nvSpPr>
        <p:spPr>
          <a:xfrm>
            <a:off x="12968321" y="10782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4DFFFF"/>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106" name="Google Shape;106;p3"/>
          <p:cNvSpPr/>
          <p:nvPr/>
        </p:nvSpPr>
        <p:spPr>
          <a:xfrm>
            <a:off x="14403600" y="10566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14403600" y="105664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108" name="Google Shape;108;p3"/>
          <p:cNvSpPr/>
          <p:nvPr/>
        </p:nvSpPr>
        <p:spPr>
          <a:xfrm>
            <a:off x="14403600" y="115062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113" name="Shape 113"/>
        <p:cNvGrpSpPr/>
        <p:nvPr/>
      </p:nvGrpSpPr>
      <p:grpSpPr>
        <a:xfrm>
          <a:off x="0" y="0"/>
          <a:ext cx="0" cy="0"/>
          <a:chOff x="0" y="0"/>
          <a:chExt cx="0" cy="0"/>
        </a:xfrm>
      </p:grpSpPr>
      <p:pic>
        <p:nvPicPr>
          <p:cNvPr descr="preencoded.png" id="114" name="Google Shape;114;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5" name="Google Shape;11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6" name="Google Shape;116;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7" name="Google Shape;117;p4"/>
          <p:cNvSpPr/>
          <p:nvPr/>
        </p:nvSpPr>
        <p:spPr>
          <a:xfrm>
            <a:off x="7646356" y="4864100"/>
            <a:ext cx="9107038" cy="35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
          <p:cNvSpPr/>
          <p:nvPr/>
        </p:nvSpPr>
        <p:spPr>
          <a:xfrm>
            <a:off x="7375388" y="4864100"/>
            <a:ext cx="9648973"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2800" u="none" cap="none" strike="noStrike">
                <a:solidFill>
                  <a:srgbClr val="4DFFFF"/>
                </a:solidFill>
                <a:latin typeface="DM Serif Display"/>
                <a:ea typeface="DM Serif Display"/>
                <a:cs typeface="DM Serif Display"/>
                <a:sym typeface="DM Serif Display"/>
              </a:rPr>
              <a:t>Introduction</a:t>
            </a:r>
            <a:endParaRPr b="0" i="0" sz="12800" u="none" cap="none" strike="noStrike">
              <a:solidFill>
                <a:schemeClr val="dk1"/>
              </a:solidFill>
              <a:latin typeface="Calibri"/>
              <a:ea typeface="Calibri"/>
              <a:cs typeface="Calibri"/>
              <a:sym typeface="Calibri"/>
            </a:endParaRPr>
          </a:p>
        </p:txBody>
      </p:sp>
      <p:sp>
        <p:nvSpPr>
          <p:cNvPr id="119" name="Google Shape;119;p4"/>
          <p:cNvSpPr/>
          <p:nvPr/>
        </p:nvSpPr>
        <p:spPr>
          <a:xfrm>
            <a:off x="7578614" y="7391400"/>
            <a:ext cx="924252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DM Sans"/>
                <a:ea typeface="DM Sans"/>
                <a:cs typeface="DM Sans"/>
                <a:sym typeface="DM Sa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124" name="Shape 124"/>
        <p:cNvGrpSpPr/>
        <p:nvPr/>
      </p:nvGrpSpPr>
      <p:grpSpPr>
        <a:xfrm>
          <a:off x="0" y="0"/>
          <a:ext cx="0" cy="0"/>
          <a:chOff x="0" y="0"/>
          <a:chExt cx="0" cy="0"/>
        </a:xfrm>
      </p:grpSpPr>
      <p:pic>
        <p:nvPicPr>
          <p:cNvPr descr="preencoded.png" id="125" name="Google Shape;125;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26" name="Google Shape;126;p5"/>
          <p:cNvPicPr preferRelativeResize="0"/>
          <p:nvPr/>
        </p:nvPicPr>
        <p:blipFill rotWithShape="1">
          <a:blip r:embed="rId4">
            <a:alphaModFix/>
          </a:blip>
          <a:srcRect b="0" l="0" r="0" t="0"/>
          <a:stretch/>
        </p:blipFill>
        <p:spPr>
          <a:xfrm>
            <a:off x="1107612" y="0"/>
            <a:ext cx="22155011" cy="13716000"/>
          </a:xfrm>
          <a:prstGeom prst="rect">
            <a:avLst/>
          </a:prstGeom>
          <a:noFill/>
          <a:ln>
            <a:noFill/>
          </a:ln>
        </p:spPr>
      </p:pic>
      <p:pic>
        <p:nvPicPr>
          <p:cNvPr descr="preencoded.png" id="127" name="Google Shape;127;p5"/>
          <p:cNvPicPr preferRelativeResize="0"/>
          <p:nvPr/>
        </p:nvPicPr>
        <p:blipFill rotWithShape="1">
          <a:blip r:embed="rId5">
            <a:alphaModFix/>
          </a:blip>
          <a:srcRect b="0" l="0" r="0" t="0"/>
          <a:stretch/>
        </p:blipFill>
        <p:spPr>
          <a:xfrm>
            <a:off x="1486697" y="0"/>
            <a:ext cx="21396838" cy="13716000"/>
          </a:xfrm>
          <a:prstGeom prst="rect">
            <a:avLst/>
          </a:prstGeom>
          <a:noFill/>
          <a:ln>
            <a:noFill/>
          </a:ln>
        </p:spPr>
      </p:pic>
      <p:pic>
        <p:nvPicPr>
          <p:cNvPr descr="preencoded.png" id="128" name="Google Shape;128;p5"/>
          <p:cNvPicPr preferRelativeResize="0"/>
          <p:nvPr/>
        </p:nvPicPr>
        <p:blipFill rotWithShape="1">
          <a:blip r:embed="rId6">
            <a:alphaModFix/>
          </a:blip>
          <a:srcRect b="0" l="0" r="0" t="0"/>
          <a:stretch/>
        </p:blipFill>
        <p:spPr>
          <a:xfrm>
            <a:off x="2045421" y="0"/>
            <a:ext cx="20277114" cy="13716000"/>
          </a:xfrm>
          <a:prstGeom prst="rect">
            <a:avLst/>
          </a:prstGeom>
          <a:noFill/>
          <a:ln>
            <a:noFill/>
          </a:ln>
        </p:spPr>
      </p:pic>
      <p:sp>
        <p:nvSpPr>
          <p:cNvPr id="129" name="Google Shape;129;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0" name="Google Shape;130;p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1" name="Google Shape;131;p5"/>
          <p:cNvSpPr/>
          <p:nvPr/>
        </p:nvSpPr>
        <p:spPr>
          <a:xfrm>
            <a:off x="2959470" y="2743200"/>
            <a:ext cx="1460259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4DFFFF"/>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132" name="Google Shape;132;p5"/>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33" name="Google Shape;133;p5"/>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138" name="Shape 138"/>
        <p:cNvGrpSpPr/>
        <p:nvPr/>
      </p:nvGrpSpPr>
      <p:grpSpPr>
        <a:xfrm>
          <a:off x="0" y="0"/>
          <a:ext cx="0" cy="0"/>
          <a:chOff x="0" y="0"/>
          <a:chExt cx="0" cy="0"/>
        </a:xfrm>
      </p:grpSpPr>
      <p:pic>
        <p:nvPicPr>
          <p:cNvPr descr="preencoded.png" id="139" name="Google Shape;139;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40" name="Google Shape;140;p6"/>
          <p:cNvPicPr preferRelativeResize="0"/>
          <p:nvPr/>
        </p:nvPicPr>
        <p:blipFill rotWithShape="1">
          <a:blip r:embed="rId4">
            <a:alphaModFix/>
          </a:blip>
          <a:srcRect b="0" l="0" r="0" t="0"/>
          <a:stretch/>
        </p:blipFill>
        <p:spPr>
          <a:xfrm>
            <a:off x="0" y="805700"/>
            <a:ext cx="24387048" cy="12110851"/>
          </a:xfrm>
          <a:prstGeom prst="rect">
            <a:avLst/>
          </a:prstGeom>
          <a:noFill/>
          <a:ln>
            <a:noFill/>
          </a:ln>
        </p:spPr>
      </p:pic>
      <p:pic>
        <p:nvPicPr>
          <p:cNvPr descr="preencoded.png" id="141" name="Google Shape;141;p6"/>
          <p:cNvPicPr preferRelativeResize="0"/>
          <p:nvPr/>
        </p:nvPicPr>
        <p:blipFill rotWithShape="1">
          <a:blip r:embed="rId5">
            <a:alphaModFix/>
          </a:blip>
          <a:srcRect b="0" l="0" r="0" t="0"/>
          <a:stretch/>
        </p:blipFill>
        <p:spPr>
          <a:xfrm>
            <a:off x="0" y="984498"/>
            <a:ext cx="24387048" cy="11753255"/>
          </a:xfrm>
          <a:prstGeom prst="rect">
            <a:avLst/>
          </a:prstGeom>
          <a:noFill/>
          <a:ln>
            <a:noFill/>
          </a:ln>
        </p:spPr>
      </p:pic>
      <p:pic>
        <p:nvPicPr>
          <p:cNvPr descr="preencoded.png" id="142" name="Google Shape;142;p6"/>
          <p:cNvPicPr preferRelativeResize="0"/>
          <p:nvPr/>
        </p:nvPicPr>
        <p:blipFill rotWithShape="1">
          <a:blip r:embed="rId6">
            <a:alphaModFix/>
          </a:blip>
          <a:srcRect b="0" l="0" r="0" t="0"/>
          <a:stretch/>
        </p:blipFill>
        <p:spPr>
          <a:xfrm>
            <a:off x="0" y="12815875"/>
            <a:ext cx="4393549" cy="367494"/>
          </a:xfrm>
          <a:prstGeom prst="rect">
            <a:avLst/>
          </a:prstGeom>
          <a:noFill/>
          <a:ln>
            <a:noFill/>
          </a:ln>
        </p:spPr>
      </p:pic>
      <p:pic>
        <p:nvPicPr>
          <p:cNvPr descr="preencoded.png" id="143" name="Google Shape;143;p6"/>
          <p:cNvPicPr preferRelativeResize="0"/>
          <p:nvPr/>
        </p:nvPicPr>
        <p:blipFill rotWithShape="1">
          <a:blip r:embed="rId7">
            <a:alphaModFix/>
          </a:blip>
          <a:srcRect b="0" l="0" r="0" t="0"/>
          <a:stretch/>
        </p:blipFill>
        <p:spPr>
          <a:xfrm>
            <a:off x="17582619" y="538876"/>
            <a:ext cx="6804429" cy="498977"/>
          </a:xfrm>
          <a:prstGeom prst="rect">
            <a:avLst/>
          </a:prstGeom>
          <a:noFill/>
          <a:ln>
            <a:noFill/>
          </a:ln>
        </p:spPr>
      </p:pic>
      <p:pic>
        <p:nvPicPr>
          <p:cNvPr descr="preencoded.png" id="144" name="Google Shape;144;p6"/>
          <p:cNvPicPr preferRelativeResize="0"/>
          <p:nvPr/>
        </p:nvPicPr>
        <p:blipFill rotWithShape="1">
          <a:blip r:embed="rId8">
            <a:alphaModFix/>
          </a:blip>
          <a:srcRect b="0" l="0" r="0" t="0"/>
          <a:stretch/>
        </p:blipFill>
        <p:spPr>
          <a:xfrm>
            <a:off x="815134" y="526225"/>
            <a:ext cx="9933776" cy="613959"/>
          </a:xfrm>
          <a:prstGeom prst="rect">
            <a:avLst/>
          </a:prstGeom>
          <a:noFill/>
          <a:ln>
            <a:noFill/>
          </a:ln>
        </p:spPr>
      </p:pic>
      <p:pic>
        <p:nvPicPr>
          <p:cNvPr descr="preencoded.png" id="145" name="Google Shape;145;p6"/>
          <p:cNvPicPr preferRelativeResize="0"/>
          <p:nvPr/>
        </p:nvPicPr>
        <p:blipFill rotWithShape="1">
          <a:blip r:embed="rId9">
            <a:alphaModFix/>
          </a:blip>
          <a:srcRect b="0" l="0" r="0" t="0"/>
          <a:stretch/>
        </p:blipFill>
        <p:spPr>
          <a:xfrm>
            <a:off x="6697148" y="12141398"/>
            <a:ext cx="2876596" cy="339985"/>
          </a:xfrm>
          <a:prstGeom prst="rect">
            <a:avLst/>
          </a:prstGeom>
          <a:noFill/>
          <a:ln>
            <a:noFill/>
          </a:ln>
        </p:spPr>
      </p:pic>
      <p:sp>
        <p:nvSpPr>
          <p:cNvPr id="146" name="Google Shape;146;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7" name="Google Shape;147;p6"/>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preencoded.png" id="148" name="Google Shape;148;p6"/>
          <p:cNvPicPr preferRelativeResize="0"/>
          <p:nvPr/>
        </p:nvPicPr>
        <p:blipFill rotWithShape="1">
          <a:blip r:embed="rId11">
            <a:alphaModFix/>
          </a:blip>
          <a:srcRect b="0" l="0" r="0" t="0"/>
          <a:stretch/>
        </p:blipFill>
        <p:spPr>
          <a:xfrm>
            <a:off x="0" y="0"/>
            <a:ext cx="24387048" cy="8305800"/>
          </a:xfrm>
          <a:prstGeom prst="rect">
            <a:avLst/>
          </a:prstGeom>
          <a:noFill/>
          <a:ln>
            <a:noFill/>
          </a:ln>
        </p:spPr>
      </p:pic>
      <p:sp>
        <p:nvSpPr>
          <p:cNvPr id="149" name="Google Shape;149;p6"/>
          <p:cNvSpPr/>
          <p:nvPr/>
        </p:nvSpPr>
        <p:spPr>
          <a:xfrm>
            <a:off x="1816327" y="94996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0" name="Google Shape;150;p6"/>
          <p:cNvPicPr preferRelativeResize="0"/>
          <p:nvPr/>
        </p:nvPicPr>
        <p:blipFill rotWithShape="1">
          <a:blip r:embed="rId12">
            <a:alphaModFix/>
          </a:blip>
          <a:srcRect b="0" l="0" r="0" t="0"/>
          <a:stretch/>
        </p:blipFill>
        <p:spPr>
          <a:xfrm>
            <a:off x="1816327" y="10007600"/>
            <a:ext cx="1933562" cy="1625600"/>
          </a:xfrm>
          <a:prstGeom prst="rect">
            <a:avLst/>
          </a:prstGeom>
          <a:noFill/>
          <a:ln>
            <a:noFill/>
          </a:ln>
        </p:spPr>
      </p:pic>
      <p:sp>
        <p:nvSpPr>
          <p:cNvPr id="151" name="Google Shape;151;p6"/>
          <p:cNvSpPr/>
          <p:nvPr/>
        </p:nvSpPr>
        <p:spPr>
          <a:xfrm>
            <a:off x="4156340" y="9499600"/>
            <a:ext cx="7567227"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4156340" y="9499600"/>
            <a:ext cx="777045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53" name="Google Shape;153;p6"/>
          <p:cNvSpPr/>
          <p:nvPr/>
        </p:nvSpPr>
        <p:spPr>
          <a:xfrm>
            <a:off x="4156340" y="10541000"/>
            <a:ext cx="770271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4" name="Google Shape;154;p6"/>
          <p:cNvSpPr/>
          <p:nvPr/>
        </p:nvSpPr>
        <p:spPr>
          <a:xfrm>
            <a:off x="12676184" y="9499600"/>
            <a:ext cx="9907238"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5" name="Google Shape;155;p6"/>
          <p:cNvPicPr preferRelativeResize="0"/>
          <p:nvPr/>
        </p:nvPicPr>
        <p:blipFill rotWithShape="1">
          <a:blip r:embed="rId13">
            <a:alphaModFix/>
          </a:blip>
          <a:srcRect b="0" l="0" r="0" t="0"/>
          <a:stretch/>
        </p:blipFill>
        <p:spPr>
          <a:xfrm>
            <a:off x="12676184" y="10274300"/>
            <a:ext cx="1943743" cy="1625600"/>
          </a:xfrm>
          <a:prstGeom prst="rect">
            <a:avLst/>
          </a:prstGeom>
          <a:noFill/>
          <a:ln>
            <a:noFill/>
          </a:ln>
        </p:spPr>
      </p:pic>
      <p:sp>
        <p:nvSpPr>
          <p:cNvPr id="156" name="Google Shape;156;p6"/>
          <p:cNvSpPr/>
          <p:nvPr/>
        </p:nvSpPr>
        <p:spPr>
          <a:xfrm>
            <a:off x="15026375" y="9499600"/>
            <a:ext cx="7557048"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15026375" y="9499600"/>
            <a:ext cx="776027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58" name="Google Shape;158;p6"/>
          <p:cNvSpPr/>
          <p:nvPr/>
        </p:nvSpPr>
        <p:spPr>
          <a:xfrm>
            <a:off x="15026375" y="10541000"/>
            <a:ext cx="7692531"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163" name="Shape 163"/>
        <p:cNvGrpSpPr/>
        <p:nvPr/>
      </p:nvGrpSpPr>
      <p:grpSpPr>
        <a:xfrm>
          <a:off x="0" y="0"/>
          <a:ext cx="0" cy="0"/>
          <a:chOff x="0" y="0"/>
          <a:chExt cx="0" cy="0"/>
        </a:xfrm>
      </p:grpSpPr>
      <p:pic>
        <p:nvPicPr>
          <p:cNvPr descr="preencoded.png" id="164" name="Google Shape;164;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65" name="Google Shape;165;p7"/>
          <p:cNvPicPr preferRelativeResize="0"/>
          <p:nvPr/>
        </p:nvPicPr>
        <p:blipFill rotWithShape="1">
          <a:blip r:embed="rId4">
            <a:alphaModFix/>
          </a:blip>
          <a:srcRect b="0" l="0" r="0" t="0"/>
          <a:stretch/>
        </p:blipFill>
        <p:spPr>
          <a:xfrm>
            <a:off x="16855007" y="1193800"/>
            <a:ext cx="5820751" cy="3442587"/>
          </a:xfrm>
          <a:prstGeom prst="rect">
            <a:avLst/>
          </a:prstGeom>
          <a:noFill/>
          <a:ln>
            <a:noFill/>
          </a:ln>
        </p:spPr>
      </p:pic>
      <p:pic>
        <p:nvPicPr>
          <p:cNvPr descr="preencoded.png" id="166" name="Google Shape;166;p7"/>
          <p:cNvPicPr preferRelativeResize="0"/>
          <p:nvPr/>
        </p:nvPicPr>
        <p:blipFill rotWithShape="1">
          <a:blip r:embed="rId5">
            <a:alphaModFix/>
          </a:blip>
          <a:srcRect b="0" l="0" r="0" t="0"/>
          <a:stretch/>
        </p:blipFill>
        <p:spPr>
          <a:xfrm>
            <a:off x="21675296" y="1208342"/>
            <a:ext cx="1530647" cy="1530455"/>
          </a:xfrm>
          <a:prstGeom prst="rect">
            <a:avLst/>
          </a:prstGeom>
          <a:noFill/>
          <a:ln>
            <a:noFill/>
          </a:ln>
        </p:spPr>
      </p:pic>
      <p:pic>
        <p:nvPicPr>
          <p:cNvPr descr="preencoded.png" id="167" name="Google Shape;167;p7"/>
          <p:cNvPicPr preferRelativeResize="0"/>
          <p:nvPr/>
        </p:nvPicPr>
        <p:blipFill rotWithShape="1">
          <a:blip r:embed="rId6">
            <a:alphaModFix/>
          </a:blip>
          <a:srcRect b="0" l="0" r="0" t="0"/>
          <a:stretch/>
        </p:blipFill>
        <p:spPr>
          <a:xfrm>
            <a:off x="1711430" y="9067794"/>
            <a:ext cx="5820754" cy="3442587"/>
          </a:xfrm>
          <a:prstGeom prst="rect">
            <a:avLst/>
          </a:prstGeom>
          <a:noFill/>
          <a:ln>
            <a:noFill/>
          </a:ln>
        </p:spPr>
      </p:pic>
      <p:pic>
        <p:nvPicPr>
          <p:cNvPr descr="preencoded.png" id="168" name="Google Shape;168;p7"/>
          <p:cNvPicPr preferRelativeResize="0"/>
          <p:nvPr/>
        </p:nvPicPr>
        <p:blipFill rotWithShape="1">
          <a:blip r:embed="rId7">
            <a:alphaModFix/>
          </a:blip>
          <a:srcRect b="0" l="0" r="0" t="0"/>
          <a:stretch/>
        </p:blipFill>
        <p:spPr>
          <a:xfrm>
            <a:off x="1181248" y="10965390"/>
            <a:ext cx="1530647" cy="1530455"/>
          </a:xfrm>
          <a:prstGeom prst="rect">
            <a:avLst/>
          </a:prstGeom>
          <a:noFill/>
          <a:ln>
            <a:noFill/>
          </a:ln>
        </p:spPr>
      </p:pic>
      <p:sp>
        <p:nvSpPr>
          <p:cNvPr id="169" name="Google Shape;169;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0" name="Google Shape;170;p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71" name="Google Shape;171;p7"/>
          <p:cNvSpPr/>
          <p:nvPr/>
        </p:nvSpPr>
        <p:spPr>
          <a:xfrm>
            <a:off x="13374772" y="2743200"/>
            <a:ext cx="830683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
          <p:cNvSpPr/>
          <p:nvPr/>
        </p:nvSpPr>
        <p:spPr>
          <a:xfrm>
            <a:off x="13374772" y="27432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
          <p:cNvSpPr/>
          <p:nvPr/>
        </p:nvSpPr>
        <p:spPr>
          <a:xfrm>
            <a:off x="13374772" y="27432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74" name="Google Shape;174;p7"/>
          <p:cNvSpPr/>
          <p:nvPr/>
        </p:nvSpPr>
        <p:spPr>
          <a:xfrm>
            <a:off x="13374772" y="4191000"/>
            <a:ext cx="830683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7"/>
          <p:cNvSpPr/>
          <p:nvPr/>
        </p:nvSpPr>
        <p:spPr>
          <a:xfrm>
            <a:off x="13374772" y="4191000"/>
            <a:ext cx="844232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preencoded.png" id="176" name="Google Shape;176;p7"/>
          <p:cNvPicPr preferRelativeResize="0"/>
          <p:nvPr/>
        </p:nvPicPr>
        <p:blipFill rotWithShape="1">
          <a:blip r:embed="rId9">
            <a:alphaModFix/>
          </a:blip>
          <a:srcRect b="0" l="0" r="0" t="0"/>
          <a:stretch/>
        </p:blipFill>
        <p:spPr>
          <a:xfrm>
            <a:off x="13374772" y="6400800"/>
            <a:ext cx="8306838" cy="5105400"/>
          </a:xfrm>
          <a:prstGeom prst="rect">
            <a:avLst/>
          </a:prstGeom>
          <a:noFill/>
          <a:ln>
            <a:noFill/>
          </a:ln>
        </p:spPr>
      </p:pic>
      <p:sp>
        <p:nvSpPr>
          <p:cNvPr id="177" name="Google Shape;177;p7"/>
          <p:cNvSpPr/>
          <p:nvPr/>
        </p:nvSpPr>
        <p:spPr>
          <a:xfrm>
            <a:off x="3658057" y="2743200"/>
            <a:ext cx="830683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
          <p:cNvSpPr/>
          <p:nvPr/>
        </p:nvSpPr>
        <p:spPr>
          <a:xfrm>
            <a:off x="3658057" y="2743200"/>
            <a:ext cx="414071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a:off x="3658057" y="2743200"/>
            <a:ext cx="434394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80" name="Google Shape;180;p7"/>
          <p:cNvSpPr/>
          <p:nvPr/>
        </p:nvSpPr>
        <p:spPr>
          <a:xfrm>
            <a:off x="3658057" y="4191000"/>
            <a:ext cx="830683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7"/>
          <p:cNvSpPr/>
          <p:nvPr/>
        </p:nvSpPr>
        <p:spPr>
          <a:xfrm>
            <a:off x="3658057" y="4191000"/>
            <a:ext cx="844232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preencoded.png" id="182" name="Google Shape;182;p7"/>
          <p:cNvPicPr preferRelativeResize="0"/>
          <p:nvPr/>
        </p:nvPicPr>
        <p:blipFill rotWithShape="1">
          <a:blip r:embed="rId10">
            <a:alphaModFix/>
          </a:blip>
          <a:srcRect b="0" l="0" r="0" t="0"/>
          <a:stretch/>
        </p:blipFill>
        <p:spPr>
          <a:xfrm>
            <a:off x="3658057" y="6400800"/>
            <a:ext cx="8306838" cy="5105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187" name="Shape 187"/>
        <p:cNvGrpSpPr/>
        <p:nvPr/>
      </p:nvGrpSpPr>
      <p:grpSpPr>
        <a:xfrm>
          <a:off x="0" y="0"/>
          <a:ext cx="0" cy="0"/>
          <a:chOff x="0" y="0"/>
          <a:chExt cx="0" cy="0"/>
        </a:xfrm>
      </p:grpSpPr>
      <p:pic>
        <p:nvPicPr>
          <p:cNvPr descr="preencoded.png" id="188" name="Google Shape;188;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89" name="Google Shape;189;p8"/>
          <p:cNvPicPr preferRelativeResize="0"/>
          <p:nvPr/>
        </p:nvPicPr>
        <p:blipFill rotWithShape="1">
          <a:blip r:embed="rId4">
            <a:alphaModFix/>
          </a:blip>
          <a:srcRect b="0" l="0" r="0" t="0"/>
          <a:stretch/>
        </p:blipFill>
        <p:spPr>
          <a:xfrm>
            <a:off x="2136831" y="3965501"/>
            <a:ext cx="20552049" cy="5408972"/>
          </a:xfrm>
          <a:prstGeom prst="rect">
            <a:avLst/>
          </a:prstGeom>
          <a:noFill/>
          <a:ln>
            <a:noFill/>
          </a:ln>
        </p:spPr>
      </p:pic>
      <p:pic>
        <p:nvPicPr>
          <p:cNvPr descr="preencoded.png" id="190" name="Google Shape;190;p8"/>
          <p:cNvPicPr preferRelativeResize="0"/>
          <p:nvPr/>
        </p:nvPicPr>
        <p:blipFill rotWithShape="1">
          <a:blip r:embed="rId5">
            <a:alphaModFix/>
          </a:blip>
          <a:srcRect b="0" l="0" r="0" t="0"/>
          <a:stretch/>
        </p:blipFill>
        <p:spPr>
          <a:xfrm>
            <a:off x="5463227" y="3702745"/>
            <a:ext cx="95560" cy="337282"/>
          </a:xfrm>
          <a:prstGeom prst="rect">
            <a:avLst/>
          </a:prstGeom>
          <a:noFill/>
          <a:ln>
            <a:noFill/>
          </a:ln>
        </p:spPr>
      </p:pic>
      <p:pic>
        <p:nvPicPr>
          <p:cNvPr descr="preencoded.png" id="191" name="Google Shape;191;p8"/>
          <p:cNvPicPr preferRelativeResize="0"/>
          <p:nvPr/>
        </p:nvPicPr>
        <p:blipFill rotWithShape="1">
          <a:blip r:embed="rId6">
            <a:alphaModFix/>
          </a:blip>
          <a:srcRect b="0" l="0" r="0" t="0"/>
          <a:stretch/>
        </p:blipFill>
        <p:spPr>
          <a:xfrm>
            <a:off x="14063609" y="3984613"/>
            <a:ext cx="4954776" cy="286643"/>
          </a:xfrm>
          <a:prstGeom prst="rect">
            <a:avLst/>
          </a:prstGeom>
          <a:noFill/>
          <a:ln>
            <a:noFill/>
          </a:ln>
        </p:spPr>
      </p:pic>
      <p:pic>
        <p:nvPicPr>
          <p:cNvPr descr="preencoded.png" id="192" name="Google Shape;192;p8"/>
          <p:cNvPicPr preferRelativeResize="0"/>
          <p:nvPr/>
        </p:nvPicPr>
        <p:blipFill rotWithShape="1">
          <a:blip r:embed="rId7">
            <a:alphaModFix/>
          </a:blip>
          <a:srcRect b="0" l="0" r="0" t="0"/>
          <a:stretch/>
        </p:blipFill>
        <p:spPr>
          <a:xfrm>
            <a:off x="20720320" y="9150883"/>
            <a:ext cx="1382752" cy="735719"/>
          </a:xfrm>
          <a:prstGeom prst="rect">
            <a:avLst/>
          </a:prstGeom>
          <a:noFill/>
          <a:ln>
            <a:noFill/>
          </a:ln>
        </p:spPr>
      </p:pic>
      <p:pic>
        <p:nvPicPr>
          <p:cNvPr descr="preencoded.png" id="193" name="Google Shape;193;p8"/>
          <p:cNvPicPr preferRelativeResize="0"/>
          <p:nvPr/>
        </p:nvPicPr>
        <p:blipFill rotWithShape="1">
          <a:blip r:embed="rId8">
            <a:alphaModFix/>
          </a:blip>
          <a:srcRect b="0" l="0" r="0" t="0"/>
          <a:stretch/>
        </p:blipFill>
        <p:spPr>
          <a:xfrm>
            <a:off x="7950673" y="3276600"/>
            <a:ext cx="5247188" cy="852289"/>
          </a:xfrm>
          <a:prstGeom prst="rect">
            <a:avLst/>
          </a:prstGeom>
          <a:noFill/>
          <a:ln>
            <a:noFill/>
          </a:ln>
        </p:spPr>
      </p:pic>
      <p:pic>
        <p:nvPicPr>
          <p:cNvPr descr="preencoded.png" id="194" name="Google Shape;194;p8"/>
          <p:cNvPicPr preferRelativeResize="0"/>
          <p:nvPr/>
        </p:nvPicPr>
        <p:blipFill rotWithShape="1">
          <a:blip r:embed="rId9">
            <a:alphaModFix/>
          </a:blip>
          <a:srcRect b="0" l="0" r="0" t="0"/>
          <a:stretch/>
        </p:blipFill>
        <p:spPr>
          <a:xfrm>
            <a:off x="1827193" y="3655926"/>
            <a:ext cx="21172232" cy="6029077"/>
          </a:xfrm>
          <a:prstGeom prst="rect">
            <a:avLst/>
          </a:prstGeom>
          <a:noFill/>
          <a:ln>
            <a:noFill/>
          </a:ln>
        </p:spPr>
      </p:pic>
      <p:pic>
        <p:nvPicPr>
          <p:cNvPr descr="preencoded.png" id="195" name="Google Shape;195;p8"/>
          <p:cNvPicPr preferRelativeResize="0"/>
          <p:nvPr/>
        </p:nvPicPr>
        <p:blipFill rotWithShape="1">
          <a:blip r:embed="rId10">
            <a:alphaModFix/>
          </a:blip>
          <a:srcRect b="0" l="0" r="0" t="0"/>
          <a:stretch/>
        </p:blipFill>
        <p:spPr>
          <a:xfrm>
            <a:off x="1397175" y="4180483"/>
            <a:ext cx="191119" cy="2388691"/>
          </a:xfrm>
          <a:prstGeom prst="rect">
            <a:avLst/>
          </a:prstGeom>
          <a:noFill/>
          <a:ln>
            <a:noFill/>
          </a:ln>
        </p:spPr>
      </p:pic>
      <p:pic>
        <p:nvPicPr>
          <p:cNvPr descr="preencoded.png" id="196" name="Google Shape;196;p8"/>
          <p:cNvPicPr preferRelativeResize="0"/>
          <p:nvPr/>
        </p:nvPicPr>
        <p:blipFill rotWithShape="1">
          <a:blip r:embed="rId11">
            <a:alphaModFix/>
          </a:blip>
          <a:srcRect b="0" l="0" r="0" t="0"/>
          <a:stretch/>
        </p:blipFill>
        <p:spPr>
          <a:xfrm>
            <a:off x="2881198" y="9890423"/>
            <a:ext cx="9275992" cy="556084"/>
          </a:xfrm>
          <a:prstGeom prst="rect">
            <a:avLst/>
          </a:prstGeom>
          <a:noFill/>
          <a:ln>
            <a:noFill/>
          </a:ln>
        </p:spPr>
      </p:pic>
      <p:pic>
        <p:nvPicPr>
          <p:cNvPr descr="preencoded.png" id="197" name="Google Shape;197;p8"/>
          <p:cNvPicPr preferRelativeResize="0"/>
          <p:nvPr/>
        </p:nvPicPr>
        <p:blipFill rotWithShape="1">
          <a:blip r:embed="rId12">
            <a:alphaModFix/>
          </a:blip>
          <a:srcRect b="0" l="0" r="0" t="0"/>
          <a:stretch/>
        </p:blipFill>
        <p:spPr>
          <a:xfrm>
            <a:off x="12412357" y="9890423"/>
            <a:ext cx="5967709" cy="95548"/>
          </a:xfrm>
          <a:prstGeom prst="rect">
            <a:avLst/>
          </a:prstGeom>
          <a:noFill/>
          <a:ln>
            <a:noFill/>
          </a:ln>
        </p:spPr>
      </p:pic>
      <p:sp>
        <p:nvSpPr>
          <p:cNvPr id="198" name="Google Shape;198;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99" name="Google Shape;199;p8"/>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preencoded.png" id="200" name="Google Shape;200;p8"/>
          <p:cNvPicPr preferRelativeResize="0"/>
          <p:nvPr/>
        </p:nvPicPr>
        <p:blipFill rotWithShape="1">
          <a:blip r:embed="rId14">
            <a:alphaModFix/>
          </a:blip>
          <a:srcRect b="0" l="0" r="0" t="0"/>
          <a:stretch/>
        </p:blipFill>
        <p:spPr>
          <a:xfrm>
            <a:off x="0" y="1435100"/>
            <a:ext cx="4569523" cy="4437893"/>
          </a:xfrm>
          <a:prstGeom prst="rect">
            <a:avLst/>
          </a:prstGeom>
          <a:noFill/>
          <a:ln>
            <a:noFill/>
          </a:ln>
        </p:spPr>
      </p:pic>
      <p:sp>
        <p:nvSpPr>
          <p:cNvPr id="201" name="Google Shape;201;p8"/>
          <p:cNvSpPr/>
          <p:nvPr/>
        </p:nvSpPr>
        <p:spPr>
          <a:xfrm>
            <a:off x="2768946" y="4711700"/>
            <a:ext cx="16245330" cy="42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a:off x="2768946" y="4711700"/>
            <a:ext cx="16448556" cy="355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03" name="Google Shape;203;p8"/>
          <p:cNvSpPr/>
          <p:nvPr/>
        </p:nvSpPr>
        <p:spPr>
          <a:xfrm>
            <a:off x="15178397" y="8369300"/>
            <a:ext cx="398829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D1C"/>
        </a:solidFill>
      </p:bgPr>
    </p:bg>
    <p:spTree>
      <p:nvGrpSpPr>
        <p:cNvPr id="208" name="Shape 208"/>
        <p:cNvGrpSpPr/>
        <p:nvPr/>
      </p:nvGrpSpPr>
      <p:grpSpPr>
        <a:xfrm>
          <a:off x="0" y="0"/>
          <a:ext cx="0" cy="0"/>
          <a:chOff x="0" y="0"/>
          <a:chExt cx="0" cy="0"/>
        </a:xfrm>
      </p:grpSpPr>
      <p:pic>
        <p:nvPicPr>
          <p:cNvPr descr="preencoded.png" id="209" name="Google Shape;209;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10" name="Google Shape;210;p9"/>
          <p:cNvPicPr preferRelativeResize="0"/>
          <p:nvPr/>
        </p:nvPicPr>
        <p:blipFill rotWithShape="1">
          <a:blip r:embed="rId4">
            <a:alphaModFix/>
          </a:blip>
          <a:srcRect b="0" l="0" r="0" t="0"/>
          <a:stretch/>
        </p:blipFill>
        <p:spPr>
          <a:xfrm>
            <a:off x="4843749" y="1426059"/>
            <a:ext cx="14688406" cy="10868409"/>
          </a:xfrm>
          <a:prstGeom prst="rect">
            <a:avLst/>
          </a:prstGeom>
          <a:noFill/>
          <a:ln>
            <a:noFill/>
          </a:ln>
        </p:spPr>
      </p:pic>
      <p:pic>
        <p:nvPicPr>
          <p:cNvPr descr="preencoded.png" id="211" name="Google Shape;211;p9"/>
          <p:cNvPicPr preferRelativeResize="0"/>
          <p:nvPr/>
        </p:nvPicPr>
        <p:blipFill rotWithShape="1">
          <a:blip r:embed="rId5">
            <a:alphaModFix/>
          </a:blip>
          <a:srcRect b="0" l="0" r="0" t="0"/>
          <a:stretch/>
        </p:blipFill>
        <p:spPr>
          <a:xfrm>
            <a:off x="5095076" y="1677355"/>
            <a:ext cx="14185751" cy="10365817"/>
          </a:xfrm>
          <a:prstGeom prst="rect">
            <a:avLst/>
          </a:prstGeom>
          <a:noFill/>
          <a:ln>
            <a:noFill/>
          </a:ln>
        </p:spPr>
      </p:pic>
      <p:pic>
        <p:nvPicPr>
          <p:cNvPr descr="preencoded.png" id="212" name="Google Shape;212;p9"/>
          <p:cNvPicPr preferRelativeResize="0"/>
          <p:nvPr/>
        </p:nvPicPr>
        <p:blipFill rotWithShape="1">
          <a:blip r:embed="rId6">
            <a:alphaModFix/>
          </a:blip>
          <a:srcRect b="0" l="0" r="0" t="0"/>
          <a:stretch/>
        </p:blipFill>
        <p:spPr>
          <a:xfrm>
            <a:off x="5465500" y="2048508"/>
            <a:ext cx="13443393" cy="9622743"/>
          </a:xfrm>
          <a:prstGeom prst="rect">
            <a:avLst/>
          </a:prstGeom>
          <a:noFill/>
          <a:ln>
            <a:noFill/>
          </a:ln>
        </p:spPr>
      </p:pic>
      <p:pic>
        <p:nvPicPr>
          <p:cNvPr descr="preencoded.png" id="213" name="Google Shape;213;p9"/>
          <p:cNvPicPr preferRelativeResize="0"/>
          <p:nvPr/>
        </p:nvPicPr>
        <p:blipFill rotWithShape="1">
          <a:blip r:embed="rId7">
            <a:alphaModFix/>
          </a:blip>
          <a:srcRect b="0" l="0" r="0" t="0"/>
          <a:stretch/>
        </p:blipFill>
        <p:spPr>
          <a:xfrm>
            <a:off x="4293137" y="12392670"/>
            <a:ext cx="451620" cy="451557"/>
          </a:xfrm>
          <a:prstGeom prst="rect">
            <a:avLst/>
          </a:prstGeom>
          <a:noFill/>
          <a:ln>
            <a:noFill/>
          </a:ln>
        </p:spPr>
      </p:pic>
      <p:pic>
        <p:nvPicPr>
          <p:cNvPr descr="preencoded.png" id="214" name="Google Shape;214;p9"/>
          <p:cNvPicPr preferRelativeResize="0"/>
          <p:nvPr/>
        </p:nvPicPr>
        <p:blipFill rotWithShape="1">
          <a:blip r:embed="rId8">
            <a:alphaModFix/>
          </a:blip>
          <a:srcRect b="0" l="0" r="0" t="0"/>
          <a:stretch/>
        </p:blipFill>
        <p:spPr>
          <a:xfrm>
            <a:off x="4293137" y="876300"/>
            <a:ext cx="451620" cy="450788"/>
          </a:xfrm>
          <a:prstGeom prst="rect">
            <a:avLst/>
          </a:prstGeom>
          <a:noFill/>
          <a:ln>
            <a:noFill/>
          </a:ln>
        </p:spPr>
      </p:pic>
      <p:pic>
        <p:nvPicPr>
          <p:cNvPr descr="preencoded.png" id="215" name="Google Shape;215;p9"/>
          <p:cNvPicPr preferRelativeResize="0"/>
          <p:nvPr/>
        </p:nvPicPr>
        <p:blipFill rotWithShape="1">
          <a:blip r:embed="rId9">
            <a:alphaModFix/>
          </a:blip>
          <a:srcRect b="0" l="0" r="0" t="0"/>
          <a:stretch/>
        </p:blipFill>
        <p:spPr>
          <a:xfrm>
            <a:off x="19630366" y="12392670"/>
            <a:ext cx="450847" cy="451557"/>
          </a:xfrm>
          <a:prstGeom prst="rect">
            <a:avLst/>
          </a:prstGeom>
          <a:noFill/>
          <a:ln>
            <a:noFill/>
          </a:ln>
        </p:spPr>
      </p:pic>
      <p:pic>
        <p:nvPicPr>
          <p:cNvPr descr="preencoded.png" id="216" name="Google Shape;216;p9"/>
          <p:cNvPicPr preferRelativeResize="0"/>
          <p:nvPr/>
        </p:nvPicPr>
        <p:blipFill rotWithShape="1">
          <a:blip r:embed="rId10">
            <a:alphaModFix/>
          </a:blip>
          <a:srcRect b="0" l="0" r="0" t="0"/>
          <a:stretch/>
        </p:blipFill>
        <p:spPr>
          <a:xfrm>
            <a:off x="19630366" y="876300"/>
            <a:ext cx="450847" cy="450788"/>
          </a:xfrm>
          <a:prstGeom prst="rect">
            <a:avLst/>
          </a:prstGeom>
          <a:noFill/>
          <a:ln>
            <a:noFill/>
          </a:ln>
        </p:spPr>
      </p:pic>
      <p:sp>
        <p:nvSpPr>
          <p:cNvPr id="217" name="Google Shape;217;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8" name="Google Shape;218;p9"/>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preencoded.png" id="219" name="Google Shape;219;p9"/>
          <p:cNvPicPr preferRelativeResize="0"/>
          <p:nvPr/>
        </p:nvPicPr>
        <p:blipFill rotWithShape="1">
          <a:blip r:embed="rId12">
            <a:alphaModFix/>
          </a:blip>
          <a:srcRect b="0" l="0" r="0" t="0"/>
          <a:stretch/>
        </p:blipFill>
        <p:spPr>
          <a:xfrm>
            <a:off x="723990" y="1866900"/>
            <a:ext cx="7595549" cy="10147300"/>
          </a:xfrm>
          <a:prstGeom prst="rect">
            <a:avLst/>
          </a:prstGeom>
          <a:noFill/>
          <a:ln>
            <a:noFill/>
          </a:ln>
        </p:spPr>
      </p:pic>
      <p:pic>
        <p:nvPicPr>
          <p:cNvPr descr="preencoded.png" id="220" name="Google Shape;220;p9"/>
          <p:cNvPicPr preferRelativeResize="0"/>
          <p:nvPr/>
        </p:nvPicPr>
        <p:blipFill rotWithShape="1">
          <a:blip r:embed="rId13">
            <a:alphaModFix/>
          </a:blip>
          <a:srcRect b="0" l="0" r="0" t="0"/>
          <a:stretch/>
        </p:blipFill>
        <p:spPr>
          <a:xfrm>
            <a:off x="16994724" y="1866900"/>
            <a:ext cx="5728416" cy="10147300"/>
          </a:xfrm>
          <a:prstGeom prst="rect">
            <a:avLst/>
          </a:prstGeom>
          <a:noFill/>
          <a:ln>
            <a:noFill/>
          </a:ln>
        </p:spPr>
      </p:pic>
      <p:sp>
        <p:nvSpPr>
          <p:cNvPr id="221" name="Google Shape;221;p9"/>
          <p:cNvSpPr/>
          <p:nvPr/>
        </p:nvSpPr>
        <p:spPr>
          <a:xfrm>
            <a:off x="8878410" y="3111500"/>
            <a:ext cx="7163695"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8878410" y="3111500"/>
            <a:ext cx="736692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223" name="Google Shape;223;p9"/>
          <p:cNvSpPr/>
          <p:nvPr/>
        </p:nvSpPr>
        <p:spPr>
          <a:xfrm>
            <a:off x="8878410" y="42545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24" name="Google Shape;224;p9"/>
          <p:cNvSpPr/>
          <p:nvPr/>
        </p:nvSpPr>
        <p:spPr>
          <a:xfrm>
            <a:off x="8878410" y="6540500"/>
            <a:ext cx="7163695"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8878410" y="6540500"/>
            <a:ext cx="7366921"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226" name="Google Shape;226;p9"/>
          <p:cNvSpPr/>
          <p:nvPr/>
        </p:nvSpPr>
        <p:spPr>
          <a:xfrm>
            <a:off x="8878410" y="85217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2023-05-29T03:40:53Z</dcterms:created>
  <dc:creator>PptxGenJS</dc:creator>
</cp:coreProperties>
</file>