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2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tags" Target="../tags/tag9.xml"/><Relationship Id="rId7" Type="http://schemas.openxmlformats.org/officeDocument/2006/relationships/oleObject" Target="../embeddings/oleObject6.bin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321B2B-A85D-92F8-6732-DE0CD5BA38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B53FBA40-7984-A03D-3CC7-64A8420360D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25" imgH="426" progId="TCLayout.ActiveDocument.1">
                  <p:embed/>
                </p:oleObj>
              </mc:Choice>
              <mc:Fallback>
                <p:oleObj name="think-cell Slide" r:id="rId7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53FBA40-7984-A03D-3CC7-64A8420360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D444476-8BDC-DF1B-84F4-814FD90FF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Process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D9A6B7A5-AF07-7070-1343-B91280F927F8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8" name="Notched Right Arrow 3">
            <a:extLst>
              <a:ext uri="{FF2B5EF4-FFF2-40B4-BE49-F238E27FC236}">
                <a16:creationId xmlns:a16="http://schemas.microsoft.com/office/drawing/2014/main" id="{AB96D867-0B13-66EC-21A3-14A88579C60B}"/>
              </a:ext>
            </a:extLst>
          </p:cNvPr>
          <p:cNvSpPr/>
          <p:nvPr/>
        </p:nvSpPr>
        <p:spPr>
          <a:xfrm>
            <a:off x="838200" y="1421949"/>
            <a:ext cx="10515600" cy="2412703"/>
          </a:xfrm>
          <a:prstGeom prst="notchedRightArrow">
            <a:avLst/>
          </a:prstGeom>
          <a:solidFill>
            <a:schemeClr val="bg1">
              <a:lumMod val="85000"/>
              <a:alpha val="50000"/>
            </a:schemeClr>
          </a:solidFill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4D6046A-05E4-88B2-E950-14BFE9943B6F}"/>
              </a:ext>
            </a:extLst>
          </p:cNvPr>
          <p:cNvSpPr/>
          <p:nvPr/>
        </p:nvSpPr>
        <p:spPr>
          <a:xfrm>
            <a:off x="1589051" y="2027203"/>
            <a:ext cx="1202196" cy="1202196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4A6F0C6-4495-7635-C332-3794D883AD94}"/>
              </a:ext>
            </a:extLst>
          </p:cNvPr>
          <p:cNvSpPr txBox="1"/>
          <p:nvPr/>
        </p:nvSpPr>
        <p:spPr>
          <a:xfrm>
            <a:off x="1238719" y="3628602"/>
            <a:ext cx="1874983" cy="1417358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b="1" dirty="0">
                <a:solidFill>
                  <a:schemeClr val="accent1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4896098-47F3-B061-31A9-8A759006E9CA}"/>
              </a:ext>
            </a:extLst>
          </p:cNvPr>
          <p:cNvSpPr txBox="1"/>
          <p:nvPr/>
        </p:nvSpPr>
        <p:spPr>
          <a:xfrm>
            <a:off x="5476981" y="3628602"/>
            <a:ext cx="1874983" cy="1417358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b="1" dirty="0">
                <a:solidFill>
                  <a:schemeClr val="accent3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83B6455-AD55-1475-6838-3AB556E901EB}"/>
              </a:ext>
            </a:extLst>
          </p:cNvPr>
          <p:cNvSpPr txBox="1"/>
          <p:nvPr/>
        </p:nvSpPr>
        <p:spPr>
          <a:xfrm>
            <a:off x="7596113" y="3628602"/>
            <a:ext cx="1874983" cy="1417358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b="1" dirty="0">
                <a:solidFill>
                  <a:schemeClr val="accent4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1361651-6256-8DED-40DA-C206F70FF3D2}"/>
              </a:ext>
            </a:extLst>
          </p:cNvPr>
          <p:cNvSpPr txBox="1"/>
          <p:nvPr/>
        </p:nvSpPr>
        <p:spPr>
          <a:xfrm>
            <a:off x="3357850" y="3628602"/>
            <a:ext cx="1874983" cy="1417358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b="1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0B1CC8E6-7D72-6ECA-F08B-45E80137ECAE}"/>
              </a:ext>
            </a:extLst>
          </p:cNvPr>
          <p:cNvSpPr/>
          <p:nvPr/>
        </p:nvSpPr>
        <p:spPr>
          <a:xfrm>
            <a:off x="7932506" y="2027203"/>
            <a:ext cx="1202196" cy="1202196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28" name="ZenIcon1">
            <a:extLst>
              <a:ext uri="{FF2B5EF4-FFF2-40B4-BE49-F238E27FC236}">
                <a16:creationId xmlns:a16="http://schemas.microsoft.com/office/drawing/2014/main" id="{B06EF1E4-535B-1A68-F0F7-8525C7323DC4}"/>
              </a:ext>
            </a:extLst>
          </p:cNvPr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8235637" y="2381130"/>
            <a:ext cx="595944" cy="595944"/>
            <a:chOff x="5712412" y="975681"/>
            <a:chExt cx="671730" cy="639392"/>
          </a:xfrm>
        </p:grpSpPr>
        <p:sp>
          <p:nvSpPr>
            <p:cNvPr id="45" name="Freeform 26">
              <a:extLst>
                <a:ext uri="{FF2B5EF4-FFF2-40B4-BE49-F238E27FC236}">
                  <a16:creationId xmlns:a16="http://schemas.microsoft.com/office/drawing/2014/main" id="{7F279EA2-1CDF-AA02-CEFB-9B951A8C123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12" y="975681"/>
              <a:ext cx="671730" cy="63939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46" name="Freeform 27">
              <a:extLst>
                <a:ext uri="{FF2B5EF4-FFF2-40B4-BE49-F238E27FC236}">
                  <a16:creationId xmlns:a16="http://schemas.microsoft.com/office/drawing/2014/main" id="{E5B12851-84F1-2B6B-B30F-960C0F6DDDB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47" name="Freeform 28">
              <a:extLst>
                <a:ext uri="{FF2B5EF4-FFF2-40B4-BE49-F238E27FC236}">
                  <a16:creationId xmlns:a16="http://schemas.microsoft.com/office/drawing/2014/main" id="{0BBB2A93-EE94-88F6-1C36-36C2DC8F991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48" name="Freeform 29">
              <a:extLst>
                <a:ext uri="{FF2B5EF4-FFF2-40B4-BE49-F238E27FC236}">
                  <a16:creationId xmlns:a16="http://schemas.microsoft.com/office/drawing/2014/main" id="{41CEE297-E15D-09FC-6328-EAF8475C1AFC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49" name="Freeform 30">
              <a:extLst>
                <a:ext uri="{FF2B5EF4-FFF2-40B4-BE49-F238E27FC236}">
                  <a16:creationId xmlns:a16="http://schemas.microsoft.com/office/drawing/2014/main" id="{01FF1D13-A655-54E6-9353-11446B863A26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50" name="Freeform 31">
              <a:extLst>
                <a:ext uri="{FF2B5EF4-FFF2-40B4-BE49-F238E27FC236}">
                  <a16:creationId xmlns:a16="http://schemas.microsoft.com/office/drawing/2014/main" id="{78249E1F-F9E3-1590-0C23-79B17350CDFF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255BD8E9-C624-6072-8237-5ACB72550325}"/>
              </a:ext>
            </a:extLst>
          </p:cNvPr>
          <p:cNvGrpSpPr/>
          <p:nvPr/>
        </p:nvGrpSpPr>
        <p:grpSpPr>
          <a:xfrm>
            <a:off x="5818021" y="2027203"/>
            <a:ext cx="1202196" cy="1202196"/>
            <a:chOff x="5490057" y="2027203"/>
            <a:chExt cx="1202196" cy="1202196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EA561DB3-17DF-3052-0469-C043C6AB01B6}"/>
                </a:ext>
              </a:extLst>
            </p:cNvPr>
            <p:cNvSpPr/>
            <p:nvPr/>
          </p:nvSpPr>
          <p:spPr>
            <a:xfrm>
              <a:off x="5490057" y="2027203"/>
              <a:ext cx="1202196" cy="120219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ZenIcon2">
              <a:extLst>
                <a:ext uri="{FF2B5EF4-FFF2-40B4-BE49-F238E27FC236}">
                  <a16:creationId xmlns:a16="http://schemas.microsoft.com/office/drawing/2014/main" id="{AB106BB0-E1E2-9932-62BF-3935BCACE1AC}"/>
                </a:ext>
              </a:extLst>
            </p:cNvPr>
            <p:cNvSpPr>
              <a:spLocks noChangeAspect="1" noEditPoints="1"/>
            </p:cNvSpPr>
            <p:nvPr>
              <p:custDataLst>
                <p:tags r:id="rId5"/>
              </p:custDataLst>
            </p:nvPr>
          </p:nvSpPr>
          <p:spPr bwMode="auto">
            <a:xfrm>
              <a:off x="5828479" y="2365979"/>
              <a:ext cx="524644" cy="524644"/>
            </a:xfrm>
            <a:custGeom>
              <a:avLst/>
              <a:gdLst>
                <a:gd name="T0" fmla="*/ 232 w 256"/>
                <a:gd name="T1" fmla="*/ 84 h 227"/>
                <a:gd name="T2" fmla="*/ 172 w 256"/>
                <a:gd name="T3" fmla="*/ 44 h 227"/>
                <a:gd name="T4" fmla="*/ 120 w 256"/>
                <a:gd name="T5" fmla="*/ 48 h 227"/>
                <a:gd name="T6" fmla="*/ 64 w 256"/>
                <a:gd name="T7" fmla="*/ 107 h 227"/>
                <a:gd name="T8" fmla="*/ 0 w 256"/>
                <a:gd name="T9" fmla="*/ 131 h 227"/>
                <a:gd name="T10" fmla="*/ 32 w 256"/>
                <a:gd name="T11" fmla="*/ 227 h 227"/>
                <a:gd name="T12" fmla="*/ 87 w 256"/>
                <a:gd name="T13" fmla="*/ 212 h 227"/>
                <a:gd name="T14" fmla="*/ 103 w 256"/>
                <a:gd name="T15" fmla="*/ 219 h 227"/>
                <a:gd name="T16" fmla="*/ 232 w 256"/>
                <a:gd name="T17" fmla="*/ 197 h 227"/>
                <a:gd name="T18" fmla="*/ 240 w 256"/>
                <a:gd name="T19" fmla="*/ 169 h 227"/>
                <a:gd name="T20" fmla="*/ 248 w 256"/>
                <a:gd name="T21" fmla="*/ 140 h 227"/>
                <a:gd name="T22" fmla="*/ 256 w 256"/>
                <a:gd name="T23" fmla="*/ 108 h 227"/>
                <a:gd name="T24" fmla="*/ 32 w 256"/>
                <a:gd name="T25" fmla="*/ 211 h 227"/>
                <a:gd name="T26" fmla="*/ 16 w 256"/>
                <a:gd name="T27" fmla="*/ 131 h 227"/>
                <a:gd name="T28" fmla="*/ 64 w 256"/>
                <a:gd name="T29" fmla="*/ 123 h 227"/>
                <a:gd name="T30" fmla="*/ 72 w 256"/>
                <a:gd name="T31" fmla="*/ 198 h 227"/>
                <a:gd name="T32" fmla="*/ 72 w 256"/>
                <a:gd name="T33" fmla="*/ 203 h 227"/>
                <a:gd name="T34" fmla="*/ 210 w 256"/>
                <a:gd name="T35" fmla="*/ 203 h 227"/>
                <a:gd name="T36" fmla="*/ 88 w 256"/>
                <a:gd name="T37" fmla="*/ 194 h 227"/>
                <a:gd name="T38" fmla="*/ 86 w 256"/>
                <a:gd name="T39" fmla="*/ 121 h 227"/>
                <a:gd name="T40" fmla="*/ 140 w 256"/>
                <a:gd name="T41" fmla="*/ 16 h 227"/>
                <a:gd name="T42" fmla="*/ 152 w 256"/>
                <a:gd name="T43" fmla="*/ 90 h 227"/>
                <a:gd name="T44" fmla="*/ 160 w 256"/>
                <a:gd name="T45" fmla="*/ 100 h 227"/>
                <a:gd name="T46" fmla="*/ 240 w 256"/>
                <a:gd name="T47" fmla="*/ 108 h 227"/>
                <a:gd name="T48" fmla="*/ 223 w 256"/>
                <a:gd name="T49" fmla="*/ 116 h 227"/>
                <a:gd name="T50" fmla="*/ 223 w 256"/>
                <a:gd name="T51" fmla="*/ 132 h 227"/>
                <a:gd name="T52" fmla="*/ 224 w 256"/>
                <a:gd name="T53" fmla="*/ 132 h 227"/>
                <a:gd name="T54" fmla="*/ 224 w 256"/>
                <a:gd name="T55" fmla="*/ 148 h 227"/>
                <a:gd name="T56" fmla="*/ 218 w 256"/>
                <a:gd name="T57" fmla="*/ 147 h 227"/>
                <a:gd name="T58" fmla="*/ 215 w 256"/>
                <a:gd name="T59" fmla="*/ 148 h 227"/>
                <a:gd name="T60" fmla="*/ 215 w 256"/>
                <a:gd name="T61" fmla="*/ 164 h 227"/>
                <a:gd name="T62" fmla="*/ 224 w 256"/>
                <a:gd name="T63" fmla="*/ 169 h 227"/>
                <a:gd name="T64" fmla="*/ 210 w 256"/>
                <a:gd name="T65" fmla="*/ 175 h 227"/>
                <a:gd name="T66" fmla="*/ 210 w 256"/>
                <a:gd name="T67" fmla="*/ 175 h 227"/>
                <a:gd name="T68" fmla="*/ 210 w 256"/>
                <a:gd name="T69" fmla="*/ 191 h 227"/>
                <a:gd name="T70" fmla="*/ 210 w 256"/>
                <a:gd name="T71" fmla="*/ 20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6" h="227">
                  <a:moveTo>
                    <a:pt x="256" y="108"/>
                  </a:moveTo>
                  <a:cubicBezTo>
                    <a:pt x="256" y="94"/>
                    <a:pt x="245" y="84"/>
                    <a:pt x="232" y="84"/>
                  </a:cubicBezTo>
                  <a:cubicBezTo>
                    <a:pt x="169" y="84"/>
                    <a:pt x="169" y="84"/>
                    <a:pt x="169" y="84"/>
                  </a:cubicBezTo>
                  <a:cubicBezTo>
                    <a:pt x="171" y="74"/>
                    <a:pt x="172" y="59"/>
                    <a:pt x="172" y="44"/>
                  </a:cubicBezTo>
                  <a:cubicBezTo>
                    <a:pt x="172" y="13"/>
                    <a:pt x="156" y="0"/>
                    <a:pt x="140" y="0"/>
                  </a:cubicBezTo>
                  <a:cubicBezTo>
                    <a:pt x="120" y="0"/>
                    <a:pt x="120" y="21"/>
                    <a:pt x="120" y="48"/>
                  </a:cubicBezTo>
                  <a:cubicBezTo>
                    <a:pt x="120" y="67"/>
                    <a:pt x="90" y="97"/>
                    <a:pt x="75" y="110"/>
                  </a:cubicBezTo>
                  <a:cubicBezTo>
                    <a:pt x="71" y="108"/>
                    <a:pt x="68" y="107"/>
                    <a:pt x="6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11" y="107"/>
                    <a:pt x="0" y="118"/>
                    <a:pt x="0" y="131"/>
                  </a:cubicBezTo>
                  <a:cubicBezTo>
                    <a:pt x="8" y="203"/>
                    <a:pt x="8" y="203"/>
                    <a:pt x="8" y="203"/>
                  </a:cubicBezTo>
                  <a:cubicBezTo>
                    <a:pt x="10" y="216"/>
                    <a:pt x="19" y="227"/>
                    <a:pt x="32" y="227"/>
                  </a:cubicBezTo>
                  <a:cubicBezTo>
                    <a:pt x="64" y="227"/>
                    <a:pt x="64" y="227"/>
                    <a:pt x="64" y="227"/>
                  </a:cubicBezTo>
                  <a:cubicBezTo>
                    <a:pt x="74" y="227"/>
                    <a:pt x="83" y="221"/>
                    <a:pt x="87" y="212"/>
                  </a:cubicBezTo>
                  <a:cubicBezTo>
                    <a:pt x="100" y="219"/>
                    <a:pt x="100" y="219"/>
                    <a:pt x="100" y="219"/>
                  </a:cubicBezTo>
                  <a:cubicBezTo>
                    <a:pt x="101" y="219"/>
                    <a:pt x="102" y="219"/>
                    <a:pt x="103" y="219"/>
                  </a:cubicBezTo>
                  <a:cubicBezTo>
                    <a:pt x="210" y="219"/>
                    <a:pt x="210" y="219"/>
                    <a:pt x="210" y="219"/>
                  </a:cubicBezTo>
                  <a:cubicBezTo>
                    <a:pt x="222" y="219"/>
                    <a:pt x="232" y="210"/>
                    <a:pt x="232" y="197"/>
                  </a:cubicBezTo>
                  <a:cubicBezTo>
                    <a:pt x="232" y="194"/>
                    <a:pt x="231" y="191"/>
                    <a:pt x="230" y="188"/>
                  </a:cubicBezTo>
                  <a:cubicBezTo>
                    <a:pt x="236" y="184"/>
                    <a:pt x="240" y="177"/>
                    <a:pt x="240" y="169"/>
                  </a:cubicBezTo>
                  <a:cubicBezTo>
                    <a:pt x="240" y="166"/>
                    <a:pt x="239" y="162"/>
                    <a:pt x="238" y="159"/>
                  </a:cubicBezTo>
                  <a:cubicBezTo>
                    <a:pt x="244" y="155"/>
                    <a:pt x="248" y="148"/>
                    <a:pt x="248" y="140"/>
                  </a:cubicBezTo>
                  <a:cubicBezTo>
                    <a:pt x="248" y="135"/>
                    <a:pt x="247" y="131"/>
                    <a:pt x="245" y="128"/>
                  </a:cubicBezTo>
                  <a:cubicBezTo>
                    <a:pt x="252" y="123"/>
                    <a:pt x="256" y="116"/>
                    <a:pt x="256" y="108"/>
                  </a:cubicBezTo>
                  <a:close/>
                  <a:moveTo>
                    <a:pt x="64" y="211"/>
                  </a:moveTo>
                  <a:cubicBezTo>
                    <a:pt x="32" y="211"/>
                    <a:pt x="32" y="211"/>
                    <a:pt x="32" y="211"/>
                  </a:cubicBezTo>
                  <a:cubicBezTo>
                    <a:pt x="28" y="211"/>
                    <a:pt x="25" y="206"/>
                    <a:pt x="24" y="202"/>
                  </a:cubicBezTo>
                  <a:cubicBezTo>
                    <a:pt x="16" y="131"/>
                    <a:pt x="16" y="131"/>
                    <a:pt x="16" y="131"/>
                  </a:cubicBezTo>
                  <a:cubicBezTo>
                    <a:pt x="17" y="127"/>
                    <a:pt x="20" y="123"/>
                    <a:pt x="24" y="123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9" y="123"/>
                    <a:pt x="72" y="127"/>
                    <a:pt x="72" y="131"/>
                  </a:cubicBezTo>
                  <a:cubicBezTo>
                    <a:pt x="72" y="198"/>
                    <a:pt x="72" y="198"/>
                    <a:pt x="72" y="198"/>
                  </a:cubicBezTo>
                  <a:cubicBezTo>
                    <a:pt x="72" y="199"/>
                    <a:pt x="72" y="200"/>
                    <a:pt x="72" y="201"/>
                  </a:cubicBezTo>
                  <a:cubicBezTo>
                    <a:pt x="72" y="203"/>
                    <a:pt x="72" y="203"/>
                    <a:pt x="72" y="203"/>
                  </a:cubicBezTo>
                  <a:cubicBezTo>
                    <a:pt x="72" y="208"/>
                    <a:pt x="69" y="211"/>
                    <a:pt x="64" y="211"/>
                  </a:cubicBezTo>
                  <a:close/>
                  <a:moveTo>
                    <a:pt x="210" y="203"/>
                  </a:moveTo>
                  <a:cubicBezTo>
                    <a:pt x="105" y="203"/>
                    <a:pt x="105" y="203"/>
                    <a:pt x="105" y="203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28"/>
                    <a:pt x="87" y="124"/>
                    <a:pt x="86" y="121"/>
                  </a:cubicBezTo>
                  <a:cubicBezTo>
                    <a:pt x="100" y="109"/>
                    <a:pt x="136" y="75"/>
                    <a:pt x="136" y="48"/>
                  </a:cubicBezTo>
                  <a:cubicBezTo>
                    <a:pt x="136" y="31"/>
                    <a:pt x="136" y="16"/>
                    <a:pt x="140" y="16"/>
                  </a:cubicBezTo>
                  <a:cubicBezTo>
                    <a:pt x="148" y="16"/>
                    <a:pt x="156" y="25"/>
                    <a:pt x="156" y="44"/>
                  </a:cubicBezTo>
                  <a:cubicBezTo>
                    <a:pt x="156" y="67"/>
                    <a:pt x="152" y="90"/>
                    <a:pt x="152" y="90"/>
                  </a:cubicBezTo>
                  <a:cubicBezTo>
                    <a:pt x="152" y="93"/>
                    <a:pt x="153" y="95"/>
                    <a:pt x="154" y="97"/>
                  </a:cubicBezTo>
                  <a:cubicBezTo>
                    <a:pt x="156" y="98"/>
                    <a:pt x="158" y="100"/>
                    <a:pt x="160" y="100"/>
                  </a:cubicBezTo>
                  <a:cubicBezTo>
                    <a:pt x="232" y="100"/>
                    <a:pt x="232" y="100"/>
                    <a:pt x="232" y="100"/>
                  </a:cubicBezTo>
                  <a:cubicBezTo>
                    <a:pt x="237" y="100"/>
                    <a:pt x="240" y="103"/>
                    <a:pt x="240" y="108"/>
                  </a:cubicBezTo>
                  <a:cubicBezTo>
                    <a:pt x="240" y="112"/>
                    <a:pt x="237" y="116"/>
                    <a:pt x="232" y="116"/>
                  </a:cubicBezTo>
                  <a:cubicBezTo>
                    <a:pt x="223" y="116"/>
                    <a:pt x="223" y="116"/>
                    <a:pt x="223" y="116"/>
                  </a:cubicBezTo>
                  <a:cubicBezTo>
                    <a:pt x="219" y="116"/>
                    <a:pt x="215" y="119"/>
                    <a:pt x="215" y="124"/>
                  </a:cubicBezTo>
                  <a:cubicBezTo>
                    <a:pt x="215" y="128"/>
                    <a:pt x="219" y="132"/>
                    <a:pt x="223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9" y="132"/>
                    <a:pt x="232" y="135"/>
                    <a:pt x="232" y="140"/>
                  </a:cubicBezTo>
                  <a:cubicBezTo>
                    <a:pt x="232" y="144"/>
                    <a:pt x="229" y="148"/>
                    <a:pt x="224" y="148"/>
                  </a:cubicBezTo>
                  <a:cubicBezTo>
                    <a:pt x="219" y="148"/>
                    <a:pt x="219" y="148"/>
                    <a:pt x="219" y="148"/>
                  </a:cubicBezTo>
                  <a:cubicBezTo>
                    <a:pt x="219" y="148"/>
                    <a:pt x="218" y="147"/>
                    <a:pt x="218" y="147"/>
                  </a:cubicBezTo>
                  <a:cubicBezTo>
                    <a:pt x="218" y="147"/>
                    <a:pt x="218" y="148"/>
                    <a:pt x="218" y="148"/>
                  </a:cubicBezTo>
                  <a:cubicBezTo>
                    <a:pt x="215" y="148"/>
                    <a:pt x="215" y="148"/>
                    <a:pt x="215" y="148"/>
                  </a:cubicBezTo>
                  <a:cubicBezTo>
                    <a:pt x="211" y="148"/>
                    <a:pt x="207" y="151"/>
                    <a:pt x="207" y="156"/>
                  </a:cubicBezTo>
                  <a:cubicBezTo>
                    <a:pt x="207" y="160"/>
                    <a:pt x="211" y="164"/>
                    <a:pt x="215" y="164"/>
                  </a:cubicBezTo>
                  <a:cubicBezTo>
                    <a:pt x="218" y="164"/>
                    <a:pt x="218" y="164"/>
                    <a:pt x="218" y="164"/>
                  </a:cubicBezTo>
                  <a:cubicBezTo>
                    <a:pt x="222" y="164"/>
                    <a:pt x="224" y="166"/>
                    <a:pt x="224" y="169"/>
                  </a:cubicBezTo>
                  <a:cubicBezTo>
                    <a:pt x="224" y="173"/>
                    <a:pt x="221" y="175"/>
                    <a:pt x="218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06" y="175"/>
                    <a:pt x="202" y="179"/>
                    <a:pt x="202" y="183"/>
                  </a:cubicBezTo>
                  <a:cubicBezTo>
                    <a:pt x="202" y="188"/>
                    <a:pt x="206" y="191"/>
                    <a:pt x="210" y="191"/>
                  </a:cubicBezTo>
                  <a:cubicBezTo>
                    <a:pt x="213" y="191"/>
                    <a:pt x="216" y="194"/>
                    <a:pt x="216" y="197"/>
                  </a:cubicBezTo>
                  <a:cubicBezTo>
                    <a:pt x="216" y="201"/>
                    <a:pt x="213" y="203"/>
                    <a:pt x="210" y="20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AC5465AE-7ECF-4353-DF70-AA7852446D23}"/>
              </a:ext>
            </a:extLst>
          </p:cNvPr>
          <p:cNvGrpSpPr/>
          <p:nvPr/>
        </p:nvGrpSpPr>
        <p:grpSpPr>
          <a:xfrm>
            <a:off x="3703536" y="2027203"/>
            <a:ext cx="1202196" cy="1202196"/>
            <a:chOff x="3405184" y="2027203"/>
            <a:chExt cx="1202196" cy="1202196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A0956462-4E55-77F3-E41C-911F2DF024C3}"/>
                </a:ext>
              </a:extLst>
            </p:cNvPr>
            <p:cNvSpPr/>
            <p:nvPr/>
          </p:nvSpPr>
          <p:spPr>
            <a:xfrm>
              <a:off x="3405184" y="2027203"/>
              <a:ext cx="1202196" cy="12021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ZenIcon3">
              <a:extLst>
                <a:ext uri="{FF2B5EF4-FFF2-40B4-BE49-F238E27FC236}">
                  <a16:creationId xmlns:a16="http://schemas.microsoft.com/office/drawing/2014/main" id="{8794736D-16A5-6278-3805-3C290162DCD2}"/>
                </a:ext>
              </a:extLst>
            </p:cNvPr>
            <p:cNvSpPr>
              <a:spLocks noChangeAspect="1" noEditPoints="1"/>
            </p:cNvSpPr>
            <p:nvPr>
              <p:custDataLst>
                <p:tags r:id="rId4"/>
              </p:custDataLst>
            </p:nvPr>
          </p:nvSpPr>
          <p:spPr bwMode="auto">
            <a:xfrm>
              <a:off x="3743960" y="2365327"/>
              <a:ext cx="524644" cy="525948"/>
            </a:xfrm>
            <a:custGeom>
              <a:avLst/>
              <a:gdLst>
                <a:gd name="T0" fmla="*/ 1698 w 2448"/>
                <a:gd name="T1" fmla="*/ 97 h 2446"/>
                <a:gd name="T2" fmla="*/ 748 w 2448"/>
                <a:gd name="T3" fmla="*/ 97 h 2446"/>
                <a:gd name="T4" fmla="*/ 0 w 2448"/>
                <a:gd name="T5" fmla="*/ 1222 h 2446"/>
                <a:gd name="T6" fmla="*/ 748 w 2448"/>
                <a:gd name="T7" fmla="*/ 2349 h 2446"/>
                <a:gd name="T8" fmla="*/ 1698 w 2448"/>
                <a:gd name="T9" fmla="*/ 2349 h 2446"/>
                <a:gd name="T10" fmla="*/ 2448 w 2448"/>
                <a:gd name="T11" fmla="*/ 1222 h 2446"/>
                <a:gd name="T12" fmla="*/ 816 w 2448"/>
                <a:gd name="T13" fmla="*/ 227 h 2446"/>
                <a:gd name="T14" fmla="*/ 264 w 2448"/>
                <a:gd name="T15" fmla="*/ 737 h 2446"/>
                <a:gd name="T16" fmla="*/ 149 w 2448"/>
                <a:gd name="T17" fmla="*/ 1222 h 2446"/>
                <a:gd name="T18" fmla="*/ 554 w 2448"/>
                <a:gd name="T19" fmla="*/ 884 h 2446"/>
                <a:gd name="T20" fmla="*/ 554 w 2448"/>
                <a:gd name="T21" fmla="*/ 1556 h 2446"/>
                <a:gd name="T22" fmla="*/ 149 w 2448"/>
                <a:gd name="T23" fmla="*/ 1222 h 2446"/>
                <a:gd name="T24" fmla="*/ 584 w 2448"/>
                <a:gd name="T25" fmla="*/ 1704 h 2446"/>
                <a:gd name="T26" fmla="*/ 264 w 2448"/>
                <a:gd name="T27" fmla="*/ 1704 h 2446"/>
                <a:gd name="T28" fmla="*/ 906 w 2448"/>
                <a:gd name="T29" fmla="*/ 2092 h 2446"/>
                <a:gd name="T30" fmla="*/ 1148 w 2448"/>
                <a:gd name="T31" fmla="*/ 1704 h 2446"/>
                <a:gd name="T32" fmla="*/ 1148 w 2448"/>
                <a:gd name="T33" fmla="*/ 1556 h 2446"/>
                <a:gd name="T34" fmla="*/ 677 w 2448"/>
                <a:gd name="T35" fmla="*/ 1222 h 2446"/>
                <a:gd name="T36" fmla="*/ 1148 w 2448"/>
                <a:gd name="T37" fmla="*/ 884 h 2446"/>
                <a:gd name="T38" fmla="*/ 1148 w 2448"/>
                <a:gd name="T39" fmla="*/ 737 h 2446"/>
                <a:gd name="T40" fmla="*/ 909 w 2448"/>
                <a:gd name="T41" fmla="*/ 353 h 2446"/>
                <a:gd name="T42" fmla="*/ 1148 w 2448"/>
                <a:gd name="T43" fmla="*/ 737 h 2446"/>
                <a:gd name="T44" fmla="*/ 1864 w 2448"/>
                <a:gd name="T45" fmla="*/ 737 h 2446"/>
                <a:gd name="T46" fmla="*/ 2184 w 2448"/>
                <a:gd name="T47" fmla="*/ 737 h 2446"/>
                <a:gd name="T48" fmla="*/ 1539 w 2448"/>
                <a:gd name="T49" fmla="*/ 353 h 2446"/>
                <a:gd name="T50" fmla="*/ 1300 w 2448"/>
                <a:gd name="T51" fmla="*/ 737 h 2446"/>
                <a:gd name="T52" fmla="*/ 1300 w 2448"/>
                <a:gd name="T53" fmla="*/ 884 h 2446"/>
                <a:gd name="T54" fmla="*/ 1771 w 2448"/>
                <a:gd name="T55" fmla="*/ 1222 h 2446"/>
                <a:gd name="T56" fmla="*/ 1300 w 2448"/>
                <a:gd name="T57" fmla="*/ 1556 h 2446"/>
                <a:gd name="T58" fmla="*/ 1300 w 2448"/>
                <a:gd name="T59" fmla="*/ 2286 h 2446"/>
                <a:gd name="T60" fmla="*/ 1711 w 2448"/>
                <a:gd name="T61" fmla="*/ 1704 h 2446"/>
                <a:gd name="T62" fmla="*/ 1300 w 2448"/>
                <a:gd name="T63" fmla="*/ 2286 h 2446"/>
                <a:gd name="T64" fmla="*/ 1864 w 2448"/>
                <a:gd name="T65" fmla="*/ 1704 h 2446"/>
                <a:gd name="T66" fmla="*/ 1632 w 2448"/>
                <a:gd name="T67" fmla="*/ 2219 h 2446"/>
                <a:gd name="T68" fmla="*/ 1894 w 2448"/>
                <a:gd name="T69" fmla="*/ 1556 h 2446"/>
                <a:gd name="T70" fmla="*/ 1894 w 2448"/>
                <a:gd name="T71" fmla="*/ 884 h 2446"/>
                <a:gd name="T72" fmla="*/ 2299 w 2448"/>
                <a:gd name="T73" fmla="*/ 1222 h 2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448" h="2446">
                  <a:moveTo>
                    <a:pt x="2350" y="747"/>
                  </a:moveTo>
                  <a:cubicBezTo>
                    <a:pt x="2221" y="446"/>
                    <a:pt x="2002" y="227"/>
                    <a:pt x="1698" y="97"/>
                  </a:cubicBezTo>
                  <a:cubicBezTo>
                    <a:pt x="1547" y="33"/>
                    <a:pt x="1389" y="0"/>
                    <a:pt x="1223" y="0"/>
                  </a:cubicBezTo>
                  <a:cubicBezTo>
                    <a:pt x="1057" y="0"/>
                    <a:pt x="900" y="32"/>
                    <a:pt x="748" y="97"/>
                  </a:cubicBezTo>
                  <a:cubicBezTo>
                    <a:pt x="447" y="226"/>
                    <a:pt x="226" y="445"/>
                    <a:pt x="96" y="747"/>
                  </a:cubicBezTo>
                  <a:cubicBezTo>
                    <a:pt x="32" y="898"/>
                    <a:pt x="0" y="1056"/>
                    <a:pt x="0" y="1222"/>
                  </a:cubicBezTo>
                  <a:cubicBezTo>
                    <a:pt x="0" y="1388"/>
                    <a:pt x="32" y="1547"/>
                    <a:pt x="96" y="1698"/>
                  </a:cubicBezTo>
                  <a:cubicBezTo>
                    <a:pt x="226" y="2000"/>
                    <a:pt x="447" y="2220"/>
                    <a:pt x="748" y="2349"/>
                  </a:cubicBezTo>
                  <a:cubicBezTo>
                    <a:pt x="900" y="2414"/>
                    <a:pt x="1057" y="2446"/>
                    <a:pt x="1223" y="2446"/>
                  </a:cubicBezTo>
                  <a:cubicBezTo>
                    <a:pt x="1389" y="2446"/>
                    <a:pt x="1547" y="2413"/>
                    <a:pt x="1698" y="2349"/>
                  </a:cubicBezTo>
                  <a:cubicBezTo>
                    <a:pt x="2002" y="2219"/>
                    <a:pt x="2221" y="1999"/>
                    <a:pt x="2350" y="1698"/>
                  </a:cubicBezTo>
                  <a:cubicBezTo>
                    <a:pt x="2415" y="1547"/>
                    <a:pt x="2448" y="1388"/>
                    <a:pt x="2448" y="1222"/>
                  </a:cubicBezTo>
                  <a:cubicBezTo>
                    <a:pt x="2448" y="1056"/>
                    <a:pt x="2415" y="898"/>
                    <a:pt x="2350" y="747"/>
                  </a:cubicBezTo>
                  <a:close/>
                  <a:moveTo>
                    <a:pt x="816" y="227"/>
                  </a:moveTo>
                  <a:cubicBezTo>
                    <a:pt x="711" y="361"/>
                    <a:pt x="633" y="531"/>
                    <a:pt x="584" y="737"/>
                  </a:cubicBezTo>
                  <a:cubicBezTo>
                    <a:pt x="264" y="737"/>
                    <a:pt x="264" y="737"/>
                    <a:pt x="264" y="737"/>
                  </a:cubicBezTo>
                  <a:cubicBezTo>
                    <a:pt x="381" y="508"/>
                    <a:pt x="580" y="325"/>
                    <a:pt x="816" y="227"/>
                  </a:cubicBezTo>
                  <a:close/>
                  <a:moveTo>
                    <a:pt x="149" y="1222"/>
                  </a:moveTo>
                  <a:cubicBezTo>
                    <a:pt x="149" y="1105"/>
                    <a:pt x="167" y="993"/>
                    <a:pt x="203" y="884"/>
                  </a:cubicBezTo>
                  <a:cubicBezTo>
                    <a:pt x="554" y="884"/>
                    <a:pt x="554" y="884"/>
                    <a:pt x="554" y="884"/>
                  </a:cubicBezTo>
                  <a:cubicBezTo>
                    <a:pt x="537" y="998"/>
                    <a:pt x="529" y="1111"/>
                    <a:pt x="529" y="1222"/>
                  </a:cubicBezTo>
                  <a:cubicBezTo>
                    <a:pt x="529" y="1331"/>
                    <a:pt x="537" y="1443"/>
                    <a:pt x="554" y="1556"/>
                  </a:cubicBezTo>
                  <a:cubicBezTo>
                    <a:pt x="201" y="1556"/>
                    <a:pt x="201" y="1556"/>
                    <a:pt x="201" y="1556"/>
                  </a:cubicBezTo>
                  <a:cubicBezTo>
                    <a:pt x="166" y="1448"/>
                    <a:pt x="149" y="1335"/>
                    <a:pt x="149" y="1222"/>
                  </a:cubicBezTo>
                  <a:close/>
                  <a:moveTo>
                    <a:pt x="264" y="1704"/>
                  </a:moveTo>
                  <a:cubicBezTo>
                    <a:pt x="584" y="1704"/>
                    <a:pt x="584" y="1704"/>
                    <a:pt x="584" y="1704"/>
                  </a:cubicBezTo>
                  <a:cubicBezTo>
                    <a:pt x="633" y="1914"/>
                    <a:pt x="711" y="2086"/>
                    <a:pt x="816" y="2219"/>
                  </a:cubicBezTo>
                  <a:cubicBezTo>
                    <a:pt x="576" y="2118"/>
                    <a:pt x="377" y="1935"/>
                    <a:pt x="264" y="1704"/>
                  </a:cubicBezTo>
                  <a:close/>
                  <a:moveTo>
                    <a:pt x="1148" y="2286"/>
                  </a:moveTo>
                  <a:cubicBezTo>
                    <a:pt x="1061" y="2260"/>
                    <a:pt x="980" y="2196"/>
                    <a:pt x="906" y="2092"/>
                  </a:cubicBezTo>
                  <a:cubicBezTo>
                    <a:pt x="833" y="1987"/>
                    <a:pt x="776" y="1857"/>
                    <a:pt x="737" y="1704"/>
                  </a:cubicBezTo>
                  <a:cubicBezTo>
                    <a:pt x="1148" y="1704"/>
                    <a:pt x="1148" y="1704"/>
                    <a:pt x="1148" y="1704"/>
                  </a:cubicBezTo>
                  <a:lnTo>
                    <a:pt x="1148" y="2286"/>
                  </a:lnTo>
                  <a:close/>
                  <a:moveTo>
                    <a:pt x="1148" y="1556"/>
                  </a:moveTo>
                  <a:cubicBezTo>
                    <a:pt x="704" y="1556"/>
                    <a:pt x="704" y="1556"/>
                    <a:pt x="704" y="1556"/>
                  </a:cubicBezTo>
                  <a:cubicBezTo>
                    <a:pt x="687" y="1437"/>
                    <a:pt x="677" y="1326"/>
                    <a:pt x="677" y="1222"/>
                  </a:cubicBezTo>
                  <a:cubicBezTo>
                    <a:pt x="677" y="1109"/>
                    <a:pt x="687" y="997"/>
                    <a:pt x="707" y="884"/>
                  </a:cubicBezTo>
                  <a:cubicBezTo>
                    <a:pt x="1148" y="884"/>
                    <a:pt x="1148" y="884"/>
                    <a:pt x="1148" y="884"/>
                  </a:cubicBezTo>
                  <a:cubicBezTo>
                    <a:pt x="1148" y="1556"/>
                    <a:pt x="1148" y="1556"/>
                    <a:pt x="1148" y="1556"/>
                  </a:cubicBezTo>
                  <a:close/>
                  <a:moveTo>
                    <a:pt x="1148" y="737"/>
                  </a:moveTo>
                  <a:cubicBezTo>
                    <a:pt x="737" y="737"/>
                    <a:pt x="737" y="737"/>
                    <a:pt x="737" y="737"/>
                  </a:cubicBezTo>
                  <a:cubicBezTo>
                    <a:pt x="779" y="585"/>
                    <a:pt x="836" y="456"/>
                    <a:pt x="909" y="353"/>
                  </a:cubicBezTo>
                  <a:cubicBezTo>
                    <a:pt x="983" y="249"/>
                    <a:pt x="1061" y="184"/>
                    <a:pt x="1148" y="160"/>
                  </a:cubicBezTo>
                  <a:cubicBezTo>
                    <a:pt x="1148" y="737"/>
                    <a:pt x="1148" y="737"/>
                    <a:pt x="1148" y="737"/>
                  </a:cubicBezTo>
                  <a:close/>
                  <a:moveTo>
                    <a:pt x="2184" y="737"/>
                  </a:moveTo>
                  <a:cubicBezTo>
                    <a:pt x="1864" y="737"/>
                    <a:pt x="1864" y="737"/>
                    <a:pt x="1864" y="737"/>
                  </a:cubicBezTo>
                  <a:cubicBezTo>
                    <a:pt x="1815" y="531"/>
                    <a:pt x="1737" y="361"/>
                    <a:pt x="1632" y="227"/>
                  </a:cubicBezTo>
                  <a:cubicBezTo>
                    <a:pt x="1868" y="325"/>
                    <a:pt x="2067" y="508"/>
                    <a:pt x="2184" y="737"/>
                  </a:cubicBezTo>
                  <a:close/>
                  <a:moveTo>
                    <a:pt x="1300" y="160"/>
                  </a:moveTo>
                  <a:cubicBezTo>
                    <a:pt x="1387" y="184"/>
                    <a:pt x="1465" y="249"/>
                    <a:pt x="1539" y="353"/>
                  </a:cubicBezTo>
                  <a:cubicBezTo>
                    <a:pt x="1613" y="456"/>
                    <a:pt x="1669" y="585"/>
                    <a:pt x="1711" y="737"/>
                  </a:cubicBezTo>
                  <a:cubicBezTo>
                    <a:pt x="1300" y="737"/>
                    <a:pt x="1300" y="737"/>
                    <a:pt x="1300" y="737"/>
                  </a:cubicBezTo>
                  <a:lnTo>
                    <a:pt x="1300" y="160"/>
                  </a:lnTo>
                  <a:close/>
                  <a:moveTo>
                    <a:pt x="1300" y="884"/>
                  </a:moveTo>
                  <a:cubicBezTo>
                    <a:pt x="1741" y="884"/>
                    <a:pt x="1741" y="884"/>
                    <a:pt x="1741" y="884"/>
                  </a:cubicBezTo>
                  <a:cubicBezTo>
                    <a:pt x="1761" y="997"/>
                    <a:pt x="1771" y="1109"/>
                    <a:pt x="1771" y="1222"/>
                  </a:cubicBezTo>
                  <a:cubicBezTo>
                    <a:pt x="1771" y="1326"/>
                    <a:pt x="1761" y="1437"/>
                    <a:pt x="1744" y="1556"/>
                  </a:cubicBezTo>
                  <a:cubicBezTo>
                    <a:pt x="1300" y="1556"/>
                    <a:pt x="1300" y="1556"/>
                    <a:pt x="1300" y="1556"/>
                  </a:cubicBezTo>
                  <a:lnTo>
                    <a:pt x="1300" y="884"/>
                  </a:lnTo>
                  <a:close/>
                  <a:moveTo>
                    <a:pt x="1300" y="2286"/>
                  </a:moveTo>
                  <a:cubicBezTo>
                    <a:pt x="1300" y="1704"/>
                    <a:pt x="1300" y="1704"/>
                    <a:pt x="1300" y="1704"/>
                  </a:cubicBezTo>
                  <a:cubicBezTo>
                    <a:pt x="1711" y="1704"/>
                    <a:pt x="1711" y="1704"/>
                    <a:pt x="1711" y="1704"/>
                  </a:cubicBezTo>
                  <a:cubicBezTo>
                    <a:pt x="1670" y="1857"/>
                    <a:pt x="1613" y="1987"/>
                    <a:pt x="1541" y="2092"/>
                  </a:cubicBezTo>
                  <a:cubicBezTo>
                    <a:pt x="1467" y="2197"/>
                    <a:pt x="1388" y="2262"/>
                    <a:pt x="1300" y="2286"/>
                  </a:cubicBezTo>
                  <a:close/>
                  <a:moveTo>
                    <a:pt x="1632" y="2219"/>
                  </a:moveTo>
                  <a:cubicBezTo>
                    <a:pt x="1737" y="2086"/>
                    <a:pt x="1815" y="1914"/>
                    <a:pt x="1864" y="1704"/>
                  </a:cubicBezTo>
                  <a:cubicBezTo>
                    <a:pt x="2184" y="1704"/>
                    <a:pt x="2184" y="1704"/>
                    <a:pt x="2184" y="1704"/>
                  </a:cubicBezTo>
                  <a:cubicBezTo>
                    <a:pt x="2071" y="1935"/>
                    <a:pt x="1872" y="2118"/>
                    <a:pt x="1632" y="2219"/>
                  </a:cubicBezTo>
                  <a:close/>
                  <a:moveTo>
                    <a:pt x="2247" y="1556"/>
                  </a:moveTo>
                  <a:cubicBezTo>
                    <a:pt x="1894" y="1556"/>
                    <a:pt x="1894" y="1556"/>
                    <a:pt x="1894" y="1556"/>
                  </a:cubicBezTo>
                  <a:cubicBezTo>
                    <a:pt x="1911" y="1443"/>
                    <a:pt x="1919" y="1331"/>
                    <a:pt x="1919" y="1222"/>
                  </a:cubicBezTo>
                  <a:cubicBezTo>
                    <a:pt x="1919" y="1111"/>
                    <a:pt x="1911" y="998"/>
                    <a:pt x="1894" y="884"/>
                  </a:cubicBezTo>
                  <a:cubicBezTo>
                    <a:pt x="2245" y="884"/>
                    <a:pt x="2245" y="884"/>
                    <a:pt x="2245" y="884"/>
                  </a:cubicBezTo>
                  <a:cubicBezTo>
                    <a:pt x="2281" y="993"/>
                    <a:pt x="2299" y="1105"/>
                    <a:pt x="2299" y="1222"/>
                  </a:cubicBezTo>
                  <a:cubicBezTo>
                    <a:pt x="2299" y="1335"/>
                    <a:pt x="2282" y="1448"/>
                    <a:pt x="2247" y="155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1" name="ZenIcon4">
            <a:extLst>
              <a:ext uri="{FF2B5EF4-FFF2-40B4-BE49-F238E27FC236}">
                <a16:creationId xmlns:a16="http://schemas.microsoft.com/office/drawing/2014/main" id="{19AF8708-D6AF-7F30-56D4-1A1809581E63}"/>
              </a:ext>
            </a:extLst>
          </p:cNvPr>
          <p:cNvGrpSpPr>
            <a:grpSpLocks noChangeAspect="1"/>
          </p:cNvGrpSpPr>
          <p:nvPr>
            <p:custDataLst>
              <p:tags r:id="rId3"/>
            </p:custDataLst>
          </p:nvPr>
        </p:nvGrpSpPr>
        <p:grpSpPr>
          <a:xfrm>
            <a:off x="1927827" y="2365979"/>
            <a:ext cx="524644" cy="524644"/>
            <a:chOff x="-4769427" y="-314325"/>
            <a:chExt cx="4660901" cy="4576762"/>
          </a:xfrm>
        </p:grpSpPr>
        <p:sp>
          <p:nvSpPr>
            <p:cNvPr id="39" name="Freeform 23">
              <a:extLst>
                <a:ext uri="{FF2B5EF4-FFF2-40B4-BE49-F238E27FC236}">
                  <a16:creationId xmlns:a16="http://schemas.microsoft.com/office/drawing/2014/main" id="{F3ABBDFD-35F3-A2EB-CACB-E4F1CA6C050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509077" y="-314325"/>
              <a:ext cx="4138613" cy="3956050"/>
            </a:xfrm>
            <a:custGeom>
              <a:avLst/>
              <a:gdLst>
                <a:gd name="T0" fmla="*/ 2128 w 2188"/>
                <a:gd name="T1" fmla="*/ 946 h 2085"/>
                <a:gd name="T2" fmla="*/ 2169 w 2188"/>
                <a:gd name="T3" fmla="*/ 781 h 2085"/>
                <a:gd name="T4" fmla="*/ 2038 w 2188"/>
                <a:gd name="T5" fmla="*/ 671 h 2085"/>
                <a:gd name="T6" fmla="*/ 1503 w 2188"/>
                <a:gd name="T7" fmla="*/ 593 h 2085"/>
                <a:gd name="T8" fmla="*/ 1478 w 2188"/>
                <a:gd name="T9" fmla="*/ 576 h 2085"/>
                <a:gd name="T10" fmla="*/ 1239 w 2188"/>
                <a:gd name="T11" fmla="*/ 90 h 2085"/>
                <a:gd name="T12" fmla="*/ 1094 w 2188"/>
                <a:gd name="T13" fmla="*/ 0 h 2085"/>
                <a:gd name="T14" fmla="*/ 949 w 2188"/>
                <a:gd name="T15" fmla="*/ 90 h 2085"/>
                <a:gd name="T16" fmla="*/ 710 w 2188"/>
                <a:gd name="T17" fmla="*/ 576 h 2085"/>
                <a:gd name="T18" fmla="*/ 685 w 2188"/>
                <a:gd name="T19" fmla="*/ 593 h 2085"/>
                <a:gd name="T20" fmla="*/ 150 w 2188"/>
                <a:gd name="T21" fmla="*/ 671 h 2085"/>
                <a:gd name="T22" fmla="*/ 19 w 2188"/>
                <a:gd name="T23" fmla="*/ 781 h 2085"/>
                <a:gd name="T24" fmla="*/ 60 w 2188"/>
                <a:gd name="T25" fmla="*/ 946 h 2085"/>
                <a:gd name="T26" fmla="*/ 448 w 2188"/>
                <a:gd name="T27" fmla="*/ 1324 h 2085"/>
                <a:gd name="T28" fmla="*/ 457 w 2188"/>
                <a:gd name="T29" fmla="*/ 1353 h 2085"/>
                <a:gd name="T30" fmla="*/ 366 w 2188"/>
                <a:gd name="T31" fmla="*/ 1886 h 2085"/>
                <a:gd name="T32" fmla="*/ 430 w 2188"/>
                <a:gd name="T33" fmla="*/ 2044 h 2085"/>
                <a:gd name="T34" fmla="*/ 600 w 2188"/>
                <a:gd name="T35" fmla="*/ 2056 h 2085"/>
                <a:gd name="T36" fmla="*/ 1079 w 2188"/>
                <a:gd name="T37" fmla="*/ 1805 h 2085"/>
                <a:gd name="T38" fmla="*/ 1109 w 2188"/>
                <a:gd name="T39" fmla="*/ 1805 h 2085"/>
                <a:gd name="T40" fmla="*/ 1588 w 2188"/>
                <a:gd name="T41" fmla="*/ 2056 h 2085"/>
                <a:gd name="T42" fmla="*/ 1663 w 2188"/>
                <a:gd name="T43" fmla="*/ 2075 h 2085"/>
                <a:gd name="T44" fmla="*/ 1758 w 2188"/>
                <a:gd name="T45" fmla="*/ 2044 h 2085"/>
                <a:gd name="T46" fmla="*/ 1822 w 2188"/>
                <a:gd name="T47" fmla="*/ 1886 h 2085"/>
                <a:gd name="T48" fmla="*/ 1731 w 2188"/>
                <a:gd name="T49" fmla="*/ 1353 h 2085"/>
                <a:gd name="T50" fmla="*/ 1740 w 2188"/>
                <a:gd name="T51" fmla="*/ 1324 h 2085"/>
                <a:gd name="T52" fmla="*/ 2128 w 2188"/>
                <a:gd name="T53" fmla="*/ 946 h 2085"/>
                <a:gd name="T54" fmla="*/ 1604 w 2188"/>
                <a:gd name="T55" fmla="*/ 1375 h 2085"/>
                <a:gd name="T56" fmla="*/ 1695 w 2188"/>
                <a:gd name="T57" fmla="*/ 1908 h 2085"/>
                <a:gd name="T58" fmla="*/ 1682 w 2188"/>
                <a:gd name="T59" fmla="*/ 1940 h 2085"/>
                <a:gd name="T60" fmla="*/ 1648 w 2188"/>
                <a:gd name="T61" fmla="*/ 1942 h 2085"/>
                <a:gd name="T62" fmla="*/ 1169 w 2188"/>
                <a:gd name="T63" fmla="*/ 1690 h 2085"/>
                <a:gd name="T64" fmla="*/ 1094 w 2188"/>
                <a:gd name="T65" fmla="*/ 1672 h 2085"/>
                <a:gd name="T66" fmla="*/ 1019 w 2188"/>
                <a:gd name="T67" fmla="*/ 1690 h 2085"/>
                <a:gd name="T68" fmla="*/ 540 w 2188"/>
                <a:gd name="T69" fmla="*/ 1942 h 2085"/>
                <a:gd name="T70" fmla="*/ 506 w 2188"/>
                <a:gd name="T71" fmla="*/ 1940 h 2085"/>
                <a:gd name="T72" fmla="*/ 493 w 2188"/>
                <a:gd name="T73" fmla="*/ 1908 h 2085"/>
                <a:gd name="T74" fmla="*/ 584 w 2188"/>
                <a:gd name="T75" fmla="*/ 1375 h 2085"/>
                <a:gd name="T76" fmla="*/ 538 w 2188"/>
                <a:gd name="T77" fmla="*/ 1232 h 2085"/>
                <a:gd name="T78" fmla="*/ 150 w 2188"/>
                <a:gd name="T79" fmla="*/ 854 h 2085"/>
                <a:gd name="T80" fmla="*/ 142 w 2188"/>
                <a:gd name="T81" fmla="*/ 821 h 2085"/>
                <a:gd name="T82" fmla="*/ 168 w 2188"/>
                <a:gd name="T83" fmla="*/ 799 h 2085"/>
                <a:gd name="T84" fmla="*/ 704 w 2188"/>
                <a:gd name="T85" fmla="*/ 721 h 2085"/>
                <a:gd name="T86" fmla="*/ 826 w 2188"/>
                <a:gd name="T87" fmla="*/ 633 h 2085"/>
                <a:gd name="T88" fmla="*/ 1065 w 2188"/>
                <a:gd name="T89" fmla="*/ 147 h 2085"/>
                <a:gd name="T90" fmla="*/ 1094 w 2188"/>
                <a:gd name="T91" fmla="*/ 129 h 2085"/>
                <a:gd name="T92" fmla="*/ 1123 w 2188"/>
                <a:gd name="T93" fmla="*/ 147 h 2085"/>
                <a:gd name="T94" fmla="*/ 1123 w 2188"/>
                <a:gd name="T95" fmla="*/ 147 h 2085"/>
                <a:gd name="T96" fmla="*/ 1363 w 2188"/>
                <a:gd name="T97" fmla="*/ 633 h 2085"/>
                <a:gd name="T98" fmla="*/ 1484 w 2188"/>
                <a:gd name="T99" fmla="*/ 721 h 2085"/>
                <a:gd name="T100" fmla="*/ 2020 w 2188"/>
                <a:gd name="T101" fmla="*/ 799 h 2085"/>
                <a:gd name="T102" fmla="*/ 2046 w 2188"/>
                <a:gd name="T103" fmla="*/ 821 h 2085"/>
                <a:gd name="T104" fmla="*/ 2038 w 2188"/>
                <a:gd name="T105" fmla="*/ 854 h 2085"/>
                <a:gd name="T106" fmla="*/ 1650 w 2188"/>
                <a:gd name="T107" fmla="*/ 1232 h 2085"/>
                <a:gd name="T108" fmla="*/ 1604 w 2188"/>
                <a:gd name="T109" fmla="*/ 1375 h 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188" h="2085">
                  <a:moveTo>
                    <a:pt x="2128" y="946"/>
                  </a:moveTo>
                  <a:cubicBezTo>
                    <a:pt x="2172" y="903"/>
                    <a:pt x="2188" y="840"/>
                    <a:pt x="2169" y="781"/>
                  </a:cubicBezTo>
                  <a:cubicBezTo>
                    <a:pt x="2149" y="722"/>
                    <a:pt x="2100" y="680"/>
                    <a:pt x="2038" y="671"/>
                  </a:cubicBezTo>
                  <a:cubicBezTo>
                    <a:pt x="1503" y="593"/>
                    <a:pt x="1503" y="593"/>
                    <a:pt x="1503" y="593"/>
                  </a:cubicBezTo>
                  <a:cubicBezTo>
                    <a:pt x="1492" y="592"/>
                    <a:pt x="1483" y="585"/>
                    <a:pt x="1478" y="576"/>
                  </a:cubicBezTo>
                  <a:cubicBezTo>
                    <a:pt x="1239" y="90"/>
                    <a:pt x="1239" y="90"/>
                    <a:pt x="1239" y="90"/>
                  </a:cubicBezTo>
                  <a:cubicBezTo>
                    <a:pt x="1211" y="35"/>
                    <a:pt x="1156" y="0"/>
                    <a:pt x="1094" y="0"/>
                  </a:cubicBezTo>
                  <a:cubicBezTo>
                    <a:pt x="1032" y="0"/>
                    <a:pt x="977" y="35"/>
                    <a:pt x="949" y="90"/>
                  </a:cubicBezTo>
                  <a:cubicBezTo>
                    <a:pt x="710" y="576"/>
                    <a:pt x="710" y="576"/>
                    <a:pt x="710" y="576"/>
                  </a:cubicBezTo>
                  <a:cubicBezTo>
                    <a:pt x="705" y="585"/>
                    <a:pt x="696" y="592"/>
                    <a:pt x="685" y="593"/>
                  </a:cubicBezTo>
                  <a:cubicBezTo>
                    <a:pt x="150" y="671"/>
                    <a:pt x="150" y="671"/>
                    <a:pt x="150" y="671"/>
                  </a:cubicBezTo>
                  <a:cubicBezTo>
                    <a:pt x="88" y="680"/>
                    <a:pt x="39" y="722"/>
                    <a:pt x="19" y="781"/>
                  </a:cubicBezTo>
                  <a:cubicBezTo>
                    <a:pt x="0" y="840"/>
                    <a:pt x="16" y="903"/>
                    <a:pt x="60" y="946"/>
                  </a:cubicBezTo>
                  <a:cubicBezTo>
                    <a:pt x="448" y="1324"/>
                    <a:pt x="448" y="1324"/>
                    <a:pt x="448" y="1324"/>
                  </a:cubicBezTo>
                  <a:cubicBezTo>
                    <a:pt x="455" y="1332"/>
                    <a:pt x="459" y="1342"/>
                    <a:pt x="457" y="1353"/>
                  </a:cubicBezTo>
                  <a:cubicBezTo>
                    <a:pt x="366" y="1886"/>
                    <a:pt x="366" y="1886"/>
                    <a:pt x="366" y="1886"/>
                  </a:cubicBezTo>
                  <a:cubicBezTo>
                    <a:pt x="355" y="1947"/>
                    <a:pt x="380" y="2008"/>
                    <a:pt x="430" y="2044"/>
                  </a:cubicBezTo>
                  <a:cubicBezTo>
                    <a:pt x="480" y="2081"/>
                    <a:pt x="545" y="2085"/>
                    <a:pt x="600" y="2056"/>
                  </a:cubicBezTo>
                  <a:cubicBezTo>
                    <a:pt x="1079" y="1805"/>
                    <a:pt x="1079" y="1805"/>
                    <a:pt x="1079" y="1805"/>
                  </a:cubicBezTo>
                  <a:cubicBezTo>
                    <a:pt x="1088" y="1800"/>
                    <a:pt x="1100" y="1800"/>
                    <a:pt x="1109" y="1805"/>
                  </a:cubicBezTo>
                  <a:cubicBezTo>
                    <a:pt x="1588" y="2056"/>
                    <a:pt x="1588" y="2056"/>
                    <a:pt x="1588" y="2056"/>
                  </a:cubicBezTo>
                  <a:cubicBezTo>
                    <a:pt x="1612" y="2069"/>
                    <a:pt x="1638" y="2075"/>
                    <a:pt x="1663" y="2075"/>
                  </a:cubicBezTo>
                  <a:cubicBezTo>
                    <a:pt x="1697" y="2075"/>
                    <a:pt x="1730" y="2065"/>
                    <a:pt x="1758" y="2044"/>
                  </a:cubicBezTo>
                  <a:cubicBezTo>
                    <a:pt x="1808" y="2008"/>
                    <a:pt x="1833" y="1947"/>
                    <a:pt x="1822" y="1886"/>
                  </a:cubicBezTo>
                  <a:cubicBezTo>
                    <a:pt x="1731" y="1353"/>
                    <a:pt x="1731" y="1353"/>
                    <a:pt x="1731" y="1353"/>
                  </a:cubicBezTo>
                  <a:cubicBezTo>
                    <a:pt x="1729" y="1342"/>
                    <a:pt x="1733" y="1332"/>
                    <a:pt x="1740" y="1324"/>
                  </a:cubicBezTo>
                  <a:lnTo>
                    <a:pt x="2128" y="946"/>
                  </a:lnTo>
                  <a:close/>
                  <a:moveTo>
                    <a:pt x="1604" y="1375"/>
                  </a:moveTo>
                  <a:cubicBezTo>
                    <a:pt x="1695" y="1908"/>
                    <a:pt x="1695" y="1908"/>
                    <a:pt x="1695" y="1908"/>
                  </a:cubicBezTo>
                  <a:cubicBezTo>
                    <a:pt x="1698" y="1926"/>
                    <a:pt x="1687" y="1936"/>
                    <a:pt x="1682" y="1940"/>
                  </a:cubicBezTo>
                  <a:cubicBezTo>
                    <a:pt x="1677" y="1943"/>
                    <a:pt x="1664" y="1951"/>
                    <a:pt x="1648" y="1942"/>
                  </a:cubicBezTo>
                  <a:cubicBezTo>
                    <a:pt x="1169" y="1690"/>
                    <a:pt x="1169" y="1690"/>
                    <a:pt x="1169" y="1690"/>
                  </a:cubicBezTo>
                  <a:cubicBezTo>
                    <a:pt x="1146" y="1678"/>
                    <a:pt x="1120" y="1672"/>
                    <a:pt x="1094" y="1672"/>
                  </a:cubicBezTo>
                  <a:cubicBezTo>
                    <a:pt x="1068" y="1672"/>
                    <a:pt x="1042" y="1678"/>
                    <a:pt x="1019" y="1690"/>
                  </a:cubicBezTo>
                  <a:cubicBezTo>
                    <a:pt x="540" y="1942"/>
                    <a:pt x="540" y="1942"/>
                    <a:pt x="540" y="1942"/>
                  </a:cubicBezTo>
                  <a:cubicBezTo>
                    <a:pt x="524" y="1951"/>
                    <a:pt x="511" y="1943"/>
                    <a:pt x="506" y="1940"/>
                  </a:cubicBezTo>
                  <a:cubicBezTo>
                    <a:pt x="501" y="1936"/>
                    <a:pt x="490" y="1926"/>
                    <a:pt x="493" y="1908"/>
                  </a:cubicBezTo>
                  <a:cubicBezTo>
                    <a:pt x="584" y="1375"/>
                    <a:pt x="584" y="1375"/>
                    <a:pt x="584" y="1375"/>
                  </a:cubicBezTo>
                  <a:cubicBezTo>
                    <a:pt x="593" y="1322"/>
                    <a:pt x="576" y="1269"/>
                    <a:pt x="538" y="1232"/>
                  </a:cubicBezTo>
                  <a:cubicBezTo>
                    <a:pt x="150" y="854"/>
                    <a:pt x="150" y="854"/>
                    <a:pt x="150" y="854"/>
                  </a:cubicBezTo>
                  <a:cubicBezTo>
                    <a:pt x="137" y="841"/>
                    <a:pt x="140" y="827"/>
                    <a:pt x="142" y="821"/>
                  </a:cubicBezTo>
                  <a:cubicBezTo>
                    <a:pt x="144" y="815"/>
                    <a:pt x="150" y="801"/>
                    <a:pt x="168" y="799"/>
                  </a:cubicBezTo>
                  <a:cubicBezTo>
                    <a:pt x="704" y="721"/>
                    <a:pt x="704" y="721"/>
                    <a:pt x="704" y="721"/>
                  </a:cubicBezTo>
                  <a:cubicBezTo>
                    <a:pt x="757" y="713"/>
                    <a:pt x="802" y="680"/>
                    <a:pt x="826" y="633"/>
                  </a:cubicBezTo>
                  <a:cubicBezTo>
                    <a:pt x="1065" y="147"/>
                    <a:pt x="1065" y="147"/>
                    <a:pt x="1065" y="147"/>
                  </a:cubicBezTo>
                  <a:cubicBezTo>
                    <a:pt x="1073" y="131"/>
                    <a:pt x="1088" y="129"/>
                    <a:pt x="1094" y="129"/>
                  </a:cubicBezTo>
                  <a:cubicBezTo>
                    <a:pt x="1100" y="129"/>
                    <a:pt x="1115" y="131"/>
                    <a:pt x="1123" y="147"/>
                  </a:cubicBezTo>
                  <a:cubicBezTo>
                    <a:pt x="1123" y="147"/>
                    <a:pt x="1123" y="147"/>
                    <a:pt x="1123" y="147"/>
                  </a:cubicBezTo>
                  <a:cubicBezTo>
                    <a:pt x="1363" y="633"/>
                    <a:pt x="1363" y="633"/>
                    <a:pt x="1363" y="633"/>
                  </a:cubicBezTo>
                  <a:cubicBezTo>
                    <a:pt x="1386" y="680"/>
                    <a:pt x="1431" y="713"/>
                    <a:pt x="1484" y="721"/>
                  </a:cubicBezTo>
                  <a:cubicBezTo>
                    <a:pt x="2020" y="799"/>
                    <a:pt x="2020" y="799"/>
                    <a:pt x="2020" y="799"/>
                  </a:cubicBezTo>
                  <a:cubicBezTo>
                    <a:pt x="2038" y="801"/>
                    <a:pt x="2044" y="815"/>
                    <a:pt x="2046" y="821"/>
                  </a:cubicBezTo>
                  <a:cubicBezTo>
                    <a:pt x="2048" y="827"/>
                    <a:pt x="2051" y="841"/>
                    <a:pt x="2038" y="854"/>
                  </a:cubicBezTo>
                  <a:cubicBezTo>
                    <a:pt x="1650" y="1232"/>
                    <a:pt x="1650" y="1232"/>
                    <a:pt x="1650" y="1232"/>
                  </a:cubicBezTo>
                  <a:cubicBezTo>
                    <a:pt x="1612" y="1269"/>
                    <a:pt x="1595" y="1322"/>
                    <a:pt x="1604" y="13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24">
              <a:extLst>
                <a:ext uri="{FF2B5EF4-FFF2-40B4-BE49-F238E27FC236}">
                  <a16:creationId xmlns:a16="http://schemas.microsoft.com/office/drawing/2014/main" id="{1BC1C4BC-164D-8BF4-1540-A3D42C6AE5F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51539" y="-182563"/>
              <a:ext cx="406400" cy="439738"/>
            </a:xfrm>
            <a:custGeom>
              <a:avLst/>
              <a:gdLst>
                <a:gd name="T0" fmla="*/ 179 w 215"/>
                <a:gd name="T1" fmla="*/ 21 h 232"/>
                <a:gd name="T2" fmla="*/ 89 w 215"/>
                <a:gd name="T3" fmla="*/ 35 h 232"/>
                <a:gd name="T4" fmla="*/ 21 w 215"/>
                <a:gd name="T5" fmla="*/ 130 h 232"/>
                <a:gd name="T6" fmla="*/ 35 w 215"/>
                <a:gd name="T7" fmla="*/ 220 h 232"/>
                <a:gd name="T8" fmla="*/ 73 w 215"/>
                <a:gd name="T9" fmla="*/ 232 h 232"/>
                <a:gd name="T10" fmla="*/ 125 w 215"/>
                <a:gd name="T11" fmla="*/ 206 h 232"/>
                <a:gd name="T12" fmla="*/ 194 w 215"/>
                <a:gd name="T13" fmla="*/ 111 h 232"/>
                <a:gd name="T14" fmla="*/ 179 w 215"/>
                <a:gd name="T15" fmla="*/ 21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79" y="21"/>
                  </a:moveTo>
                  <a:cubicBezTo>
                    <a:pt x="151" y="0"/>
                    <a:pt x="110" y="7"/>
                    <a:pt x="89" y="35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0" y="159"/>
                    <a:pt x="6" y="199"/>
                    <a:pt x="35" y="220"/>
                  </a:cubicBezTo>
                  <a:cubicBezTo>
                    <a:pt x="46" y="228"/>
                    <a:pt x="60" y="232"/>
                    <a:pt x="73" y="232"/>
                  </a:cubicBezTo>
                  <a:cubicBezTo>
                    <a:pt x="93" y="232"/>
                    <a:pt x="113" y="223"/>
                    <a:pt x="125" y="206"/>
                  </a:cubicBezTo>
                  <a:cubicBezTo>
                    <a:pt x="194" y="111"/>
                    <a:pt x="194" y="111"/>
                    <a:pt x="194" y="111"/>
                  </a:cubicBezTo>
                  <a:cubicBezTo>
                    <a:pt x="215" y="83"/>
                    <a:pt x="208" y="42"/>
                    <a:pt x="179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25">
              <a:extLst>
                <a:ext uri="{FF2B5EF4-FFF2-40B4-BE49-F238E27FC236}">
                  <a16:creationId xmlns:a16="http://schemas.microsoft.com/office/drawing/2014/main" id="{7A09C9D9-C5AD-6E6A-C6CC-2505B1F00A9E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34402" y="-182563"/>
              <a:ext cx="407988" cy="439738"/>
            </a:xfrm>
            <a:custGeom>
              <a:avLst/>
              <a:gdLst>
                <a:gd name="T0" fmla="*/ 194 w 215"/>
                <a:gd name="T1" fmla="*/ 129 h 232"/>
                <a:gd name="T2" fmla="*/ 126 w 215"/>
                <a:gd name="T3" fmla="*/ 35 h 232"/>
                <a:gd name="T4" fmla="*/ 35 w 215"/>
                <a:gd name="T5" fmla="*/ 21 h 232"/>
                <a:gd name="T6" fmla="*/ 21 w 215"/>
                <a:gd name="T7" fmla="*/ 111 h 232"/>
                <a:gd name="T8" fmla="*/ 90 w 215"/>
                <a:gd name="T9" fmla="*/ 205 h 232"/>
                <a:gd name="T10" fmla="*/ 142 w 215"/>
                <a:gd name="T11" fmla="*/ 232 h 232"/>
                <a:gd name="T12" fmla="*/ 180 w 215"/>
                <a:gd name="T13" fmla="*/ 220 h 232"/>
                <a:gd name="T14" fmla="*/ 194 w 215"/>
                <a:gd name="T15" fmla="*/ 129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94" y="129"/>
                  </a:moveTo>
                  <a:cubicBezTo>
                    <a:pt x="126" y="35"/>
                    <a:pt x="126" y="35"/>
                    <a:pt x="126" y="35"/>
                  </a:cubicBezTo>
                  <a:cubicBezTo>
                    <a:pt x="105" y="6"/>
                    <a:pt x="64" y="0"/>
                    <a:pt x="35" y="21"/>
                  </a:cubicBezTo>
                  <a:cubicBezTo>
                    <a:pt x="6" y="42"/>
                    <a:pt x="0" y="82"/>
                    <a:pt x="21" y="111"/>
                  </a:cubicBezTo>
                  <a:cubicBezTo>
                    <a:pt x="90" y="205"/>
                    <a:pt x="90" y="205"/>
                    <a:pt x="90" y="205"/>
                  </a:cubicBezTo>
                  <a:cubicBezTo>
                    <a:pt x="102" y="223"/>
                    <a:pt x="122" y="232"/>
                    <a:pt x="142" y="232"/>
                  </a:cubicBezTo>
                  <a:cubicBezTo>
                    <a:pt x="155" y="232"/>
                    <a:pt x="168" y="228"/>
                    <a:pt x="180" y="220"/>
                  </a:cubicBezTo>
                  <a:cubicBezTo>
                    <a:pt x="209" y="199"/>
                    <a:pt x="215" y="158"/>
                    <a:pt x="194" y="12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26">
              <a:extLst>
                <a:ext uri="{FF2B5EF4-FFF2-40B4-BE49-F238E27FC236}">
                  <a16:creationId xmlns:a16="http://schemas.microsoft.com/office/drawing/2014/main" id="{6B598BE6-2586-3EAF-527C-306A9ED9BE2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69427" y="2336800"/>
              <a:ext cx="484188" cy="328613"/>
            </a:xfrm>
            <a:custGeom>
              <a:avLst/>
              <a:gdLst>
                <a:gd name="T0" fmla="*/ 245 w 256"/>
                <a:gd name="T1" fmla="*/ 52 h 173"/>
                <a:gd name="T2" fmla="*/ 164 w 256"/>
                <a:gd name="T3" fmla="*/ 11 h 173"/>
                <a:gd name="T4" fmla="*/ 53 w 256"/>
                <a:gd name="T5" fmla="*/ 47 h 173"/>
                <a:gd name="T6" fmla="*/ 11 w 256"/>
                <a:gd name="T7" fmla="*/ 128 h 173"/>
                <a:gd name="T8" fmla="*/ 73 w 256"/>
                <a:gd name="T9" fmla="*/ 173 h 173"/>
                <a:gd name="T10" fmla="*/ 93 w 256"/>
                <a:gd name="T11" fmla="*/ 169 h 173"/>
                <a:gd name="T12" fmla="*/ 203 w 256"/>
                <a:gd name="T13" fmla="*/ 133 h 173"/>
                <a:gd name="T14" fmla="*/ 245 w 256"/>
                <a:gd name="T15" fmla="*/ 5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45" y="52"/>
                  </a:moveTo>
                  <a:cubicBezTo>
                    <a:pt x="234" y="18"/>
                    <a:pt x="197" y="0"/>
                    <a:pt x="164" y="11"/>
                  </a:cubicBezTo>
                  <a:cubicBezTo>
                    <a:pt x="53" y="47"/>
                    <a:pt x="53" y="47"/>
                    <a:pt x="53" y="47"/>
                  </a:cubicBezTo>
                  <a:cubicBezTo>
                    <a:pt x="19" y="58"/>
                    <a:pt x="0" y="94"/>
                    <a:pt x="11" y="128"/>
                  </a:cubicBezTo>
                  <a:cubicBezTo>
                    <a:pt x="20" y="155"/>
                    <a:pt x="45" y="173"/>
                    <a:pt x="73" y="173"/>
                  </a:cubicBezTo>
                  <a:cubicBezTo>
                    <a:pt x="79" y="173"/>
                    <a:pt x="86" y="172"/>
                    <a:pt x="93" y="169"/>
                  </a:cubicBezTo>
                  <a:cubicBezTo>
                    <a:pt x="203" y="133"/>
                    <a:pt x="203" y="133"/>
                    <a:pt x="203" y="133"/>
                  </a:cubicBezTo>
                  <a:cubicBezTo>
                    <a:pt x="237" y="122"/>
                    <a:pt x="256" y="86"/>
                    <a:pt x="245" y="5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27">
              <a:extLst>
                <a:ext uri="{FF2B5EF4-FFF2-40B4-BE49-F238E27FC236}">
                  <a16:creationId xmlns:a16="http://schemas.microsoft.com/office/drawing/2014/main" id="{F3A8A4D4-0189-DBC9-F75E-4525A701B283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62802" y="3795712"/>
              <a:ext cx="246063" cy="466725"/>
            </a:xfrm>
            <a:custGeom>
              <a:avLst/>
              <a:gdLst>
                <a:gd name="T0" fmla="*/ 65 w 130"/>
                <a:gd name="T1" fmla="*/ 0 h 246"/>
                <a:gd name="T2" fmla="*/ 0 w 130"/>
                <a:gd name="T3" fmla="*/ 65 h 246"/>
                <a:gd name="T4" fmla="*/ 0 w 130"/>
                <a:gd name="T5" fmla="*/ 181 h 246"/>
                <a:gd name="T6" fmla="*/ 65 w 130"/>
                <a:gd name="T7" fmla="*/ 246 h 246"/>
                <a:gd name="T8" fmla="*/ 130 w 130"/>
                <a:gd name="T9" fmla="*/ 181 h 246"/>
                <a:gd name="T10" fmla="*/ 130 w 130"/>
                <a:gd name="T11" fmla="*/ 65 h 246"/>
                <a:gd name="T12" fmla="*/ 65 w 130"/>
                <a:gd name="T13" fmla="*/ 0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0" h="246">
                  <a:moveTo>
                    <a:pt x="65" y="0"/>
                  </a:moveTo>
                  <a:cubicBezTo>
                    <a:pt x="29" y="0"/>
                    <a:pt x="0" y="29"/>
                    <a:pt x="0" y="65"/>
                  </a:cubicBezTo>
                  <a:cubicBezTo>
                    <a:pt x="0" y="181"/>
                    <a:pt x="0" y="181"/>
                    <a:pt x="0" y="181"/>
                  </a:cubicBezTo>
                  <a:cubicBezTo>
                    <a:pt x="0" y="217"/>
                    <a:pt x="29" y="246"/>
                    <a:pt x="65" y="246"/>
                  </a:cubicBezTo>
                  <a:cubicBezTo>
                    <a:pt x="101" y="246"/>
                    <a:pt x="130" y="217"/>
                    <a:pt x="130" y="181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29"/>
                    <a:pt x="101" y="0"/>
                    <a:pt x="6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28">
              <a:extLst>
                <a:ext uri="{FF2B5EF4-FFF2-40B4-BE49-F238E27FC236}">
                  <a16:creationId xmlns:a16="http://schemas.microsoft.com/office/drawing/2014/main" id="{8FE9C770-6DA4-4B8F-F853-29C818B44A91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2714" y="2336800"/>
              <a:ext cx="484188" cy="328613"/>
            </a:xfrm>
            <a:custGeom>
              <a:avLst/>
              <a:gdLst>
                <a:gd name="T0" fmla="*/ 203 w 256"/>
                <a:gd name="T1" fmla="*/ 47 h 173"/>
                <a:gd name="T2" fmla="*/ 92 w 256"/>
                <a:gd name="T3" fmla="*/ 11 h 173"/>
                <a:gd name="T4" fmla="*/ 11 w 256"/>
                <a:gd name="T5" fmla="*/ 52 h 173"/>
                <a:gd name="T6" fmla="*/ 53 w 256"/>
                <a:gd name="T7" fmla="*/ 133 h 173"/>
                <a:gd name="T8" fmla="*/ 163 w 256"/>
                <a:gd name="T9" fmla="*/ 170 h 173"/>
                <a:gd name="T10" fmla="*/ 183 w 256"/>
                <a:gd name="T11" fmla="*/ 173 h 173"/>
                <a:gd name="T12" fmla="*/ 245 w 256"/>
                <a:gd name="T13" fmla="*/ 128 h 173"/>
                <a:gd name="T14" fmla="*/ 203 w 256"/>
                <a:gd name="T15" fmla="*/ 47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03" y="47"/>
                  </a:moveTo>
                  <a:cubicBezTo>
                    <a:pt x="92" y="11"/>
                    <a:pt x="92" y="11"/>
                    <a:pt x="92" y="11"/>
                  </a:cubicBezTo>
                  <a:cubicBezTo>
                    <a:pt x="59" y="0"/>
                    <a:pt x="22" y="18"/>
                    <a:pt x="11" y="52"/>
                  </a:cubicBezTo>
                  <a:cubicBezTo>
                    <a:pt x="0" y="86"/>
                    <a:pt x="19" y="122"/>
                    <a:pt x="53" y="133"/>
                  </a:cubicBezTo>
                  <a:cubicBezTo>
                    <a:pt x="163" y="170"/>
                    <a:pt x="163" y="170"/>
                    <a:pt x="163" y="170"/>
                  </a:cubicBezTo>
                  <a:cubicBezTo>
                    <a:pt x="170" y="172"/>
                    <a:pt x="177" y="173"/>
                    <a:pt x="183" y="173"/>
                  </a:cubicBezTo>
                  <a:cubicBezTo>
                    <a:pt x="211" y="173"/>
                    <a:pt x="236" y="155"/>
                    <a:pt x="245" y="128"/>
                  </a:cubicBezTo>
                  <a:cubicBezTo>
                    <a:pt x="256" y="94"/>
                    <a:pt x="237" y="58"/>
                    <a:pt x="203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745755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4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7991</TotalTime>
  <Words>86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Open Sans Light</vt:lpstr>
      <vt:lpstr>Roboto</vt:lpstr>
      <vt:lpstr>Wingdings</vt:lpstr>
      <vt:lpstr>Office Theme</vt:lpstr>
      <vt:lpstr>think-cell Slide</vt:lpstr>
      <vt:lpstr>Process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476</cp:revision>
  <dcterms:created xsi:type="dcterms:W3CDTF">2021-03-31T02:49:57Z</dcterms:created>
  <dcterms:modified xsi:type="dcterms:W3CDTF">2025-10-16T10:53:21Z</dcterms:modified>
  <cp:category/>
</cp:coreProperties>
</file>