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1893357" y="895849"/>
            <a:ext cx="1087504" cy="1292256"/>
          </a:xfrm>
          <a:custGeom>
            <a:rect b="b" l="l" r="r" t="t"/>
            <a:pathLst>
              <a:path extrusionOk="0" h="1292256" w="1087504">
                <a:moveTo>
                  <a:pt x="736880" y="0"/>
                </a:moveTo>
                <a:lnTo>
                  <a:pt x="350546" y="0"/>
                </a:lnTo>
                <a:cubicBezTo>
                  <a:pt x="337973" y="0"/>
                  <a:pt x="327781" y="10192"/>
                  <a:pt x="327781" y="22670"/>
                </a:cubicBezTo>
                <a:lnTo>
                  <a:pt x="327781" y="104775"/>
                </a:lnTo>
                <a:cubicBezTo>
                  <a:pt x="327781" y="115729"/>
                  <a:pt x="335592" y="124873"/>
                  <a:pt x="346069" y="126873"/>
                </a:cubicBezTo>
                <a:lnTo>
                  <a:pt x="741357" y="126873"/>
                </a:lnTo>
                <a:cubicBezTo>
                  <a:pt x="751834" y="124873"/>
                  <a:pt x="759645" y="115729"/>
                  <a:pt x="759645" y="104775"/>
                </a:cubicBezTo>
                <a:lnTo>
                  <a:pt x="759645" y="22670"/>
                </a:lnTo>
                <a:cubicBezTo>
                  <a:pt x="759645" y="10192"/>
                  <a:pt x="749453" y="0"/>
                  <a:pt x="736880" y="0"/>
                </a:cubicBezTo>
                <a:close/>
                <a:moveTo>
                  <a:pt x="1069588" y="1135761"/>
                </a:moveTo>
                <a:lnTo>
                  <a:pt x="714687" y="622173"/>
                </a:lnTo>
                <a:cubicBezTo>
                  <a:pt x="713067" y="619887"/>
                  <a:pt x="712210" y="617125"/>
                  <a:pt x="712210" y="614363"/>
                </a:cubicBezTo>
                <a:lnTo>
                  <a:pt x="712210" y="429959"/>
                </a:lnTo>
                <a:lnTo>
                  <a:pt x="550857" y="429959"/>
                </a:lnTo>
                <a:cubicBezTo>
                  <a:pt x="543237" y="429959"/>
                  <a:pt x="537141" y="423767"/>
                  <a:pt x="537141" y="416052"/>
                </a:cubicBezTo>
                <a:cubicBezTo>
                  <a:pt x="537141" y="408242"/>
                  <a:pt x="543237" y="402050"/>
                  <a:pt x="550857" y="402050"/>
                </a:cubicBezTo>
                <a:lnTo>
                  <a:pt x="712210" y="402050"/>
                </a:lnTo>
                <a:lnTo>
                  <a:pt x="712210" y="310801"/>
                </a:lnTo>
                <a:lnTo>
                  <a:pt x="550857" y="310801"/>
                </a:lnTo>
                <a:cubicBezTo>
                  <a:pt x="543237" y="310801"/>
                  <a:pt x="537141" y="304610"/>
                  <a:pt x="537141" y="296894"/>
                </a:cubicBezTo>
                <a:cubicBezTo>
                  <a:pt x="537141" y="289179"/>
                  <a:pt x="543237" y="282893"/>
                  <a:pt x="550857" y="282893"/>
                </a:cubicBezTo>
                <a:lnTo>
                  <a:pt x="712210" y="282893"/>
                </a:lnTo>
                <a:lnTo>
                  <a:pt x="712210" y="155448"/>
                </a:lnTo>
                <a:lnTo>
                  <a:pt x="375311" y="155448"/>
                </a:lnTo>
                <a:lnTo>
                  <a:pt x="375311" y="614363"/>
                </a:lnTo>
                <a:cubicBezTo>
                  <a:pt x="375311" y="617125"/>
                  <a:pt x="374454" y="619887"/>
                  <a:pt x="372834" y="622173"/>
                </a:cubicBezTo>
                <a:lnTo>
                  <a:pt x="17933" y="1135761"/>
                </a:lnTo>
                <a:cubicBezTo>
                  <a:pt x="-3498" y="1166813"/>
                  <a:pt x="-5880" y="1205389"/>
                  <a:pt x="11646" y="1238822"/>
                </a:cubicBezTo>
                <a:cubicBezTo>
                  <a:pt x="29268" y="1272254"/>
                  <a:pt x="62224" y="1292257"/>
                  <a:pt x="100038" y="1292257"/>
                </a:cubicBezTo>
                <a:lnTo>
                  <a:pt x="987387" y="1292257"/>
                </a:lnTo>
                <a:cubicBezTo>
                  <a:pt x="1025202" y="1292257"/>
                  <a:pt x="1058253" y="1272254"/>
                  <a:pt x="1075779" y="1238822"/>
                </a:cubicBezTo>
                <a:cubicBezTo>
                  <a:pt x="1093401" y="1205389"/>
                  <a:pt x="1091019" y="1166813"/>
                  <a:pt x="1069588" y="1135761"/>
                </a:cubicBezTo>
                <a:close/>
                <a:moveTo>
                  <a:pt x="1043490" y="1222248"/>
                </a:moveTo>
                <a:cubicBezTo>
                  <a:pt x="1031107" y="1245584"/>
                  <a:pt x="1007961" y="1259586"/>
                  <a:pt x="981482" y="1259586"/>
                </a:cubicBezTo>
                <a:lnTo>
                  <a:pt x="113278" y="1259586"/>
                </a:lnTo>
                <a:cubicBezTo>
                  <a:pt x="86894" y="1259586"/>
                  <a:pt x="63653" y="1245584"/>
                  <a:pt x="51270" y="1222248"/>
                </a:cubicBezTo>
                <a:cubicBezTo>
                  <a:pt x="38888" y="1198912"/>
                  <a:pt x="40221" y="1171861"/>
                  <a:pt x="55080" y="1149953"/>
                </a:cubicBezTo>
                <a:lnTo>
                  <a:pt x="281871" y="814102"/>
                </a:lnTo>
                <a:cubicBezTo>
                  <a:pt x="284442" y="810292"/>
                  <a:pt x="288729" y="808006"/>
                  <a:pt x="293301" y="808006"/>
                </a:cubicBezTo>
                <a:lnTo>
                  <a:pt x="544284" y="808006"/>
                </a:lnTo>
                <a:cubicBezTo>
                  <a:pt x="551904" y="808006"/>
                  <a:pt x="558096" y="814197"/>
                  <a:pt x="558096" y="821817"/>
                </a:cubicBezTo>
                <a:cubicBezTo>
                  <a:pt x="558096" y="829437"/>
                  <a:pt x="551904" y="835628"/>
                  <a:pt x="544284" y="835628"/>
                </a:cubicBezTo>
                <a:lnTo>
                  <a:pt x="300635" y="835628"/>
                </a:lnTo>
                <a:lnTo>
                  <a:pt x="77940" y="1165479"/>
                </a:lnTo>
                <a:cubicBezTo>
                  <a:pt x="68892" y="1178814"/>
                  <a:pt x="68130" y="1195102"/>
                  <a:pt x="75654" y="1209389"/>
                </a:cubicBezTo>
                <a:cubicBezTo>
                  <a:pt x="83179" y="1223582"/>
                  <a:pt x="97276" y="1231964"/>
                  <a:pt x="113278" y="1231964"/>
                </a:cubicBezTo>
                <a:lnTo>
                  <a:pt x="981482" y="1231964"/>
                </a:lnTo>
                <a:cubicBezTo>
                  <a:pt x="997579" y="1231964"/>
                  <a:pt x="1011581" y="1223582"/>
                  <a:pt x="1019106" y="1209294"/>
                </a:cubicBezTo>
                <a:cubicBezTo>
                  <a:pt x="1026726" y="1195102"/>
                  <a:pt x="1025868" y="1178719"/>
                  <a:pt x="1016820" y="1165384"/>
                </a:cubicBezTo>
                <a:lnTo>
                  <a:pt x="794125" y="835628"/>
                </a:lnTo>
                <a:lnTo>
                  <a:pt x="638582" y="835628"/>
                </a:lnTo>
                <a:cubicBezTo>
                  <a:pt x="630962" y="835628"/>
                  <a:pt x="624866" y="829437"/>
                  <a:pt x="624866" y="821817"/>
                </a:cubicBezTo>
                <a:cubicBezTo>
                  <a:pt x="624866" y="814197"/>
                  <a:pt x="630962" y="808006"/>
                  <a:pt x="638582" y="808006"/>
                </a:cubicBezTo>
                <a:lnTo>
                  <a:pt x="801459" y="808006"/>
                </a:lnTo>
                <a:cubicBezTo>
                  <a:pt x="806127" y="808006"/>
                  <a:pt x="810318" y="810292"/>
                  <a:pt x="812889" y="814102"/>
                </a:cubicBezTo>
                <a:lnTo>
                  <a:pt x="1039775" y="1149953"/>
                </a:lnTo>
                <a:cubicBezTo>
                  <a:pt x="1054539" y="1171861"/>
                  <a:pt x="1055872" y="1198912"/>
                  <a:pt x="1043490" y="1222248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" name="Google Shape;14;p3"/>
          <p:cNvGrpSpPr/>
          <p:nvPr/>
        </p:nvGrpSpPr>
        <p:grpSpPr>
          <a:xfrm>
            <a:off x="6739562" y="2827916"/>
            <a:ext cx="859468" cy="1291208"/>
            <a:chOff x="6626148" y="2820828"/>
            <a:chExt cx="859468" cy="1291208"/>
          </a:xfrm>
        </p:grpSpPr>
        <p:sp>
          <p:nvSpPr>
            <p:cNvPr id="15" name="Google Shape;15;p3"/>
            <p:cNvSpPr/>
            <p:nvPr/>
          </p:nvSpPr>
          <p:spPr>
            <a:xfrm>
              <a:off x="7127842" y="3349942"/>
              <a:ext cx="82676" cy="82676"/>
            </a:xfrm>
            <a:custGeom>
              <a:rect b="b" l="l" r="r" t="t"/>
              <a:pathLst>
                <a:path extrusionOk="0" h="82676" w="82676">
                  <a:moveTo>
                    <a:pt x="41338" y="82677"/>
                  </a:moveTo>
                  <a:cubicBezTo>
                    <a:pt x="64103" y="82677"/>
                    <a:pt x="82677" y="64103"/>
                    <a:pt x="82677" y="41338"/>
                  </a:cubicBezTo>
                  <a:cubicBezTo>
                    <a:pt x="82582" y="18574"/>
                    <a:pt x="64008" y="0"/>
                    <a:pt x="41338" y="0"/>
                  </a:cubicBezTo>
                  <a:cubicBezTo>
                    <a:pt x="18574" y="0"/>
                    <a:pt x="0" y="18574"/>
                    <a:pt x="0" y="41338"/>
                  </a:cubicBezTo>
                  <a:cubicBezTo>
                    <a:pt x="0" y="64198"/>
                    <a:pt x="18574" y="82677"/>
                    <a:pt x="41338" y="8267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6626148" y="2966179"/>
              <a:ext cx="859468" cy="1145857"/>
            </a:xfrm>
            <a:custGeom>
              <a:rect b="b" l="l" r="r" t="t"/>
              <a:pathLst>
                <a:path extrusionOk="0" h="1145857" w="859468">
                  <a:moveTo>
                    <a:pt x="572656" y="310229"/>
                  </a:moveTo>
                  <a:cubicBezTo>
                    <a:pt x="567131" y="308229"/>
                    <a:pt x="563416" y="303086"/>
                    <a:pt x="563416" y="297275"/>
                  </a:cubicBezTo>
                  <a:lnTo>
                    <a:pt x="561226" y="0"/>
                  </a:lnTo>
                  <a:lnTo>
                    <a:pt x="287763" y="0"/>
                  </a:lnTo>
                  <a:lnTo>
                    <a:pt x="289953" y="299275"/>
                  </a:lnTo>
                  <a:cubicBezTo>
                    <a:pt x="289953" y="305181"/>
                    <a:pt x="286429" y="310420"/>
                    <a:pt x="280905" y="312420"/>
                  </a:cubicBezTo>
                  <a:cubicBezTo>
                    <a:pt x="227089" y="332327"/>
                    <a:pt x="178416" y="362426"/>
                    <a:pt x="136220" y="401955"/>
                  </a:cubicBezTo>
                  <a:cubicBezTo>
                    <a:pt x="135554" y="402527"/>
                    <a:pt x="75070" y="472916"/>
                    <a:pt x="73831" y="474821"/>
                  </a:cubicBezTo>
                  <a:cubicBezTo>
                    <a:pt x="24968" y="547021"/>
                    <a:pt x="-654" y="631507"/>
                    <a:pt x="13" y="719042"/>
                  </a:cubicBezTo>
                  <a:cubicBezTo>
                    <a:pt x="870" y="833914"/>
                    <a:pt x="46399" y="941546"/>
                    <a:pt x="128124" y="1022223"/>
                  </a:cubicBezTo>
                  <a:cubicBezTo>
                    <a:pt x="209086" y="1102042"/>
                    <a:pt x="316052" y="1145857"/>
                    <a:pt x="429590" y="1145857"/>
                  </a:cubicBezTo>
                  <a:lnTo>
                    <a:pt x="432924" y="1145857"/>
                  </a:lnTo>
                  <a:cubicBezTo>
                    <a:pt x="547795" y="1145000"/>
                    <a:pt x="655333" y="1099471"/>
                    <a:pt x="735914" y="1017651"/>
                  </a:cubicBezTo>
                  <a:cubicBezTo>
                    <a:pt x="816496" y="935927"/>
                    <a:pt x="860406" y="827532"/>
                    <a:pt x="859454" y="712661"/>
                  </a:cubicBezTo>
                  <a:cubicBezTo>
                    <a:pt x="858215" y="531971"/>
                    <a:pt x="742868" y="370332"/>
                    <a:pt x="572656" y="310229"/>
                  </a:cubicBezTo>
                  <a:close/>
                  <a:moveTo>
                    <a:pt x="543033" y="355949"/>
                  </a:moveTo>
                  <a:cubicBezTo>
                    <a:pt x="581228" y="355949"/>
                    <a:pt x="612184" y="387001"/>
                    <a:pt x="612184" y="425101"/>
                  </a:cubicBezTo>
                  <a:cubicBezTo>
                    <a:pt x="612089" y="463296"/>
                    <a:pt x="581133" y="494252"/>
                    <a:pt x="543033" y="494252"/>
                  </a:cubicBezTo>
                  <a:cubicBezTo>
                    <a:pt x="504933" y="494252"/>
                    <a:pt x="473881" y="463296"/>
                    <a:pt x="473881" y="425101"/>
                  </a:cubicBezTo>
                  <a:cubicBezTo>
                    <a:pt x="473881" y="387001"/>
                    <a:pt x="504837" y="355949"/>
                    <a:pt x="543033" y="355949"/>
                  </a:cubicBezTo>
                  <a:close/>
                  <a:moveTo>
                    <a:pt x="422447" y="167640"/>
                  </a:moveTo>
                  <a:cubicBezTo>
                    <a:pt x="460642" y="167640"/>
                    <a:pt x="491598" y="198692"/>
                    <a:pt x="491598" y="236792"/>
                  </a:cubicBezTo>
                  <a:cubicBezTo>
                    <a:pt x="491598" y="274891"/>
                    <a:pt x="460547" y="305943"/>
                    <a:pt x="422447" y="305943"/>
                  </a:cubicBezTo>
                  <a:cubicBezTo>
                    <a:pt x="384347" y="305943"/>
                    <a:pt x="353295" y="274891"/>
                    <a:pt x="353295" y="236792"/>
                  </a:cubicBezTo>
                  <a:cubicBezTo>
                    <a:pt x="353295" y="198692"/>
                    <a:pt x="384251" y="167640"/>
                    <a:pt x="422447" y="167640"/>
                  </a:cubicBezTo>
                  <a:close/>
                  <a:moveTo>
                    <a:pt x="334912" y="413290"/>
                  </a:moveTo>
                  <a:cubicBezTo>
                    <a:pt x="380727" y="413290"/>
                    <a:pt x="418065" y="450628"/>
                    <a:pt x="418065" y="496443"/>
                  </a:cubicBezTo>
                  <a:cubicBezTo>
                    <a:pt x="418065" y="542258"/>
                    <a:pt x="380822" y="579596"/>
                    <a:pt x="334912" y="579596"/>
                  </a:cubicBezTo>
                  <a:cubicBezTo>
                    <a:pt x="289097" y="579596"/>
                    <a:pt x="251853" y="542258"/>
                    <a:pt x="251853" y="496443"/>
                  </a:cubicBezTo>
                  <a:cubicBezTo>
                    <a:pt x="251853" y="450628"/>
                    <a:pt x="289097" y="413290"/>
                    <a:pt x="334912" y="413290"/>
                  </a:cubicBezTo>
                  <a:close/>
                  <a:moveTo>
                    <a:pt x="766775" y="862965"/>
                  </a:moveTo>
                  <a:cubicBezTo>
                    <a:pt x="759631" y="860298"/>
                    <a:pt x="756012" y="852297"/>
                    <a:pt x="758774" y="845153"/>
                  </a:cubicBezTo>
                  <a:cubicBezTo>
                    <a:pt x="773919" y="805244"/>
                    <a:pt x="781729" y="763048"/>
                    <a:pt x="781729" y="719899"/>
                  </a:cubicBezTo>
                  <a:cubicBezTo>
                    <a:pt x="781729" y="705898"/>
                    <a:pt x="780777" y="691610"/>
                    <a:pt x="779063" y="677323"/>
                  </a:cubicBezTo>
                  <a:cubicBezTo>
                    <a:pt x="762108" y="685610"/>
                    <a:pt x="745630" y="695135"/>
                    <a:pt x="729437" y="704374"/>
                  </a:cubicBezTo>
                  <a:cubicBezTo>
                    <a:pt x="704101" y="718852"/>
                    <a:pt x="677812" y="733806"/>
                    <a:pt x="649808" y="744950"/>
                  </a:cubicBezTo>
                  <a:cubicBezTo>
                    <a:pt x="532365" y="784098"/>
                    <a:pt x="432638" y="726186"/>
                    <a:pt x="327197" y="664940"/>
                  </a:cubicBezTo>
                  <a:cubicBezTo>
                    <a:pt x="316529" y="658749"/>
                    <a:pt x="305861" y="652558"/>
                    <a:pt x="295097" y="646366"/>
                  </a:cubicBezTo>
                  <a:cubicBezTo>
                    <a:pt x="241185" y="615029"/>
                    <a:pt x="169558" y="602647"/>
                    <a:pt x="92405" y="611219"/>
                  </a:cubicBezTo>
                  <a:cubicBezTo>
                    <a:pt x="81071" y="646366"/>
                    <a:pt x="75260" y="682847"/>
                    <a:pt x="75260" y="719899"/>
                  </a:cubicBezTo>
                  <a:cubicBezTo>
                    <a:pt x="75260" y="914305"/>
                    <a:pt x="233661" y="1072420"/>
                    <a:pt x="428447" y="1072420"/>
                  </a:cubicBezTo>
                  <a:cubicBezTo>
                    <a:pt x="559035" y="1072420"/>
                    <a:pt x="678479" y="1000887"/>
                    <a:pt x="740105" y="885825"/>
                  </a:cubicBezTo>
                  <a:cubicBezTo>
                    <a:pt x="743725" y="879062"/>
                    <a:pt x="752107" y="876586"/>
                    <a:pt x="758870" y="880110"/>
                  </a:cubicBezTo>
                  <a:cubicBezTo>
                    <a:pt x="765632" y="883730"/>
                    <a:pt x="768204" y="892112"/>
                    <a:pt x="764584" y="898874"/>
                  </a:cubicBezTo>
                  <a:cubicBezTo>
                    <a:pt x="698100" y="1022985"/>
                    <a:pt x="569227" y="1100042"/>
                    <a:pt x="428447" y="1100042"/>
                  </a:cubicBezTo>
                  <a:cubicBezTo>
                    <a:pt x="218421" y="1100042"/>
                    <a:pt x="47542" y="929449"/>
                    <a:pt x="47542" y="719804"/>
                  </a:cubicBezTo>
                  <a:cubicBezTo>
                    <a:pt x="47542" y="676847"/>
                    <a:pt x="54781" y="634460"/>
                    <a:pt x="68974" y="593884"/>
                  </a:cubicBezTo>
                  <a:cubicBezTo>
                    <a:pt x="70688" y="589026"/>
                    <a:pt x="75070" y="585406"/>
                    <a:pt x="80213" y="584740"/>
                  </a:cubicBezTo>
                  <a:cubicBezTo>
                    <a:pt x="166605" y="573500"/>
                    <a:pt x="247853" y="586740"/>
                    <a:pt x="309003" y="622363"/>
                  </a:cubicBezTo>
                  <a:cubicBezTo>
                    <a:pt x="319767" y="628460"/>
                    <a:pt x="330435" y="634746"/>
                    <a:pt x="341198" y="640937"/>
                  </a:cubicBezTo>
                  <a:cubicBezTo>
                    <a:pt x="441115" y="698945"/>
                    <a:pt x="535508" y="753808"/>
                    <a:pt x="640283" y="718947"/>
                  </a:cubicBezTo>
                  <a:cubicBezTo>
                    <a:pt x="665810" y="708660"/>
                    <a:pt x="691242" y="694182"/>
                    <a:pt x="715721" y="680275"/>
                  </a:cubicBezTo>
                  <a:cubicBezTo>
                    <a:pt x="737724" y="667703"/>
                    <a:pt x="760584" y="654748"/>
                    <a:pt x="784492" y="644176"/>
                  </a:cubicBezTo>
                  <a:cubicBezTo>
                    <a:pt x="788397" y="642461"/>
                    <a:pt x="792874" y="642652"/>
                    <a:pt x="796588" y="644652"/>
                  </a:cubicBezTo>
                  <a:cubicBezTo>
                    <a:pt x="800398" y="646652"/>
                    <a:pt x="802970" y="650272"/>
                    <a:pt x="803732" y="654558"/>
                  </a:cubicBezTo>
                  <a:cubicBezTo>
                    <a:pt x="807542" y="676465"/>
                    <a:pt x="809447" y="698373"/>
                    <a:pt x="809447" y="719899"/>
                  </a:cubicBezTo>
                  <a:cubicBezTo>
                    <a:pt x="809447" y="766381"/>
                    <a:pt x="801161" y="811816"/>
                    <a:pt x="784777" y="854869"/>
                  </a:cubicBezTo>
                  <a:cubicBezTo>
                    <a:pt x="781920" y="862108"/>
                    <a:pt x="773824" y="865632"/>
                    <a:pt x="766775" y="8629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6824852" y="2820828"/>
              <a:ext cx="460914" cy="123729"/>
            </a:xfrm>
            <a:custGeom>
              <a:rect b="b" l="l" r="r" t="t"/>
              <a:pathLst>
                <a:path extrusionOk="0" h="123729" w="460914">
                  <a:moveTo>
                    <a:pt x="460915" y="41529"/>
                  </a:moveTo>
                  <a:lnTo>
                    <a:pt x="460915" y="85535"/>
                  </a:lnTo>
                  <a:cubicBezTo>
                    <a:pt x="460915" y="102584"/>
                    <a:pt x="450533" y="117348"/>
                    <a:pt x="435674" y="123730"/>
                  </a:cubicBezTo>
                  <a:lnTo>
                    <a:pt x="25241" y="123730"/>
                  </a:lnTo>
                  <a:cubicBezTo>
                    <a:pt x="10382" y="117348"/>
                    <a:pt x="0" y="102584"/>
                    <a:pt x="0" y="85535"/>
                  </a:cubicBezTo>
                  <a:lnTo>
                    <a:pt x="0" y="41529"/>
                  </a:lnTo>
                  <a:cubicBezTo>
                    <a:pt x="0" y="18669"/>
                    <a:pt x="18669" y="0"/>
                    <a:pt x="41529" y="0"/>
                  </a:cubicBezTo>
                  <a:lnTo>
                    <a:pt x="419386" y="0"/>
                  </a:lnTo>
                  <a:cubicBezTo>
                    <a:pt x="442246" y="0"/>
                    <a:pt x="460915" y="18669"/>
                    <a:pt x="460915" y="415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6905624" y="3407092"/>
              <a:ext cx="110871" cy="110870"/>
            </a:xfrm>
            <a:custGeom>
              <a:rect b="b" l="l" r="r" t="t"/>
              <a:pathLst>
                <a:path extrusionOk="0" h="110870" w="110871">
                  <a:moveTo>
                    <a:pt x="55436" y="110871"/>
                  </a:moveTo>
                  <a:cubicBezTo>
                    <a:pt x="86011" y="110871"/>
                    <a:pt x="110871" y="86011"/>
                    <a:pt x="110871" y="55435"/>
                  </a:cubicBezTo>
                  <a:cubicBezTo>
                    <a:pt x="110871" y="24860"/>
                    <a:pt x="86011" y="0"/>
                    <a:pt x="55436" y="0"/>
                  </a:cubicBezTo>
                  <a:cubicBezTo>
                    <a:pt x="24860" y="0"/>
                    <a:pt x="0" y="24860"/>
                    <a:pt x="0" y="55435"/>
                  </a:cubicBezTo>
                  <a:cubicBezTo>
                    <a:pt x="0" y="86011"/>
                    <a:pt x="24860" y="110871"/>
                    <a:pt x="55436" y="11087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7007256" y="3161632"/>
              <a:ext cx="82676" cy="82676"/>
            </a:xfrm>
            <a:custGeom>
              <a:rect b="b" l="l" r="r" t="t"/>
              <a:pathLst>
                <a:path extrusionOk="0" h="82676" w="82676">
                  <a:moveTo>
                    <a:pt x="41339" y="82677"/>
                  </a:moveTo>
                  <a:cubicBezTo>
                    <a:pt x="64104" y="82677"/>
                    <a:pt x="82677" y="64103"/>
                    <a:pt x="82677" y="41339"/>
                  </a:cubicBezTo>
                  <a:cubicBezTo>
                    <a:pt x="82677" y="18574"/>
                    <a:pt x="64104" y="0"/>
                    <a:pt x="41339" y="0"/>
                  </a:cubicBezTo>
                  <a:cubicBezTo>
                    <a:pt x="18574" y="0"/>
                    <a:pt x="0" y="18574"/>
                    <a:pt x="0" y="41339"/>
                  </a:cubicBezTo>
                  <a:cubicBezTo>
                    <a:pt x="0" y="64103"/>
                    <a:pt x="18479" y="82677"/>
                    <a:pt x="41339" y="8267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" name="Google Shape;20;p3"/>
          <p:cNvGrpSpPr/>
          <p:nvPr/>
        </p:nvGrpSpPr>
        <p:grpSpPr>
          <a:xfrm>
            <a:off x="9078416" y="2831831"/>
            <a:ext cx="1300885" cy="1249298"/>
            <a:chOff x="8901207" y="2789300"/>
            <a:chExt cx="1300885" cy="1249298"/>
          </a:xfrm>
        </p:grpSpPr>
        <p:sp>
          <p:nvSpPr>
            <p:cNvPr id="21" name="Google Shape;21;p3"/>
            <p:cNvSpPr/>
            <p:nvPr/>
          </p:nvSpPr>
          <p:spPr>
            <a:xfrm>
              <a:off x="8901302" y="3435190"/>
              <a:ext cx="474154" cy="603408"/>
            </a:xfrm>
            <a:custGeom>
              <a:rect b="b" l="l" r="r" t="t"/>
              <a:pathLst>
                <a:path extrusionOk="0" h="603408" w="474154">
                  <a:moveTo>
                    <a:pt x="237077" y="603409"/>
                  </a:moveTo>
                  <a:cubicBezTo>
                    <a:pt x="367760" y="603409"/>
                    <a:pt x="474154" y="497205"/>
                    <a:pt x="474154" y="366617"/>
                  </a:cubicBezTo>
                  <a:lnTo>
                    <a:pt x="474154" y="0"/>
                  </a:lnTo>
                  <a:lnTo>
                    <a:pt x="0" y="0"/>
                  </a:lnTo>
                  <a:lnTo>
                    <a:pt x="0" y="366617"/>
                  </a:lnTo>
                  <a:cubicBezTo>
                    <a:pt x="0" y="497110"/>
                    <a:pt x="106394" y="603409"/>
                    <a:pt x="237077" y="60340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8901207" y="2789300"/>
              <a:ext cx="474154" cy="617982"/>
            </a:xfrm>
            <a:custGeom>
              <a:rect b="b" l="l" r="r" t="t"/>
              <a:pathLst>
                <a:path extrusionOk="0" h="617982" w="474154">
                  <a:moveTo>
                    <a:pt x="404717" y="69533"/>
                  </a:moveTo>
                  <a:cubicBezTo>
                    <a:pt x="359950" y="24670"/>
                    <a:pt x="300323" y="0"/>
                    <a:pt x="237077" y="0"/>
                  </a:cubicBezTo>
                  <a:cubicBezTo>
                    <a:pt x="106394" y="0"/>
                    <a:pt x="0" y="106490"/>
                    <a:pt x="0" y="237363"/>
                  </a:cubicBezTo>
                  <a:lnTo>
                    <a:pt x="0" y="617982"/>
                  </a:lnTo>
                  <a:lnTo>
                    <a:pt x="474154" y="617982"/>
                  </a:lnTo>
                  <a:lnTo>
                    <a:pt x="474154" y="237363"/>
                  </a:lnTo>
                  <a:cubicBezTo>
                    <a:pt x="474250" y="174022"/>
                    <a:pt x="449580" y="114395"/>
                    <a:pt x="404717" y="695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9764782" y="2829019"/>
              <a:ext cx="371531" cy="352520"/>
            </a:xfrm>
            <a:custGeom>
              <a:rect b="b" l="l" r="r" t="t"/>
              <a:pathLst>
                <a:path extrusionOk="0" h="352520" w="371531">
                  <a:moveTo>
                    <a:pt x="231038" y="381"/>
                  </a:moveTo>
                  <a:cubicBezTo>
                    <a:pt x="226656" y="191"/>
                    <a:pt x="222561" y="0"/>
                    <a:pt x="218465" y="0"/>
                  </a:cubicBezTo>
                  <a:cubicBezTo>
                    <a:pt x="164649" y="0"/>
                    <a:pt x="113309" y="19526"/>
                    <a:pt x="72923" y="55626"/>
                  </a:cubicBezTo>
                  <a:cubicBezTo>
                    <a:pt x="29299" y="94488"/>
                    <a:pt x="3581" y="148019"/>
                    <a:pt x="343" y="206216"/>
                  </a:cubicBezTo>
                  <a:cubicBezTo>
                    <a:pt x="-2610" y="259461"/>
                    <a:pt x="13582" y="310801"/>
                    <a:pt x="46158" y="352520"/>
                  </a:cubicBezTo>
                  <a:lnTo>
                    <a:pt x="371532" y="62103"/>
                  </a:lnTo>
                  <a:cubicBezTo>
                    <a:pt x="333813" y="25146"/>
                    <a:pt x="284378" y="3334"/>
                    <a:pt x="231038" y="38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9830370" y="2912173"/>
              <a:ext cx="371722" cy="352675"/>
            </a:xfrm>
            <a:custGeom>
              <a:rect b="b" l="l" r="r" t="t"/>
              <a:pathLst>
                <a:path extrusionOk="0" h="352675" w="371722">
                  <a:moveTo>
                    <a:pt x="140684" y="352330"/>
                  </a:moveTo>
                  <a:cubicBezTo>
                    <a:pt x="199073" y="355568"/>
                    <a:pt x="255175" y="335947"/>
                    <a:pt x="298799" y="297085"/>
                  </a:cubicBezTo>
                  <a:cubicBezTo>
                    <a:pt x="342424" y="258223"/>
                    <a:pt x="368141" y="204692"/>
                    <a:pt x="371380" y="146399"/>
                  </a:cubicBezTo>
                  <a:cubicBezTo>
                    <a:pt x="374332" y="93154"/>
                    <a:pt x="358140" y="41719"/>
                    <a:pt x="325469" y="0"/>
                  </a:cubicBezTo>
                  <a:lnTo>
                    <a:pt x="0" y="290513"/>
                  </a:lnTo>
                  <a:cubicBezTo>
                    <a:pt x="37909" y="327565"/>
                    <a:pt x="87344" y="349377"/>
                    <a:pt x="140684" y="35233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9572040" y="3454145"/>
              <a:ext cx="285953" cy="415146"/>
            </a:xfrm>
            <a:custGeom>
              <a:rect b="b" l="l" r="r" t="t"/>
              <a:pathLst>
                <a:path extrusionOk="0" h="415146" w="285953">
                  <a:moveTo>
                    <a:pt x="285953" y="404336"/>
                  </a:moveTo>
                  <a:lnTo>
                    <a:pt x="124600" y="0"/>
                  </a:lnTo>
                  <a:cubicBezTo>
                    <a:pt x="21539" y="48768"/>
                    <a:pt x="-27324" y="170497"/>
                    <a:pt x="15539" y="277844"/>
                  </a:cubicBezTo>
                  <a:cubicBezTo>
                    <a:pt x="58306" y="385286"/>
                    <a:pt x="177654" y="439864"/>
                    <a:pt x="285953" y="40433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9723405" y="3432077"/>
              <a:ext cx="285959" cy="416403"/>
            </a:xfrm>
            <a:custGeom>
              <a:rect b="b" l="l" r="r" t="t"/>
              <a:pathLst>
                <a:path extrusionOk="0" h="416403" w="285959">
                  <a:moveTo>
                    <a:pt x="153828" y="17877"/>
                  </a:moveTo>
                  <a:cubicBezTo>
                    <a:pt x="104584" y="-3268"/>
                    <a:pt x="50482" y="-5745"/>
                    <a:pt x="0" y="10924"/>
                  </a:cubicBezTo>
                  <a:lnTo>
                    <a:pt x="161354" y="416403"/>
                  </a:lnTo>
                  <a:cubicBezTo>
                    <a:pt x="209359" y="393638"/>
                    <a:pt x="247079" y="354491"/>
                    <a:pt x="268128" y="305151"/>
                  </a:cubicBezTo>
                  <a:cubicBezTo>
                    <a:pt x="291084" y="251526"/>
                    <a:pt x="291941" y="191994"/>
                    <a:pt x="270320" y="137797"/>
                  </a:cubicBezTo>
                  <a:cubicBezTo>
                    <a:pt x="248698" y="83504"/>
                    <a:pt x="207454" y="40928"/>
                    <a:pt x="153828" y="1787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" name="Google Shape;27;p3"/>
          <p:cNvGrpSpPr/>
          <p:nvPr/>
        </p:nvGrpSpPr>
        <p:grpSpPr>
          <a:xfrm>
            <a:off x="4625605" y="4684545"/>
            <a:ext cx="509397" cy="1397793"/>
            <a:chOff x="4476749" y="4691633"/>
            <a:chExt cx="509397" cy="1397793"/>
          </a:xfrm>
        </p:grpSpPr>
        <p:sp>
          <p:nvSpPr>
            <p:cNvPr id="28" name="Google Shape;28;p3"/>
            <p:cNvSpPr/>
            <p:nvPr/>
          </p:nvSpPr>
          <p:spPr>
            <a:xfrm>
              <a:off x="4476749" y="5253608"/>
              <a:ext cx="509397" cy="835818"/>
            </a:xfrm>
            <a:custGeom>
              <a:rect b="b" l="l" r="r" t="t"/>
              <a:pathLst>
                <a:path extrusionOk="0" h="835818" w="509397">
                  <a:moveTo>
                    <a:pt x="381381" y="0"/>
                  </a:moveTo>
                  <a:lnTo>
                    <a:pt x="122872" y="0"/>
                  </a:lnTo>
                  <a:lnTo>
                    <a:pt x="122872" y="19145"/>
                  </a:lnTo>
                  <a:lnTo>
                    <a:pt x="255651" y="19145"/>
                  </a:lnTo>
                  <a:cubicBezTo>
                    <a:pt x="263366" y="19145"/>
                    <a:pt x="269557" y="25051"/>
                    <a:pt x="269557" y="32385"/>
                  </a:cubicBezTo>
                  <a:cubicBezTo>
                    <a:pt x="269557" y="39719"/>
                    <a:pt x="263366" y="45625"/>
                    <a:pt x="255651" y="45625"/>
                  </a:cubicBezTo>
                  <a:lnTo>
                    <a:pt x="122872" y="45625"/>
                  </a:lnTo>
                  <a:lnTo>
                    <a:pt x="122872" y="123539"/>
                  </a:lnTo>
                  <a:lnTo>
                    <a:pt x="255651" y="123539"/>
                  </a:lnTo>
                  <a:cubicBezTo>
                    <a:pt x="263271" y="123539"/>
                    <a:pt x="269462" y="129826"/>
                    <a:pt x="269462" y="137541"/>
                  </a:cubicBezTo>
                  <a:cubicBezTo>
                    <a:pt x="269462" y="145256"/>
                    <a:pt x="263176" y="151543"/>
                    <a:pt x="255651" y="151543"/>
                  </a:cubicBezTo>
                  <a:lnTo>
                    <a:pt x="122872" y="151543"/>
                  </a:lnTo>
                  <a:lnTo>
                    <a:pt x="122872" y="229457"/>
                  </a:lnTo>
                  <a:lnTo>
                    <a:pt x="255651" y="229457"/>
                  </a:lnTo>
                  <a:cubicBezTo>
                    <a:pt x="263271" y="229457"/>
                    <a:pt x="269462" y="235744"/>
                    <a:pt x="269462" y="243459"/>
                  </a:cubicBezTo>
                  <a:cubicBezTo>
                    <a:pt x="269462" y="251174"/>
                    <a:pt x="263176" y="257461"/>
                    <a:pt x="255651" y="257461"/>
                  </a:cubicBezTo>
                  <a:lnTo>
                    <a:pt x="122872" y="257461"/>
                  </a:lnTo>
                  <a:lnTo>
                    <a:pt x="122872" y="350615"/>
                  </a:lnTo>
                  <a:cubicBezTo>
                    <a:pt x="122872" y="355282"/>
                    <a:pt x="120491" y="359664"/>
                    <a:pt x="116586" y="362236"/>
                  </a:cubicBezTo>
                  <a:cubicBezTo>
                    <a:pt x="43529" y="409956"/>
                    <a:pt x="0" y="490728"/>
                    <a:pt x="0" y="578453"/>
                  </a:cubicBezTo>
                  <a:cubicBezTo>
                    <a:pt x="0" y="715709"/>
                    <a:pt x="106871" y="828199"/>
                    <a:pt x="240887" y="835533"/>
                  </a:cubicBezTo>
                  <a:cubicBezTo>
                    <a:pt x="244793" y="835723"/>
                    <a:pt x="248603" y="835819"/>
                    <a:pt x="252508" y="835819"/>
                  </a:cubicBezTo>
                  <a:cubicBezTo>
                    <a:pt x="386810" y="835819"/>
                    <a:pt x="497396" y="731996"/>
                    <a:pt x="508445" y="600170"/>
                  </a:cubicBezTo>
                  <a:cubicBezTo>
                    <a:pt x="509016" y="593027"/>
                    <a:pt x="509397" y="585788"/>
                    <a:pt x="509397" y="578453"/>
                  </a:cubicBezTo>
                  <a:cubicBezTo>
                    <a:pt x="509397" y="567214"/>
                    <a:pt x="508730" y="556070"/>
                    <a:pt x="507302" y="545211"/>
                  </a:cubicBezTo>
                  <a:cubicBezTo>
                    <a:pt x="497586" y="469582"/>
                    <a:pt x="455105" y="402050"/>
                    <a:pt x="389287" y="360521"/>
                  </a:cubicBezTo>
                  <a:cubicBezTo>
                    <a:pt x="388048" y="359759"/>
                    <a:pt x="387001" y="358712"/>
                    <a:pt x="386048" y="357569"/>
                  </a:cubicBezTo>
                  <a:cubicBezTo>
                    <a:pt x="383096" y="354997"/>
                    <a:pt x="381286" y="351187"/>
                    <a:pt x="381286" y="347281"/>
                  </a:cubicBezTo>
                  <a:lnTo>
                    <a:pt x="3812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4598955" y="4691633"/>
              <a:ext cx="260889" cy="534162"/>
            </a:xfrm>
            <a:custGeom>
              <a:rect b="b" l="l" r="r" t="t"/>
              <a:pathLst>
                <a:path extrusionOk="0" h="534162" w="260889">
                  <a:moveTo>
                    <a:pt x="260795" y="130683"/>
                  </a:moveTo>
                  <a:cubicBezTo>
                    <a:pt x="260795" y="58674"/>
                    <a:pt x="202311" y="0"/>
                    <a:pt x="130397" y="0"/>
                  </a:cubicBezTo>
                  <a:cubicBezTo>
                    <a:pt x="58484" y="0"/>
                    <a:pt x="0" y="58674"/>
                    <a:pt x="0" y="130683"/>
                  </a:cubicBezTo>
                  <a:lnTo>
                    <a:pt x="0" y="264890"/>
                  </a:lnTo>
                  <a:lnTo>
                    <a:pt x="133541" y="264890"/>
                  </a:lnTo>
                  <a:cubicBezTo>
                    <a:pt x="141161" y="264890"/>
                    <a:pt x="147352" y="270796"/>
                    <a:pt x="147352" y="278130"/>
                  </a:cubicBezTo>
                  <a:cubicBezTo>
                    <a:pt x="147352" y="285464"/>
                    <a:pt x="141066" y="291370"/>
                    <a:pt x="133541" y="291370"/>
                  </a:cubicBezTo>
                  <a:lnTo>
                    <a:pt x="0" y="291370"/>
                  </a:lnTo>
                  <a:lnTo>
                    <a:pt x="0" y="375190"/>
                  </a:lnTo>
                  <a:lnTo>
                    <a:pt x="133541" y="375190"/>
                  </a:lnTo>
                  <a:cubicBezTo>
                    <a:pt x="141161" y="375190"/>
                    <a:pt x="147352" y="381476"/>
                    <a:pt x="147352" y="389192"/>
                  </a:cubicBezTo>
                  <a:cubicBezTo>
                    <a:pt x="147352" y="396907"/>
                    <a:pt x="141066" y="403193"/>
                    <a:pt x="133541" y="403193"/>
                  </a:cubicBezTo>
                  <a:lnTo>
                    <a:pt x="0" y="403193"/>
                  </a:lnTo>
                  <a:lnTo>
                    <a:pt x="0" y="475297"/>
                  </a:lnTo>
                  <a:lnTo>
                    <a:pt x="133541" y="475297"/>
                  </a:lnTo>
                  <a:cubicBezTo>
                    <a:pt x="141161" y="475297"/>
                    <a:pt x="147352" y="481203"/>
                    <a:pt x="147352" y="488537"/>
                  </a:cubicBezTo>
                  <a:cubicBezTo>
                    <a:pt x="147352" y="495871"/>
                    <a:pt x="141066" y="501777"/>
                    <a:pt x="133541" y="501777"/>
                  </a:cubicBezTo>
                  <a:lnTo>
                    <a:pt x="0" y="501777"/>
                  </a:lnTo>
                  <a:lnTo>
                    <a:pt x="0" y="534162"/>
                  </a:lnTo>
                  <a:lnTo>
                    <a:pt x="260890" y="534162"/>
                  </a:lnTo>
                  <a:lnTo>
                    <a:pt x="260890" y="1306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oogle Shape;30;p3"/>
          <p:cNvGrpSpPr/>
          <p:nvPr/>
        </p:nvGrpSpPr>
        <p:grpSpPr>
          <a:xfrm>
            <a:off x="4289942" y="731320"/>
            <a:ext cx="1158218" cy="1411033"/>
            <a:chOff x="4197793" y="766762"/>
            <a:chExt cx="1158218" cy="1411033"/>
          </a:xfrm>
        </p:grpSpPr>
        <p:sp>
          <p:nvSpPr>
            <p:cNvPr id="31" name="Google Shape;31;p3"/>
            <p:cNvSpPr/>
            <p:nvPr/>
          </p:nvSpPr>
          <p:spPr>
            <a:xfrm>
              <a:off x="4549779" y="1506378"/>
              <a:ext cx="172311" cy="459394"/>
            </a:xfrm>
            <a:custGeom>
              <a:rect b="b" l="l" r="r" t="t"/>
              <a:pathLst>
                <a:path extrusionOk="0" h="459394" w="172311">
                  <a:moveTo>
                    <a:pt x="146114" y="458534"/>
                  </a:moveTo>
                  <a:cubicBezTo>
                    <a:pt x="147161" y="459105"/>
                    <a:pt x="149066" y="459867"/>
                    <a:pt x="151448" y="459010"/>
                  </a:cubicBezTo>
                  <a:lnTo>
                    <a:pt x="167259" y="454057"/>
                  </a:lnTo>
                  <a:cubicBezTo>
                    <a:pt x="169640" y="453295"/>
                    <a:pt x="170878" y="451580"/>
                    <a:pt x="171450" y="450532"/>
                  </a:cubicBezTo>
                  <a:cubicBezTo>
                    <a:pt x="172022" y="449485"/>
                    <a:pt x="172784" y="447580"/>
                    <a:pt x="171926" y="445198"/>
                  </a:cubicBezTo>
                  <a:lnTo>
                    <a:pt x="32099" y="0"/>
                  </a:lnTo>
                  <a:lnTo>
                    <a:pt x="0" y="0"/>
                  </a:lnTo>
                  <a:lnTo>
                    <a:pt x="142684" y="454438"/>
                  </a:lnTo>
                  <a:cubicBezTo>
                    <a:pt x="143351" y="456819"/>
                    <a:pt x="145066" y="457962"/>
                    <a:pt x="146114" y="4585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4534158" y="1965387"/>
              <a:ext cx="142208" cy="74866"/>
            </a:xfrm>
            <a:custGeom>
              <a:rect b="b" l="l" r="r" t="t"/>
              <a:pathLst>
                <a:path extrusionOk="0" h="74866" w="142208">
                  <a:moveTo>
                    <a:pt x="55721" y="65913"/>
                  </a:moveTo>
                  <a:lnTo>
                    <a:pt x="0" y="65913"/>
                  </a:lnTo>
                  <a:lnTo>
                    <a:pt x="0" y="74867"/>
                  </a:lnTo>
                  <a:lnTo>
                    <a:pt x="54102" y="74867"/>
                  </a:lnTo>
                  <a:cubicBezTo>
                    <a:pt x="98774" y="74867"/>
                    <a:pt x="136588" y="42863"/>
                    <a:pt x="142208" y="286"/>
                  </a:cubicBezTo>
                  <a:cubicBezTo>
                    <a:pt x="142208" y="191"/>
                    <a:pt x="142208" y="95"/>
                    <a:pt x="142208" y="0"/>
                  </a:cubicBezTo>
                  <a:cubicBezTo>
                    <a:pt x="132969" y="38100"/>
                    <a:pt x="97250" y="65913"/>
                    <a:pt x="55721" y="6591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4414714" y="1076991"/>
              <a:ext cx="158400" cy="401954"/>
            </a:xfrm>
            <a:custGeom>
              <a:rect b="b" l="l" r="r" t="t"/>
              <a:pathLst>
                <a:path extrusionOk="0" h="401954" w="158400">
                  <a:moveTo>
                    <a:pt x="126302" y="401955"/>
                  </a:moveTo>
                  <a:lnTo>
                    <a:pt x="158401" y="401955"/>
                  </a:lnTo>
                  <a:lnTo>
                    <a:pt x="3219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4506631" y="2003583"/>
              <a:ext cx="27908" cy="27527"/>
            </a:xfrm>
            <a:custGeom>
              <a:rect b="b" l="l" r="r" t="t"/>
              <a:pathLst>
                <a:path extrusionOk="0" h="27527" w="27908">
                  <a:moveTo>
                    <a:pt x="0" y="13906"/>
                  </a:moveTo>
                  <a:lnTo>
                    <a:pt x="0" y="27527"/>
                  </a:lnTo>
                  <a:lnTo>
                    <a:pt x="14002" y="27527"/>
                  </a:lnTo>
                  <a:cubicBezTo>
                    <a:pt x="21717" y="27527"/>
                    <a:pt x="27908" y="21241"/>
                    <a:pt x="27908" y="13525"/>
                  </a:cubicBezTo>
                  <a:cubicBezTo>
                    <a:pt x="27908" y="6953"/>
                    <a:pt x="23336" y="1524"/>
                    <a:pt x="17240" y="0"/>
                  </a:cubicBezTo>
                  <a:lnTo>
                    <a:pt x="13716" y="0"/>
                  </a:lnTo>
                  <a:cubicBezTo>
                    <a:pt x="6191" y="0"/>
                    <a:pt x="0" y="6191"/>
                    <a:pt x="0" y="139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4197793" y="1076991"/>
              <a:ext cx="1158218" cy="1100804"/>
            </a:xfrm>
            <a:custGeom>
              <a:rect b="b" l="l" r="r" t="t"/>
              <a:pathLst>
                <a:path extrusionOk="0" h="1100804" w="1158218">
                  <a:moveTo>
                    <a:pt x="652023" y="401955"/>
                  </a:moveTo>
                  <a:cubicBezTo>
                    <a:pt x="659643" y="401955"/>
                    <a:pt x="665834" y="408146"/>
                    <a:pt x="665834" y="415766"/>
                  </a:cubicBezTo>
                  <a:cubicBezTo>
                    <a:pt x="665834" y="423386"/>
                    <a:pt x="659643" y="429578"/>
                    <a:pt x="652023" y="429578"/>
                  </a:cubicBezTo>
                  <a:lnTo>
                    <a:pt x="412945" y="429578"/>
                  </a:lnTo>
                  <a:lnTo>
                    <a:pt x="550201" y="866585"/>
                  </a:lnTo>
                  <a:cubicBezTo>
                    <a:pt x="552963" y="875443"/>
                    <a:pt x="552106" y="884873"/>
                    <a:pt x="547820" y="893064"/>
                  </a:cubicBezTo>
                  <a:cubicBezTo>
                    <a:pt x="543438" y="901256"/>
                    <a:pt x="536294" y="907352"/>
                    <a:pt x="527436" y="910114"/>
                  </a:cubicBezTo>
                  <a:lnTo>
                    <a:pt x="511624" y="915067"/>
                  </a:lnTo>
                  <a:cubicBezTo>
                    <a:pt x="508196" y="916115"/>
                    <a:pt x="504671" y="916591"/>
                    <a:pt x="501242" y="916591"/>
                  </a:cubicBezTo>
                  <a:cubicBezTo>
                    <a:pt x="486479" y="916591"/>
                    <a:pt x="472763" y="907066"/>
                    <a:pt x="468095" y="892207"/>
                  </a:cubicBezTo>
                  <a:lnTo>
                    <a:pt x="322744" y="429387"/>
                  </a:lnTo>
                  <a:lnTo>
                    <a:pt x="208825" y="429387"/>
                  </a:lnTo>
                  <a:lnTo>
                    <a:pt x="208825" y="982409"/>
                  </a:lnTo>
                  <a:cubicBezTo>
                    <a:pt x="208825" y="1014317"/>
                    <a:pt x="235876" y="1040225"/>
                    <a:pt x="269118" y="1040225"/>
                  </a:cubicBezTo>
                  <a:lnTo>
                    <a:pt x="888910" y="1040225"/>
                  </a:lnTo>
                  <a:cubicBezTo>
                    <a:pt x="922247" y="1040225"/>
                    <a:pt x="949203" y="1014317"/>
                    <a:pt x="949203" y="982409"/>
                  </a:cubicBezTo>
                  <a:lnTo>
                    <a:pt x="949203" y="429578"/>
                  </a:lnTo>
                  <a:lnTo>
                    <a:pt x="800518" y="429578"/>
                  </a:lnTo>
                  <a:cubicBezTo>
                    <a:pt x="792898" y="429578"/>
                    <a:pt x="786706" y="423386"/>
                    <a:pt x="786706" y="415766"/>
                  </a:cubicBezTo>
                  <a:cubicBezTo>
                    <a:pt x="786706" y="408146"/>
                    <a:pt x="792898" y="401955"/>
                    <a:pt x="800518" y="401955"/>
                  </a:cubicBezTo>
                  <a:lnTo>
                    <a:pt x="963014" y="401955"/>
                  </a:lnTo>
                  <a:cubicBezTo>
                    <a:pt x="970634" y="401955"/>
                    <a:pt x="976825" y="408146"/>
                    <a:pt x="976825" y="415766"/>
                  </a:cubicBezTo>
                  <a:lnTo>
                    <a:pt x="976825" y="982599"/>
                  </a:lnTo>
                  <a:cubicBezTo>
                    <a:pt x="976825" y="1029843"/>
                    <a:pt x="937392" y="1068229"/>
                    <a:pt x="888814" y="1068229"/>
                  </a:cubicBezTo>
                  <a:lnTo>
                    <a:pt x="269023" y="1068229"/>
                  </a:lnTo>
                  <a:cubicBezTo>
                    <a:pt x="220540" y="1068229"/>
                    <a:pt x="181012" y="1029843"/>
                    <a:pt x="181012" y="982694"/>
                  </a:cubicBezTo>
                  <a:lnTo>
                    <a:pt x="181012" y="415766"/>
                  </a:lnTo>
                  <a:cubicBezTo>
                    <a:pt x="181012" y="408146"/>
                    <a:pt x="187203" y="401955"/>
                    <a:pt x="194823" y="401955"/>
                  </a:cubicBezTo>
                  <a:lnTo>
                    <a:pt x="313981" y="401955"/>
                  </a:lnTo>
                  <a:lnTo>
                    <a:pt x="187870" y="0"/>
                  </a:lnTo>
                  <a:lnTo>
                    <a:pt x="61187" y="0"/>
                  </a:lnTo>
                  <a:cubicBezTo>
                    <a:pt x="30421" y="0"/>
                    <a:pt x="4323" y="21812"/>
                    <a:pt x="513" y="50578"/>
                  </a:cubicBezTo>
                  <a:cubicBezTo>
                    <a:pt x="-1678" y="67532"/>
                    <a:pt x="3180" y="84106"/>
                    <a:pt x="14515" y="96965"/>
                  </a:cubicBezTo>
                  <a:cubicBezTo>
                    <a:pt x="25659" y="109728"/>
                    <a:pt x="41661" y="116967"/>
                    <a:pt x="58425" y="116967"/>
                  </a:cubicBezTo>
                  <a:lnTo>
                    <a:pt x="126814" y="116967"/>
                  </a:lnTo>
                  <a:cubicBezTo>
                    <a:pt x="127862" y="116681"/>
                    <a:pt x="128910" y="116491"/>
                    <a:pt x="130053" y="116491"/>
                  </a:cubicBezTo>
                  <a:lnTo>
                    <a:pt x="193680" y="116491"/>
                  </a:lnTo>
                  <a:cubicBezTo>
                    <a:pt x="201300" y="116491"/>
                    <a:pt x="207491" y="122777"/>
                    <a:pt x="207491" y="130493"/>
                  </a:cubicBezTo>
                  <a:cubicBezTo>
                    <a:pt x="207491" y="138208"/>
                    <a:pt x="201300" y="144494"/>
                    <a:pt x="193680" y="144494"/>
                  </a:cubicBezTo>
                  <a:lnTo>
                    <a:pt x="144531" y="144494"/>
                  </a:lnTo>
                  <a:lnTo>
                    <a:pt x="144531" y="1025652"/>
                  </a:lnTo>
                  <a:cubicBezTo>
                    <a:pt x="144531" y="1067086"/>
                    <a:pt x="178249" y="1100804"/>
                    <a:pt x="219683" y="1100804"/>
                  </a:cubicBezTo>
                  <a:lnTo>
                    <a:pt x="938345" y="1100804"/>
                  </a:lnTo>
                  <a:cubicBezTo>
                    <a:pt x="979778" y="1100804"/>
                    <a:pt x="1013497" y="1067086"/>
                    <a:pt x="1013497" y="1025652"/>
                  </a:cubicBezTo>
                  <a:lnTo>
                    <a:pt x="1013497" y="144494"/>
                  </a:lnTo>
                  <a:lnTo>
                    <a:pt x="914246" y="144494"/>
                  </a:lnTo>
                  <a:cubicBezTo>
                    <a:pt x="906531" y="144494"/>
                    <a:pt x="900340" y="138208"/>
                    <a:pt x="900340" y="130493"/>
                  </a:cubicBezTo>
                  <a:cubicBezTo>
                    <a:pt x="900340" y="122777"/>
                    <a:pt x="906531" y="116491"/>
                    <a:pt x="914246" y="116491"/>
                  </a:cubicBezTo>
                  <a:lnTo>
                    <a:pt x="1027594" y="116491"/>
                  </a:lnTo>
                  <a:cubicBezTo>
                    <a:pt x="1028737" y="116491"/>
                    <a:pt x="1029880" y="116681"/>
                    <a:pt x="1030927" y="116967"/>
                  </a:cubicBezTo>
                  <a:lnTo>
                    <a:pt x="1097031" y="116967"/>
                  </a:lnTo>
                  <a:cubicBezTo>
                    <a:pt x="1127797" y="116967"/>
                    <a:pt x="1153895" y="95250"/>
                    <a:pt x="1157705" y="66389"/>
                  </a:cubicBezTo>
                  <a:cubicBezTo>
                    <a:pt x="1159896" y="49435"/>
                    <a:pt x="1155038" y="32861"/>
                    <a:pt x="1143704" y="20002"/>
                  </a:cubicBezTo>
                  <a:cubicBezTo>
                    <a:pt x="1132559" y="7239"/>
                    <a:pt x="1116557" y="0"/>
                    <a:pt x="1099793" y="0"/>
                  </a:cubicBezTo>
                  <a:lnTo>
                    <a:pt x="278071" y="0"/>
                  </a:lnTo>
                  <a:lnTo>
                    <a:pt x="404278" y="401860"/>
                  </a:lnTo>
                  <a:lnTo>
                    <a:pt x="652023" y="4018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4321270" y="766762"/>
              <a:ext cx="116780" cy="282606"/>
            </a:xfrm>
            <a:custGeom>
              <a:rect b="b" l="l" r="r" t="t"/>
              <a:pathLst>
                <a:path extrusionOk="0" h="282606" w="116780">
                  <a:moveTo>
                    <a:pt x="29722" y="4953"/>
                  </a:moveTo>
                  <a:cubicBezTo>
                    <a:pt x="28960" y="2572"/>
                    <a:pt x="27245" y="1334"/>
                    <a:pt x="26198" y="762"/>
                  </a:cubicBezTo>
                  <a:cubicBezTo>
                    <a:pt x="25626" y="476"/>
                    <a:pt x="24388" y="0"/>
                    <a:pt x="22864" y="0"/>
                  </a:cubicBezTo>
                  <a:cubicBezTo>
                    <a:pt x="22197" y="0"/>
                    <a:pt x="21530" y="95"/>
                    <a:pt x="20864" y="286"/>
                  </a:cubicBezTo>
                  <a:lnTo>
                    <a:pt x="5052" y="5239"/>
                  </a:lnTo>
                  <a:cubicBezTo>
                    <a:pt x="2671" y="6001"/>
                    <a:pt x="1433" y="7715"/>
                    <a:pt x="861" y="8763"/>
                  </a:cubicBezTo>
                  <a:cubicBezTo>
                    <a:pt x="290" y="9811"/>
                    <a:pt x="-472" y="11716"/>
                    <a:pt x="385" y="14097"/>
                  </a:cubicBezTo>
                  <a:lnTo>
                    <a:pt x="84681" y="282607"/>
                  </a:lnTo>
                  <a:lnTo>
                    <a:pt x="116780" y="282607"/>
                  </a:lnTo>
                  <a:lnTo>
                    <a:pt x="29722" y="49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" name="Google Shape;37;p3"/>
          <p:cNvGrpSpPr/>
          <p:nvPr/>
        </p:nvGrpSpPr>
        <p:grpSpPr>
          <a:xfrm>
            <a:off x="6666681" y="969872"/>
            <a:ext cx="1216176" cy="1287701"/>
            <a:chOff x="6666681" y="969872"/>
            <a:chExt cx="1216176" cy="1287701"/>
          </a:xfrm>
        </p:grpSpPr>
        <p:sp>
          <p:nvSpPr>
            <p:cNvPr id="38" name="Google Shape;38;p3"/>
            <p:cNvSpPr/>
            <p:nvPr/>
          </p:nvSpPr>
          <p:spPr>
            <a:xfrm>
              <a:off x="7418406" y="1567280"/>
              <a:ext cx="38957" cy="95631"/>
            </a:xfrm>
            <a:custGeom>
              <a:rect b="b" l="l" r="r" t="t"/>
              <a:pathLst>
                <a:path extrusionOk="0" h="95631" w="38957">
                  <a:moveTo>
                    <a:pt x="0" y="0"/>
                  </a:moveTo>
                  <a:lnTo>
                    <a:pt x="38958" y="0"/>
                  </a:lnTo>
                  <a:lnTo>
                    <a:pt x="38958" y="95631"/>
                  </a:lnTo>
                  <a:lnTo>
                    <a:pt x="0" y="956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7418406" y="1690820"/>
              <a:ext cx="38957" cy="95631"/>
            </a:xfrm>
            <a:custGeom>
              <a:rect b="b" l="l" r="r" t="t"/>
              <a:pathLst>
                <a:path extrusionOk="0" h="95631" w="38957">
                  <a:moveTo>
                    <a:pt x="0" y="0"/>
                  </a:moveTo>
                  <a:lnTo>
                    <a:pt x="38958" y="0"/>
                  </a:lnTo>
                  <a:lnTo>
                    <a:pt x="38958" y="95631"/>
                  </a:lnTo>
                  <a:lnTo>
                    <a:pt x="0" y="956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7418406" y="1812930"/>
              <a:ext cx="38957" cy="95631"/>
            </a:xfrm>
            <a:custGeom>
              <a:rect b="b" l="l" r="r" t="t"/>
              <a:pathLst>
                <a:path extrusionOk="0" h="95631" w="38957">
                  <a:moveTo>
                    <a:pt x="0" y="0"/>
                  </a:moveTo>
                  <a:lnTo>
                    <a:pt x="38958" y="0"/>
                  </a:lnTo>
                  <a:lnTo>
                    <a:pt x="38958" y="95631"/>
                  </a:lnTo>
                  <a:lnTo>
                    <a:pt x="0" y="956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326192" y="969872"/>
              <a:ext cx="556665" cy="1283320"/>
            </a:xfrm>
            <a:custGeom>
              <a:rect b="b" l="l" r="r" t="t"/>
              <a:pathLst>
                <a:path extrusionOk="0" h="1283320" w="556665">
                  <a:moveTo>
                    <a:pt x="506171" y="0"/>
                  </a:moveTo>
                  <a:lnTo>
                    <a:pt x="47637" y="0"/>
                  </a:lnTo>
                  <a:lnTo>
                    <a:pt x="47637" y="95"/>
                  </a:lnTo>
                  <a:cubicBezTo>
                    <a:pt x="34969" y="95"/>
                    <a:pt x="22967" y="5048"/>
                    <a:pt x="13918" y="14192"/>
                  </a:cubicBezTo>
                  <a:cubicBezTo>
                    <a:pt x="5155" y="22955"/>
                    <a:pt x="298" y="34481"/>
                    <a:pt x="12" y="46768"/>
                  </a:cubicBezTo>
                  <a:cubicBezTo>
                    <a:pt x="-274" y="58864"/>
                    <a:pt x="4489" y="70580"/>
                    <a:pt x="13538" y="79819"/>
                  </a:cubicBezTo>
                  <a:cubicBezTo>
                    <a:pt x="23349" y="89821"/>
                    <a:pt x="36683" y="95536"/>
                    <a:pt x="50304" y="95536"/>
                  </a:cubicBezTo>
                  <a:lnTo>
                    <a:pt x="73259" y="95536"/>
                  </a:lnTo>
                  <a:cubicBezTo>
                    <a:pt x="74974" y="94774"/>
                    <a:pt x="76784" y="94393"/>
                    <a:pt x="78784" y="94393"/>
                  </a:cubicBezTo>
                  <a:lnTo>
                    <a:pt x="145364" y="94393"/>
                  </a:lnTo>
                  <a:cubicBezTo>
                    <a:pt x="152984" y="94393"/>
                    <a:pt x="159175" y="100679"/>
                    <a:pt x="159175" y="108394"/>
                  </a:cubicBezTo>
                  <a:cubicBezTo>
                    <a:pt x="159175" y="116110"/>
                    <a:pt x="152984" y="122396"/>
                    <a:pt x="145364" y="122396"/>
                  </a:cubicBezTo>
                  <a:lnTo>
                    <a:pt x="92309" y="122396"/>
                  </a:lnTo>
                  <a:lnTo>
                    <a:pt x="92309" y="569500"/>
                  </a:lnTo>
                  <a:lnTo>
                    <a:pt x="131266" y="569500"/>
                  </a:lnTo>
                  <a:lnTo>
                    <a:pt x="131266" y="424720"/>
                  </a:lnTo>
                  <a:cubicBezTo>
                    <a:pt x="131266" y="414528"/>
                    <a:pt x="139553" y="406241"/>
                    <a:pt x="149745" y="406241"/>
                  </a:cubicBezTo>
                  <a:lnTo>
                    <a:pt x="411492" y="406241"/>
                  </a:lnTo>
                  <a:cubicBezTo>
                    <a:pt x="421589" y="406241"/>
                    <a:pt x="429971" y="414528"/>
                    <a:pt x="429971" y="424720"/>
                  </a:cubicBezTo>
                  <a:lnTo>
                    <a:pt x="429971" y="1099566"/>
                  </a:lnTo>
                  <a:cubicBezTo>
                    <a:pt x="430066" y="1181957"/>
                    <a:pt x="363105" y="1249109"/>
                    <a:pt x="280714" y="1249109"/>
                  </a:cubicBezTo>
                  <a:cubicBezTo>
                    <a:pt x="198418" y="1249109"/>
                    <a:pt x="131362" y="1182053"/>
                    <a:pt x="131362" y="1099566"/>
                  </a:cubicBezTo>
                  <a:lnTo>
                    <a:pt x="131362" y="966692"/>
                  </a:lnTo>
                  <a:lnTo>
                    <a:pt x="92405" y="966692"/>
                  </a:lnTo>
                  <a:lnTo>
                    <a:pt x="92405" y="1091565"/>
                  </a:lnTo>
                  <a:cubicBezTo>
                    <a:pt x="92405" y="1194340"/>
                    <a:pt x="170129" y="1278446"/>
                    <a:pt x="269379" y="1283113"/>
                  </a:cubicBezTo>
                  <a:cubicBezTo>
                    <a:pt x="321005" y="1285494"/>
                    <a:pt x="369677" y="1267301"/>
                    <a:pt x="406825" y="1231868"/>
                  </a:cubicBezTo>
                  <a:cubicBezTo>
                    <a:pt x="443972" y="1196435"/>
                    <a:pt x="464451" y="1148525"/>
                    <a:pt x="464451" y="1097090"/>
                  </a:cubicBezTo>
                  <a:lnTo>
                    <a:pt x="464451" y="122301"/>
                  </a:lnTo>
                  <a:lnTo>
                    <a:pt x="395204" y="122301"/>
                  </a:lnTo>
                  <a:cubicBezTo>
                    <a:pt x="387584" y="122301"/>
                    <a:pt x="381393" y="116014"/>
                    <a:pt x="381393" y="108299"/>
                  </a:cubicBezTo>
                  <a:cubicBezTo>
                    <a:pt x="381393" y="100584"/>
                    <a:pt x="387584" y="94298"/>
                    <a:pt x="395204" y="94298"/>
                  </a:cubicBezTo>
                  <a:lnTo>
                    <a:pt x="477881" y="94298"/>
                  </a:lnTo>
                  <a:cubicBezTo>
                    <a:pt x="479786" y="94298"/>
                    <a:pt x="481501" y="94679"/>
                    <a:pt x="483215" y="95345"/>
                  </a:cubicBezTo>
                  <a:lnTo>
                    <a:pt x="509028" y="95345"/>
                  </a:lnTo>
                  <a:cubicBezTo>
                    <a:pt x="521697" y="95345"/>
                    <a:pt x="533698" y="90392"/>
                    <a:pt x="542747" y="81248"/>
                  </a:cubicBezTo>
                  <a:cubicBezTo>
                    <a:pt x="551509" y="72485"/>
                    <a:pt x="556367" y="60960"/>
                    <a:pt x="556653" y="48673"/>
                  </a:cubicBezTo>
                  <a:cubicBezTo>
                    <a:pt x="556939" y="36576"/>
                    <a:pt x="552176" y="24860"/>
                    <a:pt x="543128" y="15621"/>
                  </a:cubicBezTo>
                  <a:cubicBezTo>
                    <a:pt x="533222" y="5715"/>
                    <a:pt x="519792" y="0"/>
                    <a:pt x="50617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7485081" y="1403736"/>
              <a:ext cx="243458" cy="787622"/>
            </a:xfrm>
            <a:custGeom>
              <a:rect b="b" l="l" r="r" t="t"/>
              <a:pathLst>
                <a:path extrusionOk="0" h="787622" w="243458">
                  <a:moveTo>
                    <a:pt x="84963" y="259175"/>
                  </a:moveTo>
                  <a:cubicBezTo>
                    <a:pt x="92583" y="259175"/>
                    <a:pt x="98774" y="265462"/>
                    <a:pt x="98774" y="273177"/>
                  </a:cubicBezTo>
                  <a:cubicBezTo>
                    <a:pt x="98774" y="280892"/>
                    <a:pt x="92488" y="287179"/>
                    <a:pt x="84963" y="287179"/>
                  </a:cubicBezTo>
                  <a:lnTo>
                    <a:pt x="0" y="287179"/>
                  </a:lnTo>
                  <a:lnTo>
                    <a:pt x="0" y="382810"/>
                  </a:lnTo>
                  <a:lnTo>
                    <a:pt x="86296" y="382810"/>
                  </a:lnTo>
                  <a:cubicBezTo>
                    <a:pt x="94012" y="382810"/>
                    <a:pt x="100203" y="388715"/>
                    <a:pt x="100203" y="396050"/>
                  </a:cubicBezTo>
                  <a:cubicBezTo>
                    <a:pt x="100203" y="403384"/>
                    <a:pt x="94012" y="409289"/>
                    <a:pt x="86296" y="409289"/>
                  </a:cubicBezTo>
                  <a:lnTo>
                    <a:pt x="0" y="409289"/>
                  </a:lnTo>
                  <a:lnTo>
                    <a:pt x="0" y="504920"/>
                  </a:lnTo>
                  <a:lnTo>
                    <a:pt x="86296" y="504920"/>
                  </a:lnTo>
                  <a:cubicBezTo>
                    <a:pt x="94012" y="504920"/>
                    <a:pt x="100203" y="511207"/>
                    <a:pt x="100203" y="518922"/>
                  </a:cubicBezTo>
                  <a:cubicBezTo>
                    <a:pt x="100203" y="526637"/>
                    <a:pt x="94012" y="532924"/>
                    <a:pt x="86296" y="532924"/>
                  </a:cubicBezTo>
                  <a:lnTo>
                    <a:pt x="0" y="532924"/>
                  </a:lnTo>
                  <a:lnTo>
                    <a:pt x="0" y="665798"/>
                  </a:lnTo>
                  <a:cubicBezTo>
                    <a:pt x="0" y="732949"/>
                    <a:pt x="54578" y="787622"/>
                    <a:pt x="121729" y="787622"/>
                  </a:cubicBezTo>
                  <a:cubicBezTo>
                    <a:pt x="188881" y="787622"/>
                    <a:pt x="243459" y="732949"/>
                    <a:pt x="243459" y="665798"/>
                  </a:cubicBezTo>
                  <a:lnTo>
                    <a:pt x="243459" y="0"/>
                  </a:lnTo>
                  <a:lnTo>
                    <a:pt x="95" y="0"/>
                  </a:lnTo>
                  <a:lnTo>
                    <a:pt x="95" y="135636"/>
                  </a:lnTo>
                  <a:lnTo>
                    <a:pt x="86296" y="135636"/>
                  </a:lnTo>
                  <a:cubicBezTo>
                    <a:pt x="94012" y="135636"/>
                    <a:pt x="100203" y="141923"/>
                    <a:pt x="100203" y="149638"/>
                  </a:cubicBezTo>
                  <a:cubicBezTo>
                    <a:pt x="100203" y="157353"/>
                    <a:pt x="94012" y="163640"/>
                    <a:pt x="86296" y="163640"/>
                  </a:cubicBezTo>
                  <a:lnTo>
                    <a:pt x="0" y="163640"/>
                  </a:lnTo>
                  <a:lnTo>
                    <a:pt x="0" y="259271"/>
                  </a:lnTo>
                  <a:lnTo>
                    <a:pt x="84963" y="2592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666681" y="974158"/>
              <a:ext cx="557808" cy="1283415"/>
            </a:xfrm>
            <a:custGeom>
              <a:rect b="b" l="l" r="r" t="t"/>
              <a:pathLst>
                <a:path extrusionOk="0" h="1283415" w="557808">
                  <a:moveTo>
                    <a:pt x="50399" y="95631"/>
                  </a:moveTo>
                  <a:lnTo>
                    <a:pt x="73069" y="95631"/>
                  </a:lnTo>
                  <a:cubicBezTo>
                    <a:pt x="74783" y="94869"/>
                    <a:pt x="76593" y="94488"/>
                    <a:pt x="78593" y="94488"/>
                  </a:cubicBezTo>
                  <a:lnTo>
                    <a:pt x="145078" y="94488"/>
                  </a:lnTo>
                  <a:cubicBezTo>
                    <a:pt x="152698" y="94488"/>
                    <a:pt x="158889" y="100775"/>
                    <a:pt x="158889" y="108490"/>
                  </a:cubicBezTo>
                  <a:cubicBezTo>
                    <a:pt x="158889" y="116205"/>
                    <a:pt x="152603" y="122492"/>
                    <a:pt x="145078" y="122492"/>
                  </a:cubicBezTo>
                  <a:lnTo>
                    <a:pt x="92405" y="122492"/>
                  </a:lnTo>
                  <a:lnTo>
                    <a:pt x="92405" y="1091660"/>
                  </a:lnTo>
                  <a:cubicBezTo>
                    <a:pt x="92405" y="1194435"/>
                    <a:pt x="170319" y="1278541"/>
                    <a:pt x="269760" y="1283208"/>
                  </a:cubicBezTo>
                  <a:cubicBezTo>
                    <a:pt x="321386" y="1285589"/>
                    <a:pt x="370249" y="1267397"/>
                    <a:pt x="407491" y="1231964"/>
                  </a:cubicBezTo>
                  <a:cubicBezTo>
                    <a:pt x="444735" y="1196531"/>
                    <a:pt x="465308" y="1148620"/>
                    <a:pt x="465308" y="1097185"/>
                  </a:cubicBezTo>
                  <a:lnTo>
                    <a:pt x="465308" y="122396"/>
                  </a:lnTo>
                  <a:lnTo>
                    <a:pt x="396347" y="122396"/>
                  </a:lnTo>
                  <a:cubicBezTo>
                    <a:pt x="388727" y="122396"/>
                    <a:pt x="382536" y="116110"/>
                    <a:pt x="382536" y="108395"/>
                  </a:cubicBezTo>
                  <a:cubicBezTo>
                    <a:pt x="382536" y="100679"/>
                    <a:pt x="388727" y="94393"/>
                    <a:pt x="396347" y="94393"/>
                  </a:cubicBezTo>
                  <a:lnTo>
                    <a:pt x="479024" y="94393"/>
                  </a:lnTo>
                  <a:cubicBezTo>
                    <a:pt x="480929" y="94393"/>
                    <a:pt x="482644" y="94774"/>
                    <a:pt x="484358" y="95441"/>
                  </a:cubicBezTo>
                  <a:lnTo>
                    <a:pt x="509981" y="95441"/>
                  </a:lnTo>
                  <a:cubicBezTo>
                    <a:pt x="522649" y="95441"/>
                    <a:pt x="534651" y="90488"/>
                    <a:pt x="543794" y="81344"/>
                  </a:cubicBezTo>
                  <a:cubicBezTo>
                    <a:pt x="552558" y="72581"/>
                    <a:pt x="557510" y="61055"/>
                    <a:pt x="557796" y="48768"/>
                  </a:cubicBezTo>
                  <a:cubicBezTo>
                    <a:pt x="558082" y="36671"/>
                    <a:pt x="553224" y="24956"/>
                    <a:pt x="544176" y="15716"/>
                  </a:cubicBezTo>
                  <a:cubicBezTo>
                    <a:pt x="534365" y="5715"/>
                    <a:pt x="520935" y="0"/>
                    <a:pt x="507314" y="0"/>
                  </a:cubicBezTo>
                  <a:lnTo>
                    <a:pt x="47828" y="0"/>
                  </a:lnTo>
                  <a:lnTo>
                    <a:pt x="47828" y="95"/>
                  </a:lnTo>
                  <a:cubicBezTo>
                    <a:pt x="35159" y="95"/>
                    <a:pt x="23158" y="5048"/>
                    <a:pt x="14014" y="14192"/>
                  </a:cubicBezTo>
                  <a:cubicBezTo>
                    <a:pt x="5251" y="22955"/>
                    <a:pt x="298" y="34481"/>
                    <a:pt x="12" y="46768"/>
                  </a:cubicBezTo>
                  <a:cubicBezTo>
                    <a:pt x="-274" y="58865"/>
                    <a:pt x="4584" y="70580"/>
                    <a:pt x="13633" y="79820"/>
                  </a:cubicBezTo>
                  <a:cubicBezTo>
                    <a:pt x="23348" y="89916"/>
                    <a:pt x="36683" y="95631"/>
                    <a:pt x="50399" y="95631"/>
                  </a:cubicBezTo>
                  <a:close/>
                  <a:moveTo>
                    <a:pt x="412445" y="406337"/>
                  </a:moveTo>
                  <a:cubicBezTo>
                    <a:pt x="422636" y="406337"/>
                    <a:pt x="430923" y="414623"/>
                    <a:pt x="430923" y="424815"/>
                  </a:cubicBezTo>
                  <a:lnTo>
                    <a:pt x="430923" y="1099757"/>
                  </a:lnTo>
                  <a:cubicBezTo>
                    <a:pt x="430923" y="1182148"/>
                    <a:pt x="363581" y="1249204"/>
                    <a:pt x="280904" y="1249204"/>
                  </a:cubicBezTo>
                  <a:cubicBezTo>
                    <a:pt x="198227" y="1249204"/>
                    <a:pt x="130886" y="1182148"/>
                    <a:pt x="130886" y="1099661"/>
                  </a:cubicBezTo>
                  <a:lnTo>
                    <a:pt x="130886" y="424815"/>
                  </a:lnTo>
                  <a:cubicBezTo>
                    <a:pt x="130886" y="414623"/>
                    <a:pt x="139268" y="406337"/>
                    <a:pt x="149364" y="406337"/>
                  </a:cubicBezTo>
                  <a:lnTo>
                    <a:pt x="412445" y="4063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" name="Google Shape;44;p3"/>
          <p:cNvGrpSpPr/>
          <p:nvPr/>
        </p:nvGrpSpPr>
        <p:grpSpPr>
          <a:xfrm>
            <a:off x="6536486" y="4731067"/>
            <a:ext cx="1287303" cy="1198244"/>
            <a:chOff x="6408895" y="4731067"/>
            <a:chExt cx="1287303" cy="1198244"/>
          </a:xfrm>
        </p:grpSpPr>
        <p:sp>
          <p:nvSpPr>
            <p:cNvPr id="45" name="Google Shape;45;p3"/>
            <p:cNvSpPr/>
            <p:nvPr/>
          </p:nvSpPr>
          <p:spPr>
            <a:xfrm>
              <a:off x="6408895" y="5192648"/>
              <a:ext cx="1287303" cy="565499"/>
            </a:xfrm>
            <a:custGeom>
              <a:rect b="b" l="l" r="r" t="t"/>
              <a:pathLst>
                <a:path extrusionOk="0" h="565499" w="1287303">
                  <a:moveTo>
                    <a:pt x="1287304" y="0"/>
                  </a:moveTo>
                  <a:cubicBezTo>
                    <a:pt x="1282065" y="248603"/>
                    <a:pt x="1135285" y="462915"/>
                    <a:pt x="924592" y="565500"/>
                  </a:cubicBezTo>
                  <a:cubicBezTo>
                    <a:pt x="922210" y="565213"/>
                    <a:pt x="919829" y="565118"/>
                    <a:pt x="917448" y="565118"/>
                  </a:cubicBezTo>
                  <a:lnTo>
                    <a:pt x="369951" y="565118"/>
                  </a:lnTo>
                  <a:cubicBezTo>
                    <a:pt x="367570" y="565118"/>
                    <a:pt x="365188" y="565213"/>
                    <a:pt x="362807" y="565500"/>
                  </a:cubicBezTo>
                  <a:cubicBezTo>
                    <a:pt x="152019" y="462915"/>
                    <a:pt x="5334" y="248603"/>
                    <a:pt x="0" y="0"/>
                  </a:cubicBezTo>
                  <a:lnTo>
                    <a:pt x="12873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730936" y="5783008"/>
              <a:ext cx="643223" cy="146303"/>
            </a:xfrm>
            <a:custGeom>
              <a:rect b="b" l="l" r="r" t="t"/>
              <a:pathLst>
                <a:path extrusionOk="0" h="146303" w="643223">
                  <a:moveTo>
                    <a:pt x="643223" y="41053"/>
                  </a:moveTo>
                  <a:lnTo>
                    <a:pt x="643223" y="146304"/>
                  </a:lnTo>
                  <a:lnTo>
                    <a:pt x="0" y="146304"/>
                  </a:lnTo>
                  <a:lnTo>
                    <a:pt x="0" y="41053"/>
                  </a:lnTo>
                  <a:cubicBezTo>
                    <a:pt x="0" y="23622"/>
                    <a:pt x="9335" y="8382"/>
                    <a:pt x="23241" y="0"/>
                  </a:cubicBezTo>
                  <a:lnTo>
                    <a:pt x="620078" y="0"/>
                  </a:lnTo>
                  <a:cubicBezTo>
                    <a:pt x="633984" y="8382"/>
                    <a:pt x="643223" y="23622"/>
                    <a:pt x="643223" y="410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7000493" y="4731067"/>
              <a:ext cx="586454" cy="432816"/>
            </a:xfrm>
            <a:custGeom>
              <a:rect b="b" l="l" r="r" t="t"/>
              <a:pathLst>
                <a:path extrusionOk="0" h="432816" w="586454">
                  <a:moveTo>
                    <a:pt x="565880" y="174403"/>
                  </a:moveTo>
                  <a:cubicBezTo>
                    <a:pt x="579215" y="161163"/>
                    <a:pt x="586454" y="143446"/>
                    <a:pt x="586454" y="124492"/>
                  </a:cubicBezTo>
                  <a:cubicBezTo>
                    <a:pt x="586454" y="105537"/>
                    <a:pt x="579215" y="87821"/>
                    <a:pt x="565880" y="74581"/>
                  </a:cubicBezTo>
                  <a:lnTo>
                    <a:pt x="512064" y="20669"/>
                  </a:lnTo>
                  <a:cubicBezTo>
                    <a:pt x="498253" y="6858"/>
                    <a:pt x="480155" y="0"/>
                    <a:pt x="462057" y="0"/>
                  </a:cubicBezTo>
                  <a:cubicBezTo>
                    <a:pt x="443960" y="0"/>
                    <a:pt x="425862" y="6953"/>
                    <a:pt x="412146" y="20669"/>
                  </a:cubicBezTo>
                  <a:lnTo>
                    <a:pt x="0" y="432816"/>
                  </a:lnTo>
                  <a:lnTo>
                    <a:pt x="307467" y="432816"/>
                  </a:lnTo>
                  <a:lnTo>
                    <a:pt x="565880" y="1744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3"/>
          <p:cNvGrpSpPr/>
          <p:nvPr/>
        </p:nvGrpSpPr>
        <p:grpSpPr>
          <a:xfrm>
            <a:off x="1936385" y="4677140"/>
            <a:ext cx="1252297" cy="1345312"/>
            <a:chOff x="1986003" y="4577903"/>
            <a:chExt cx="1252297" cy="1345312"/>
          </a:xfrm>
        </p:grpSpPr>
        <p:sp>
          <p:nvSpPr>
            <p:cNvPr id="49" name="Google Shape;49;p3"/>
            <p:cNvSpPr/>
            <p:nvPr/>
          </p:nvSpPr>
          <p:spPr>
            <a:xfrm>
              <a:off x="2177605" y="5451490"/>
              <a:ext cx="441007" cy="264842"/>
            </a:xfrm>
            <a:custGeom>
              <a:rect b="b" l="l" r="r" t="t"/>
              <a:pathLst>
                <a:path extrusionOk="0" h="264842" w="441007">
                  <a:moveTo>
                    <a:pt x="321469" y="58150"/>
                  </a:moveTo>
                  <a:cubicBezTo>
                    <a:pt x="276511" y="-19383"/>
                    <a:pt x="164497" y="-19383"/>
                    <a:pt x="119634" y="58150"/>
                  </a:cubicBezTo>
                  <a:lnTo>
                    <a:pt x="0" y="264843"/>
                  </a:lnTo>
                  <a:lnTo>
                    <a:pt x="441007" y="264843"/>
                  </a:lnTo>
                  <a:lnTo>
                    <a:pt x="321469" y="58150"/>
                  </a:lnTo>
                  <a:close/>
                  <a:moveTo>
                    <a:pt x="220504" y="179118"/>
                  </a:moveTo>
                  <a:cubicBezTo>
                    <a:pt x="186309" y="179118"/>
                    <a:pt x="158591" y="151400"/>
                    <a:pt x="158591" y="117205"/>
                  </a:cubicBezTo>
                  <a:cubicBezTo>
                    <a:pt x="158591" y="83010"/>
                    <a:pt x="186309" y="55293"/>
                    <a:pt x="220504" y="55293"/>
                  </a:cubicBezTo>
                  <a:cubicBezTo>
                    <a:pt x="254699" y="55293"/>
                    <a:pt x="282416" y="83010"/>
                    <a:pt x="282416" y="117205"/>
                  </a:cubicBezTo>
                  <a:cubicBezTo>
                    <a:pt x="282416" y="151400"/>
                    <a:pt x="254699" y="179118"/>
                    <a:pt x="220504" y="17911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532125" y="5502115"/>
              <a:ext cx="517017" cy="124777"/>
            </a:xfrm>
            <a:custGeom>
              <a:rect b="b" l="l" r="r" t="t"/>
              <a:pathLst>
                <a:path extrusionOk="0" h="124777" w="517017">
                  <a:moveTo>
                    <a:pt x="85249" y="124778"/>
                  </a:moveTo>
                  <a:lnTo>
                    <a:pt x="491966" y="122872"/>
                  </a:lnTo>
                  <a:cubicBezTo>
                    <a:pt x="505587" y="122777"/>
                    <a:pt x="517112" y="114300"/>
                    <a:pt x="517017" y="104108"/>
                  </a:cubicBezTo>
                  <a:lnTo>
                    <a:pt x="516636" y="18669"/>
                  </a:lnTo>
                  <a:cubicBezTo>
                    <a:pt x="516541" y="8477"/>
                    <a:pt x="505016" y="0"/>
                    <a:pt x="491395" y="0"/>
                  </a:cubicBezTo>
                  <a:lnTo>
                    <a:pt x="0" y="2286"/>
                  </a:lnTo>
                  <a:cubicBezTo>
                    <a:pt x="191" y="2477"/>
                    <a:pt x="286" y="2762"/>
                    <a:pt x="476" y="2953"/>
                  </a:cubicBezTo>
                  <a:lnTo>
                    <a:pt x="85249" y="1247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095849" y="4577903"/>
              <a:ext cx="703261" cy="680658"/>
            </a:xfrm>
            <a:custGeom>
              <a:rect b="b" l="l" r="r" t="t"/>
              <a:pathLst>
                <a:path extrusionOk="0" h="680658" w="703261">
                  <a:moveTo>
                    <a:pt x="703262" y="395766"/>
                  </a:moveTo>
                  <a:lnTo>
                    <a:pt x="453230" y="680658"/>
                  </a:lnTo>
                  <a:lnTo>
                    <a:pt x="217106" y="473394"/>
                  </a:lnTo>
                  <a:lnTo>
                    <a:pt x="216629" y="473870"/>
                  </a:lnTo>
                  <a:lnTo>
                    <a:pt x="196055" y="455583"/>
                  </a:lnTo>
                  <a:lnTo>
                    <a:pt x="196436" y="455202"/>
                  </a:lnTo>
                  <a:lnTo>
                    <a:pt x="115664" y="384240"/>
                  </a:lnTo>
                  <a:lnTo>
                    <a:pt x="10223" y="290705"/>
                  </a:lnTo>
                  <a:cubicBezTo>
                    <a:pt x="-1779" y="275560"/>
                    <a:pt x="-3303" y="254510"/>
                    <a:pt x="6127" y="237651"/>
                  </a:cubicBezTo>
                  <a:lnTo>
                    <a:pt x="211962" y="5717"/>
                  </a:lnTo>
                  <a:cubicBezTo>
                    <a:pt x="218915" y="1907"/>
                    <a:pt x="226631" y="97"/>
                    <a:pt x="234346" y="2"/>
                  </a:cubicBezTo>
                  <a:cubicBezTo>
                    <a:pt x="245585" y="-94"/>
                    <a:pt x="256825" y="3907"/>
                    <a:pt x="265969" y="11908"/>
                  </a:cubicBezTo>
                  <a:lnTo>
                    <a:pt x="703262" y="3957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356674" y="5529357"/>
              <a:ext cx="81534" cy="81438"/>
            </a:xfrm>
            <a:custGeom>
              <a:rect b="b" l="l" r="r" t="t"/>
              <a:pathLst>
                <a:path extrusionOk="0" h="81438" w="81534">
                  <a:moveTo>
                    <a:pt x="66294" y="9049"/>
                  </a:moveTo>
                  <a:cubicBezTo>
                    <a:pt x="59341" y="3334"/>
                    <a:pt x="50292" y="0"/>
                    <a:pt x="40577" y="0"/>
                  </a:cubicBezTo>
                  <a:cubicBezTo>
                    <a:pt x="40005" y="0"/>
                    <a:pt x="39339" y="0"/>
                    <a:pt x="38767" y="95"/>
                  </a:cubicBezTo>
                  <a:cubicBezTo>
                    <a:pt x="17145" y="1048"/>
                    <a:pt x="-95" y="19050"/>
                    <a:pt x="0" y="40862"/>
                  </a:cubicBezTo>
                  <a:cubicBezTo>
                    <a:pt x="96" y="62674"/>
                    <a:pt x="17526" y="80581"/>
                    <a:pt x="39148" y="81343"/>
                  </a:cubicBezTo>
                  <a:cubicBezTo>
                    <a:pt x="39720" y="81439"/>
                    <a:pt x="40386" y="81439"/>
                    <a:pt x="40958" y="81439"/>
                  </a:cubicBezTo>
                  <a:cubicBezTo>
                    <a:pt x="50673" y="81439"/>
                    <a:pt x="59627" y="77914"/>
                    <a:pt x="66675" y="72104"/>
                  </a:cubicBezTo>
                  <a:cubicBezTo>
                    <a:pt x="74676" y="65532"/>
                    <a:pt x="80010" y="56007"/>
                    <a:pt x="81249" y="45244"/>
                  </a:cubicBezTo>
                  <a:cubicBezTo>
                    <a:pt x="81439" y="43624"/>
                    <a:pt x="81534" y="42100"/>
                    <a:pt x="81534" y="40481"/>
                  </a:cubicBezTo>
                  <a:cubicBezTo>
                    <a:pt x="81534" y="38862"/>
                    <a:pt x="81439" y="37243"/>
                    <a:pt x="81249" y="35623"/>
                  </a:cubicBezTo>
                  <a:cubicBezTo>
                    <a:pt x="79820" y="24955"/>
                    <a:pt x="74295" y="15526"/>
                    <a:pt x="66294" y="904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095010" y="4599371"/>
              <a:ext cx="129266" cy="137124"/>
            </a:xfrm>
            <a:custGeom>
              <a:rect b="b" l="l" r="r" t="t"/>
              <a:pathLst>
                <a:path extrusionOk="0" h="137124" w="129266">
                  <a:moveTo>
                    <a:pt x="96882" y="4346"/>
                  </a:moveTo>
                  <a:cubicBezTo>
                    <a:pt x="89738" y="-2035"/>
                    <a:pt x="78689" y="-1274"/>
                    <a:pt x="72402" y="5870"/>
                  </a:cubicBezTo>
                  <a:lnTo>
                    <a:pt x="4299" y="84166"/>
                  </a:lnTo>
                  <a:cubicBezTo>
                    <a:pt x="-1988" y="91405"/>
                    <a:pt x="-1321" y="102454"/>
                    <a:pt x="5918" y="108835"/>
                  </a:cubicBezTo>
                  <a:lnTo>
                    <a:pt x="37827" y="137125"/>
                  </a:lnTo>
                  <a:lnTo>
                    <a:pt x="129267" y="32826"/>
                  </a:lnTo>
                  <a:lnTo>
                    <a:pt x="96882" y="43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986003" y="5760131"/>
              <a:ext cx="1252297" cy="163084"/>
            </a:xfrm>
            <a:custGeom>
              <a:rect b="b" l="l" r="r" t="t"/>
              <a:pathLst>
                <a:path extrusionOk="0" h="163084" w="1252297">
                  <a:moveTo>
                    <a:pt x="1027802" y="778"/>
                  </a:moveTo>
                  <a:cubicBezTo>
                    <a:pt x="1015134" y="1159"/>
                    <a:pt x="1002370" y="1445"/>
                    <a:pt x="989797" y="1540"/>
                  </a:cubicBezTo>
                  <a:lnTo>
                    <a:pt x="162170" y="5445"/>
                  </a:lnTo>
                  <a:cubicBezTo>
                    <a:pt x="156836" y="5445"/>
                    <a:pt x="151692" y="5445"/>
                    <a:pt x="146644" y="5445"/>
                  </a:cubicBezTo>
                  <a:cubicBezTo>
                    <a:pt x="110925" y="5255"/>
                    <a:pt x="80064" y="4969"/>
                    <a:pt x="52918" y="24972"/>
                  </a:cubicBezTo>
                  <a:cubicBezTo>
                    <a:pt x="27962" y="43260"/>
                    <a:pt x="9198" y="69835"/>
                    <a:pt x="2816" y="96314"/>
                  </a:cubicBezTo>
                  <a:cubicBezTo>
                    <a:pt x="-3756" y="123650"/>
                    <a:pt x="2435" y="147844"/>
                    <a:pt x="8531" y="163084"/>
                  </a:cubicBezTo>
                  <a:lnTo>
                    <a:pt x="1247734" y="157274"/>
                  </a:lnTo>
                  <a:cubicBezTo>
                    <a:pt x="1253259" y="137748"/>
                    <a:pt x="1259926" y="94409"/>
                    <a:pt x="1226874" y="54023"/>
                  </a:cubicBezTo>
                  <a:cubicBezTo>
                    <a:pt x="1180202" y="-3317"/>
                    <a:pt x="1106193" y="-1318"/>
                    <a:pt x="1027802" y="7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2044724" y="4938902"/>
              <a:ext cx="256134" cy="646366"/>
            </a:xfrm>
            <a:custGeom>
              <a:rect b="b" l="l" r="r" t="t"/>
              <a:pathLst>
                <a:path extrusionOk="0" h="646366" w="256134">
                  <a:moveTo>
                    <a:pt x="256134" y="516922"/>
                  </a:moveTo>
                  <a:cubicBezTo>
                    <a:pt x="244609" y="525399"/>
                    <a:pt x="234512" y="535877"/>
                    <a:pt x="226226" y="548069"/>
                  </a:cubicBezTo>
                  <a:lnTo>
                    <a:pt x="159170" y="646367"/>
                  </a:lnTo>
                  <a:cubicBezTo>
                    <a:pt x="134690" y="624840"/>
                    <a:pt x="112402" y="600932"/>
                    <a:pt x="92780" y="574929"/>
                  </a:cubicBezTo>
                  <a:cubicBezTo>
                    <a:pt x="34678" y="489013"/>
                    <a:pt x="578" y="385572"/>
                    <a:pt x="7" y="274034"/>
                  </a:cubicBezTo>
                  <a:cubicBezTo>
                    <a:pt x="-184" y="235649"/>
                    <a:pt x="3626" y="198215"/>
                    <a:pt x="11056" y="161925"/>
                  </a:cubicBezTo>
                  <a:cubicBezTo>
                    <a:pt x="11818" y="160877"/>
                    <a:pt x="12294" y="159544"/>
                    <a:pt x="12675" y="158210"/>
                  </a:cubicBezTo>
                  <a:cubicBezTo>
                    <a:pt x="13913" y="154210"/>
                    <a:pt x="15056" y="150114"/>
                    <a:pt x="16199" y="146113"/>
                  </a:cubicBezTo>
                  <a:cubicBezTo>
                    <a:pt x="32297" y="93250"/>
                    <a:pt x="57347" y="43910"/>
                    <a:pt x="90113" y="0"/>
                  </a:cubicBezTo>
                  <a:lnTo>
                    <a:pt x="211748" y="106871"/>
                  </a:lnTo>
                  <a:cubicBezTo>
                    <a:pt x="175838" y="159449"/>
                    <a:pt x="156026" y="222313"/>
                    <a:pt x="156312" y="287560"/>
                  </a:cubicBezTo>
                  <a:cubicBezTo>
                    <a:pt x="156788" y="375571"/>
                    <a:pt x="194031" y="458248"/>
                    <a:pt x="256134" y="5169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552524" y="4966635"/>
              <a:ext cx="395447" cy="424975"/>
            </a:xfrm>
            <a:custGeom>
              <a:rect b="b" l="l" r="r" t="t"/>
              <a:pathLst>
                <a:path extrusionOk="0" h="424975" w="395447">
                  <a:moveTo>
                    <a:pt x="387652" y="98950"/>
                  </a:moveTo>
                  <a:lnTo>
                    <a:pt x="107617" y="414513"/>
                  </a:lnTo>
                  <a:cubicBezTo>
                    <a:pt x="96187" y="427371"/>
                    <a:pt x="76471" y="428515"/>
                    <a:pt x="63612" y="417180"/>
                  </a:cubicBezTo>
                  <a:lnTo>
                    <a:pt x="10462" y="370031"/>
                  </a:lnTo>
                  <a:cubicBezTo>
                    <a:pt x="-2396" y="358601"/>
                    <a:pt x="-3539" y="338884"/>
                    <a:pt x="7795" y="326026"/>
                  </a:cubicBezTo>
                  <a:lnTo>
                    <a:pt x="287830" y="10462"/>
                  </a:lnTo>
                  <a:cubicBezTo>
                    <a:pt x="299260" y="-2397"/>
                    <a:pt x="318977" y="-3539"/>
                    <a:pt x="331836" y="7795"/>
                  </a:cubicBezTo>
                  <a:lnTo>
                    <a:pt x="384985" y="54944"/>
                  </a:lnTo>
                  <a:cubicBezTo>
                    <a:pt x="397844" y="66469"/>
                    <a:pt x="398987" y="86091"/>
                    <a:pt x="387652" y="9895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" name="Google Shape;57;p3"/>
          <p:cNvGrpSpPr/>
          <p:nvPr/>
        </p:nvGrpSpPr>
        <p:grpSpPr>
          <a:xfrm>
            <a:off x="9216174" y="4748767"/>
            <a:ext cx="885877" cy="1257300"/>
            <a:chOff x="8932639" y="4734591"/>
            <a:chExt cx="885877" cy="1257300"/>
          </a:xfrm>
        </p:grpSpPr>
        <p:grpSp>
          <p:nvGrpSpPr>
            <p:cNvPr id="58" name="Google Shape;58;p3"/>
            <p:cNvGrpSpPr/>
            <p:nvPr/>
          </p:nvGrpSpPr>
          <p:grpSpPr>
            <a:xfrm>
              <a:off x="8932639" y="4954142"/>
              <a:ext cx="885877" cy="1037749"/>
              <a:chOff x="8932639" y="4954142"/>
              <a:chExt cx="885877" cy="1037749"/>
            </a:xfrm>
          </p:grpSpPr>
          <p:sp>
            <p:nvSpPr>
              <p:cNvPr id="59" name="Google Shape;59;p3"/>
              <p:cNvSpPr/>
              <p:nvPr/>
            </p:nvSpPr>
            <p:spPr>
              <a:xfrm>
                <a:off x="8932639" y="5530786"/>
                <a:ext cx="885877" cy="461105"/>
              </a:xfrm>
              <a:custGeom>
                <a:rect b="b" l="l" r="r" t="t"/>
                <a:pathLst>
                  <a:path extrusionOk="0" h="461105" w="885877">
                    <a:moveTo>
                      <a:pt x="873538" y="325946"/>
                    </a:moveTo>
                    <a:lnTo>
                      <a:pt x="683895" y="95"/>
                    </a:lnTo>
                    <a:lnTo>
                      <a:pt x="464630" y="95"/>
                    </a:lnTo>
                    <a:lnTo>
                      <a:pt x="464630" y="173641"/>
                    </a:lnTo>
                    <a:cubicBezTo>
                      <a:pt x="464344" y="186404"/>
                      <a:pt x="460343" y="250317"/>
                      <a:pt x="414433" y="292037"/>
                    </a:cubicBezTo>
                    <a:cubicBezTo>
                      <a:pt x="391477" y="312801"/>
                      <a:pt x="362902" y="323469"/>
                      <a:pt x="333946" y="323469"/>
                    </a:cubicBezTo>
                    <a:cubicBezTo>
                      <a:pt x="313373" y="323469"/>
                      <a:pt x="292513" y="318135"/>
                      <a:pt x="273272" y="307276"/>
                    </a:cubicBezTo>
                    <a:cubicBezTo>
                      <a:pt x="267462" y="303943"/>
                      <a:pt x="265366" y="296608"/>
                      <a:pt x="268700" y="290703"/>
                    </a:cubicBezTo>
                    <a:cubicBezTo>
                      <a:pt x="272034" y="284797"/>
                      <a:pt x="279368" y="282797"/>
                      <a:pt x="285179" y="286036"/>
                    </a:cubicBezTo>
                    <a:cubicBezTo>
                      <a:pt x="323088" y="307467"/>
                      <a:pt x="366427" y="302800"/>
                      <a:pt x="398240" y="273939"/>
                    </a:cubicBezTo>
                    <a:cubicBezTo>
                      <a:pt x="436816" y="238887"/>
                      <a:pt x="440150" y="183927"/>
                      <a:pt x="440436" y="173259"/>
                    </a:cubicBezTo>
                    <a:lnTo>
                      <a:pt x="440436" y="0"/>
                    </a:lnTo>
                    <a:lnTo>
                      <a:pt x="202882" y="0"/>
                    </a:lnTo>
                    <a:lnTo>
                      <a:pt x="12287" y="326136"/>
                    </a:lnTo>
                    <a:cubicBezTo>
                      <a:pt x="4286" y="339757"/>
                      <a:pt x="381" y="354234"/>
                      <a:pt x="0" y="368332"/>
                    </a:cubicBezTo>
                    <a:cubicBezTo>
                      <a:pt x="0" y="369475"/>
                      <a:pt x="0" y="370522"/>
                      <a:pt x="0" y="371665"/>
                    </a:cubicBezTo>
                    <a:cubicBezTo>
                      <a:pt x="0" y="372428"/>
                      <a:pt x="0" y="373190"/>
                      <a:pt x="0" y="373951"/>
                    </a:cubicBezTo>
                    <a:cubicBezTo>
                      <a:pt x="0" y="374713"/>
                      <a:pt x="95" y="375380"/>
                      <a:pt x="95" y="376142"/>
                    </a:cubicBezTo>
                    <a:cubicBezTo>
                      <a:pt x="1429" y="398526"/>
                      <a:pt x="11144" y="419671"/>
                      <a:pt x="26765" y="435197"/>
                    </a:cubicBezTo>
                    <a:cubicBezTo>
                      <a:pt x="27813" y="436245"/>
                      <a:pt x="28861" y="437197"/>
                      <a:pt x="29909" y="438150"/>
                    </a:cubicBezTo>
                    <a:cubicBezTo>
                      <a:pt x="30480" y="438626"/>
                      <a:pt x="30956" y="439103"/>
                      <a:pt x="31528" y="439579"/>
                    </a:cubicBezTo>
                    <a:cubicBezTo>
                      <a:pt x="32099" y="440055"/>
                      <a:pt x="32575" y="440531"/>
                      <a:pt x="33147" y="441008"/>
                    </a:cubicBezTo>
                    <a:cubicBezTo>
                      <a:pt x="33528" y="441293"/>
                      <a:pt x="33909" y="441675"/>
                      <a:pt x="34385" y="441960"/>
                    </a:cubicBezTo>
                    <a:cubicBezTo>
                      <a:pt x="34671" y="442246"/>
                      <a:pt x="34957" y="442436"/>
                      <a:pt x="35338" y="442722"/>
                    </a:cubicBezTo>
                    <a:cubicBezTo>
                      <a:pt x="36671" y="443770"/>
                      <a:pt x="38005" y="444722"/>
                      <a:pt x="39434" y="445675"/>
                    </a:cubicBezTo>
                    <a:cubicBezTo>
                      <a:pt x="39910" y="445960"/>
                      <a:pt x="40291" y="446246"/>
                      <a:pt x="40767" y="446627"/>
                    </a:cubicBezTo>
                    <a:cubicBezTo>
                      <a:pt x="41243" y="446913"/>
                      <a:pt x="41720" y="447199"/>
                      <a:pt x="42100" y="447485"/>
                    </a:cubicBezTo>
                    <a:cubicBezTo>
                      <a:pt x="43339" y="448246"/>
                      <a:pt x="44577" y="449008"/>
                      <a:pt x="45911" y="449771"/>
                    </a:cubicBezTo>
                    <a:cubicBezTo>
                      <a:pt x="46577" y="450151"/>
                      <a:pt x="47149" y="450437"/>
                      <a:pt x="47816" y="450818"/>
                    </a:cubicBezTo>
                    <a:cubicBezTo>
                      <a:pt x="48483" y="451200"/>
                      <a:pt x="49149" y="451485"/>
                      <a:pt x="49816" y="451866"/>
                    </a:cubicBezTo>
                    <a:cubicBezTo>
                      <a:pt x="50482" y="452152"/>
                      <a:pt x="51149" y="452533"/>
                      <a:pt x="51816" y="452819"/>
                    </a:cubicBezTo>
                    <a:cubicBezTo>
                      <a:pt x="55340" y="454438"/>
                      <a:pt x="58960" y="455867"/>
                      <a:pt x="62770" y="457105"/>
                    </a:cubicBezTo>
                    <a:cubicBezTo>
                      <a:pt x="63341" y="457295"/>
                      <a:pt x="63818" y="457390"/>
                      <a:pt x="64389" y="457581"/>
                    </a:cubicBezTo>
                    <a:cubicBezTo>
                      <a:pt x="67056" y="458343"/>
                      <a:pt x="69818" y="459009"/>
                      <a:pt x="72676" y="459581"/>
                    </a:cubicBezTo>
                    <a:cubicBezTo>
                      <a:pt x="72676" y="459581"/>
                      <a:pt x="72676" y="459581"/>
                      <a:pt x="72676" y="459581"/>
                    </a:cubicBezTo>
                    <a:cubicBezTo>
                      <a:pt x="73628" y="459772"/>
                      <a:pt x="74581" y="459962"/>
                      <a:pt x="75533" y="460058"/>
                    </a:cubicBezTo>
                    <a:cubicBezTo>
                      <a:pt x="75629" y="460058"/>
                      <a:pt x="75724" y="460058"/>
                      <a:pt x="75819" y="460058"/>
                    </a:cubicBezTo>
                    <a:cubicBezTo>
                      <a:pt x="76581" y="460152"/>
                      <a:pt x="77248" y="460248"/>
                      <a:pt x="78010" y="460343"/>
                    </a:cubicBezTo>
                    <a:lnTo>
                      <a:pt x="78010" y="460343"/>
                    </a:lnTo>
                    <a:cubicBezTo>
                      <a:pt x="78772" y="460438"/>
                      <a:pt x="79439" y="460534"/>
                      <a:pt x="80200" y="460629"/>
                    </a:cubicBezTo>
                    <a:cubicBezTo>
                      <a:pt x="83439" y="460915"/>
                      <a:pt x="86677" y="461105"/>
                      <a:pt x="90011" y="461105"/>
                    </a:cubicBezTo>
                    <a:lnTo>
                      <a:pt x="796004" y="461105"/>
                    </a:lnTo>
                    <a:cubicBezTo>
                      <a:pt x="865251" y="461201"/>
                      <a:pt x="908399" y="385953"/>
                      <a:pt x="873538" y="32594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>
                <a:off x="9373075" y="4954142"/>
                <a:ext cx="24288" cy="576833"/>
              </a:xfrm>
              <a:custGeom>
                <a:rect b="b" l="l" r="r" t="t"/>
                <a:pathLst>
                  <a:path extrusionOk="0" h="576833" w="24288">
                    <a:moveTo>
                      <a:pt x="24194" y="12192"/>
                    </a:moveTo>
                    <a:cubicBezTo>
                      <a:pt x="24194" y="5429"/>
                      <a:pt x="18765" y="0"/>
                      <a:pt x="12097" y="0"/>
                    </a:cubicBezTo>
                    <a:cubicBezTo>
                      <a:pt x="5429" y="0"/>
                      <a:pt x="0" y="5429"/>
                      <a:pt x="0" y="12192"/>
                    </a:cubicBezTo>
                    <a:lnTo>
                      <a:pt x="0" y="576834"/>
                    </a:lnTo>
                    <a:lnTo>
                      <a:pt x="24289" y="576834"/>
                    </a:lnTo>
                    <a:lnTo>
                      <a:pt x="24289" y="121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1" name="Google Shape;61;p3"/>
            <p:cNvSpPr/>
            <p:nvPr/>
          </p:nvSpPr>
          <p:spPr>
            <a:xfrm>
              <a:off x="9167335" y="5104542"/>
              <a:ext cx="417194" cy="138302"/>
            </a:xfrm>
            <a:custGeom>
              <a:rect b="b" l="l" r="r" t="t"/>
              <a:pathLst>
                <a:path extrusionOk="0" h="138302" w="417194">
                  <a:moveTo>
                    <a:pt x="417195" y="48387"/>
                  </a:moveTo>
                  <a:lnTo>
                    <a:pt x="417195" y="89916"/>
                  </a:lnTo>
                  <a:cubicBezTo>
                    <a:pt x="417195" y="116491"/>
                    <a:pt x="395288" y="138303"/>
                    <a:pt x="368522" y="138303"/>
                  </a:cubicBezTo>
                  <a:lnTo>
                    <a:pt x="48673" y="138303"/>
                  </a:lnTo>
                  <a:cubicBezTo>
                    <a:pt x="21907" y="138303"/>
                    <a:pt x="0" y="116586"/>
                    <a:pt x="0" y="89916"/>
                  </a:cubicBezTo>
                  <a:lnTo>
                    <a:pt x="0" y="48387"/>
                  </a:lnTo>
                  <a:cubicBezTo>
                    <a:pt x="0" y="21812"/>
                    <a:pt x="21907" y="0"/>
                    <a:pt x="48673" y="0"/>
                  </a:cubicBezTo>
                  <a:lnTo>
                    <a:pt x="368522" y="0"/>
                  </a:lnTo>
                  <a:cubicBezTo>
                    <a:pt x="395383" y="0"/>
                    <a:pt x="417195" y="21812"/>
                    <a:pt x="417195" y="4838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9274579" y="4734591"/>
              <a:ext cx="204061" cy="300921"/>
            </a:xfrm>
            <a:custGeom>
              <a:rect b="b" l="l" r="r" t="t"/>
              <a:pathLst>
                <a:path extrusionOk="0" h="300921" w="204061">
                  <a:moveTo>
                    <a:pt x="105355" y="300895"/>
                  </a:moveTo>
                  <a:cubicBezTo>
                    <a:pt x="46300" y="302323"/>
                    <a:pt x="14296" y="246126"/>
                    <a:pt x="12581" y="242983"/>
                  </a:cubicBezTo>
                  <a:cubicBezTo>
                    <a:pt x="-10184" y="201358"/>
                    <a:pt x="3056" y="158020"/>
                    <a:pt x="12581" y="127254"/>
                  </a:cubicBezTo>
                  <a:cubicBezTo>
                    <a:pt x="33346" y="60007"/>
                    <a:pt x="79923" y="18859"/>
                    <a:pt x="105355" y="0"/>
                  </a:cubicBezTo>
                  <a:cubicBezTo>
                    <a:pt x="124405" y="20288"/>
                    <a:pt x="152789" y="54769"/>
                    <a:pt x="174887" y="104204"/>
                  </a:cubicBezTo>
                  <a:cubicBezTo>
                    <a:pt x="196414" y="152209"/>
                    <a:pt x="213654" y="190690"/>
                    <a:pt x="198033" y="231457"/>
                  </a:cubicBezTo>
                  <a:cubicBezTo>
                    <a:pt x="185555" y="264128"/>
                    <a:pt x="151360" y="299656"/>
                    <a:pt x="105355" y="300895"/>
                  </a:cubicBezTo>
                  <a:lnTo>
                    <a:pt x="105355" y="3008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9160395" y="5266753"/>
              <a:ext cx="447378" cy="241173"/>
            </a:xfrm>
            <a:custGeom>
              <a:rect b="b" l="l" r="r" t="t"/>
              <a:pathLst>
                <a:path extrusionOk="0" h="241173" w="447378">
                  <a:moveTo>
                    <a:pt x="317741" y="0"/>
                  </a:moveTo>
                  <a:lnTo>
                    <a:pt x="137051" y="0"/>
                  </a:lnTo>
                  <a:cubicBezTo>
                    <a:pt x="128479" y="0"/>
                    <a:pt x="120573" y="4763"/>
                    <a:pt x="116382" y="12287"/>
                  </a:cubicBezTo>
                  <a:lnTo>
                    <a:pt x="1320" y="224885"/>
                  </a:lnTo>
                  <a:cubicBezTo>
                    <a:pt x="-2585" y="232029"/>
                    <a:pt x="2654" y="240697"/>
                    <a:pt x="10750" y="240697"/>
                  </a:cubicBezTo>
                  <a:lnTo>
                    <a:pt x="436232" y="241173"/>
                  </a:lnTo>
                  <a:cubicBezTo>
                    <a:pt x="444518" y="241173"/>
                    <a:pt x="449948" y="232410"/>
                    <a:pt x="446138" y="224980"/>
                  </a:cubicBezTo>
                  <a:lnTo>
                    <a:pt x="338696" y="12763"/>
                  </a:lnTo>
                  <a:cubicBezTo>
                    <a:pt x="334695" y="4953"/>
                    <a:pt x="326599" y="0"/>
                    <a:pt x="317741" y="0"/>
                  </a:cubicBezTo>
                  <a:close/>
                  <a:moveTo>
                    <a:pt x="154673" y="21907"/>
                  </a:moveTo>
                  <a:lnTo>
                    <a:pt x="298215" y="21907"/>
                  </a:lnTo>
                  <a:cubicBezTo>
                    <a:pt x="307073" y="21907"/>
                    <a:pt x="315169" y="26861"/>
                    <a:pt x="319169" y="34766"/>
                  </a:cubicBezTo>
                  <a:lnTo>
                    <a:pt x="404894" y="204025"/>
                  </a:lnTo>
                  <a:cubicBezTo>
                    <a:pt x="408609" y="211455"/>
                    <a:pt x="403275" y="220218"/>
                    <a:pt x="394988" y="220218"/>
                  </a:cubicBezTo>
                  <a:lnTo>
                    <a:pt x="51708" y="219837"/>
                  </a:lnTo>
                  <a:cubicBezTo>
                    <a:pt x="43611" y="219837"/>
                    <a:pt x="38468" y="211169"/>
                    <a:pt x="42277" y="204025"/>
                  </a:cubicBezTo>
                  <a:lnTo>
                    <a:pt x="134194" y="34195"/>
                  </a:lnTo>
                  <a:cubicBezTo>
                    <a:pt x="138099" y="26670"/>
                    <a:pt x="146005" y="21907"/>
                    <a:pt x="154673" y="2190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" name="Google Shape;64;p3"/>
          <p:cNvGrpSpPr/>
          <p:nvPr/>
        </p:nvGrpSpPr>
        <p:grpSpPr>
          <a:xfrm>
            <a:off x="2039426" y="2845783"/>
            <a:ext cx="893444" cy="1182433"/>
            <a:chOff x="2152840" y="2845783"/>
            <a:chExt cx="893444" cy="1182433"/>
          </a:xfrm>
        </p:grpSpPr>
        <p:sp>
          <p:nvSpPr>
            <p:cNvPr id="65" name="Google Shape;65;p3"/>
            <p:cNvSpPr/>
            <p:nvPr/>
          </p:nvSpPr>
          <p:spPr>
            <a:xfrm>
              <a:off x="2152840" y="3900772"/>
              <a:ext cx="877633" cy="127444"/>
            </a:xfrm>
            <a:custGeom>
              <a:rect b="b" l="l" r="r" t="t"/>
              <a:pathLst>
                <a:path extrusionOk="0" h="127444" w="877633">
                  <a:moveTo>
                    <a:pt x="781050" y="0"/>
                  </a:moveTo>
                  <a:lnTo>
                    <a:pt x="0" y="0"/>
                  </a:lnTo>
                  <a:lnTo>
                    <a:pt x="0" y="127445"/>
                  </a:lnTo>
                  <a:lnTo>
                    <a:pt x="877634" y="127445"/>
                  </a:lnTo>
                  <a:lnTo>
                    <a:pt x="877634" y="96679"/>
                  </a:lnTo>
                  <a:cubicBezTo>
                    <a:pt x="877538" y="43339"/>
                    <a:pt x="834295" y="0"/>
                    <a:pt x="7810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152935" y="2845783"/>
              <a:ext cx="151352" cy="1030033"/>
            </a:xfrm>
            <a:custGeom>
              <a:rect b="b" l="l" r="r" t="t"/>
              <a:pathLst>
                <a:path extrusionOk="0" h="1030033" w="151352">
                  <a:moveTo>
                    <a:pt x="100775" y="0"/>
                  </a:moveTo>
                  <a:lnTo>
                    <a:pt x="50578" y="0"/>
                  </a:lnTo>
                  <a:cubicBezTo>
                    <a:pt x="22669" y="0"/>
                    <a:pt x="0" y="22574"/>
                    <a:pt x="0" y="50387"/>
                  </a:cubicBezTo>
                  <a:lnTo>
                    <a:pt x="0" y="1030034"/>
                  </a:lnTo>
                  <a:lnTo>
                    <a:pt x="151352" y="1030034"/>
                  </a:lnTo>
                  <a:lnTo>
                    <a:pt x="151352" y="50292"/>
                  </a:lnTo>
                  <a:cubicBezTo>
                    <a:pt x="151352" y="22574"/>
                    <a:pt x="128683" y="0"/>
                    <a:pt x="1007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04192" y="3303364"/>
              <a:ext cx="742092" cy="25336"/>
            </a:xfrm>
            <a:custGeom>
              <a:rect b="b" l="l" r="r" t="t"/>
              <a:pathLst>
                <a:path extrusionOk="0" h="25336" w="742092">
                  <a:moveTo>
                    <a:pt x="729520" y="25337"/>
                  </a:moveTo>
                  <a:lnTo>
                    <a:pt x="12573" y="25337"/>
                  </a:lnTo>
                  <a:cubicBezTo>
                    <a:pt x="5620" y="25337"/>
                    <a:pt x="0" y="19621"/>
                    <a:pt x="0" y="12668"/>
                  </a:cubicBezTo>
                  <a:cubicBezTo>
                    <a:pt x="0" y="5620"/>
                    <a:pt x="5620" y="0"/>
                    <a:pt x="12573" y="0"/>
                  </a:cubicBezTo>
                  <a:lnTo>
                    <a:pt x="729520" y="0"/>
                  </a:lnTo>
                  <a:cubicBezTo>
                    <a:pt x="736473" y="0"/>
                    <a:pt x="742093" y="5715"/>
                    <a:pt x="742093" y="12668"/>
                  </a:cubicBezTo>
                  <a:cubicBezTo>
                    <a:pt x="742093" y="19621"/>
                    <a:pt x="736473" y="25337"/>
                    <a:pt x="729520" y="25337"/>
                  </a:cubicBezTo>
                  <a:lnTo>
                    <a:pt x="729520" y="253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2454945" y="2876930"/>
              <a:ext cx="444101" cy="964120"/>
            </a:xfrm>
            <a:custGeom>
              <a:rect b="b" l="l" r="r" t="t"/>
              <a:pathLst>
                <a:path extrusionOk="0" h="964120" w="444101">
                  <a:moveTo>
                    <a:pt x="428081" y="18288"/>
                  </a:moveTo>
                  <a:cubicBezTo>
                    <a:pt x="416842" y="6668"/>
                    <a:pt x="401126" y="0"/>
                    <a:pt x="385124" y="0"/>
                  </a:cubicBezTo>
                  <a:lnTo>
                    <a:pt x="56702" y="0"/>
                  </a:lnTo>
                  <a:cubicBezTo>
                    <a:pt x="41557" y="0"/>
                    <a:pt x="27365" y="6001"/>
                    <a:pt x="16601" y="16669"/>
                  </a:cubicBezTo>
                  <a:cubicBezTo>
                    <a:pt x="6314" y="26861"/>
                    <a:pt x="504" y="40481"/>
                    <a:pt x="28" y="54864"/>
                  </a:cubicBezTo>
                  <a:cubicBezTo>
                    <a:pt x="-448" y="69723"/>
                    <a:pt x="5171" y="84011"/>
                    <a:pt x="15935" y="95060"/>
                  </a:cubicBezTo>
                  <a:cubicBezTo>
                    <a:pt x="27174" y="106680"/>
                    <a:pt x="42890" y="113348"/>
                    <a:pt x="58892" y="113348"/>
                  </a:cubicBezTo>
                  <a:lnTo>
                    <a:pt x="66131" y="113348"/>
                  </a:lnTo>
                  <a:lnTo>
                    <a:pt x="66131" y="804196"/>
                  </a:lnTo>
                  <a:cubicBezTo>
                    <a:pt x="66131" y="889826"/>
                    <a:pt x="131282" y="959930"/>
                    <a:pt x="214436" y="963930"/>
                  </a:cubicBezTo>
                  <a:cubicBezTo>
                    <a:pt x="216912" y="964025"/>
                    <a:pt x="219484" y="964121"/>
                    <a:pt x="221960" y="964121"/>
                  </a:cubicBezTo>
                  <a:cubicBezTo>
                    <a:pt x="262251" y="964121"/>
                    <a:pt x="300161" y="948976"/>
                    <a:pt x="329593" y="920972"/>
                  </a:cubicBezTo>
                  <a:cubicBezTo>
                    <a:pt x="360740" y="891254"/>
                    <a:pt x="377885" y="851249"/>
                    <a:pt x="377885" y="808196"/>
                  </a:cubicBezTo>
                  <a:lnTo>
                    <a:pt x="377885" y="113443"/>
                  </a:lnTo>
                  <a:lnTo>
                    <a:pt x="387410" y="113443"/>
                  </a:lnTo>
                  <a:cubicBezTo>
                    <a:pt x="402554" y="113443"/>
                    <a:pt x="416747" y="107442"/>
                    <a:pt x="427510" y="96774"/>
                  </a:cubicBezTo>
                  <a:cubicBezTo>
                    <a:pt x="437797" y="86582"/>
                    <a:pt x="443607" y="73057"/>
                    <a:pt x="444083" y="58579"/>
                  </a:cubicBezTo>
                  <a:cubicBezTo>
                    <a:pt x="444464" y="43625"/>
                    <a:pt x="438845" y="29432"/>
                    <a:pt x="428081" y="18288"/>
                  </a:cubicBezTo>
                  <a:close/>
                  <a:moveTo>
                    <a:pt x="321020" y="801815"/>
                  </a:moveTo>
                  <a:cubicBezTo>
                    <a:pt x="321020" y="855345"/>
                    <a:pt x="277682" y="898779"/>
                    <a:pt x="224056" y="898779"/>
                  </a:cubicBezTo>
                  <a:cubicBezTo>
                    <a:pt x="170430" y="898779"/>
                    <a:pt x="127091" y="855345"/>
                    <a:pt x="127091" y="801815"/>
                  </a:cubicBezTo>
                  <a:lnTo>
                    <a:pt x="127091" y="319850"/>
                  </a:lnTo>
                  <a:cubicBezTo>
                    <a:pt x="127091" y="317659"/>
                    <a:pt x="128806" y="315849"/>
                    <a:pt x="131092" y="315849"/>
                  </a:cubicBezTo>
                  <a:lnTo>
                    <a:pt x="316925" y="315849"/>
                  </a:lnTo>
                  <a:cubicBezTo>
                    <a:pt x="319115" y="315849"/>
                    <a:pt x="320925" y="317564"/>
                    <a:pt x="320925" y="319850"/>
                  </a:cubicBezTo>
                  <a:lnTo>
                    <a:pt x="320925" y="8018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" name="Google Shape;69;p3"/>
          <p:cNvGrpSpPr/>
          <p:nvPr/>
        </p:nvGrpSpPr>
        <p:grpSpPr>
          <a:xfrm>
            <a:off x="4584156" y="2760923"/>
            <a:ext cx="578834" cy="1443704"/>
            <a:chOff x="4421123" y="2725482"/>
            <a:chExt cx="578834" cy="1443704"/>
          </a:xfrm>
        </p:grpSpPr>
        <p:sp>
          <p:nvSpPr>
            <p:cNvPr id="70" name="Google Shape;70;p3"/>
            <p:cNvSpPr/>
            <p:nvPr/>
          </p:nvSpPr>
          <p:spPr>
            <a:xfrm>
              <a:off x="4626577" y="2820637"/>
              <a:ext cx="167925" cy="147256"/>
            </a:xfrm>
            <a:custGeom>
              <a:rect b="b" l="l" r="r" t="t"/>
              <a:pathLst>
                <a:path extrusionOk="0" h="147256" w="167925">
                  <a:moveTo>
                    <a:pt x="0" y="0"/>
                  </a:moveTo>
                  <a:lnTo>
                    <a:pt x="167926" y="0"/>
                  </a:lnTo>
                  <a:lnTo>
                    <a:pt x="167926" y="147257"/>
                  </a:lnTo>
                  <a:lnTo>
                    <a:pt x="0" y="1472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4421123" y="2990182"/>
              <a:ext cx="578834" cy="87058"/>
            </a:xfrm>
            <a:custGeom>
              <a:rect b="b" l="l" r="r" t="t"/>
              <a:pathLst>
                <a:path extrusionOk="0" h="87058" w="578834">
                  <a:moveTo>
                    <a:pt x="551974" y="0"/>
                  </a:moveTo>
                  <a:lnTo>
                    <a:pt x="26861" y="0"/>
                  </a:lnTo>
                  <a:cubicBezTo>
                    <a:pt x="12002" y="0"/>
                    <a:pt x="0" y="12002"/>
                    <a:pt x="0" y="26861"/>
                  </a:cubicBezTo>
                  <a:lnTo>
                    <a:pt x="0" y="60198"/>
                  </a:lnTo>
                  <a:cubicBezTo>
                    <a:pt x="0" y="75057"/>
                    <a:pt x="12002" y="87059"/>
                    <a:pt x="26861" y="87059"/>
                  </a:cubicBezTo>
                  <a:lnTo>
                    <a:pt x="551974" y="87059"/>
                  </a:lnTo>
                  <a:cubicBezTo>
                    <a:pt x="566833" y="87059"/>
                    <a:pt x="578834" y="75057"/>
                    <a:pt x="578834" y="60198"/>
                  </a:cubicBezTo>
                  <a:lnTo>
                    <a:pt x="578834" y="26861"/>
                  </a:lnTo>
                  <a:cubicBezTo>
                    <a:pt x="578834" y="12002"/>
                    <a:pt x="566833" y="0"/>
                    <a:pt x="55197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4527136" y="2725482"/>
              <a:ext cx="366902" cy="72866"/>
            </a:xfrm>
            <a:custGeom>
              <a:rect b="b" l="l" r="r" t="t"/>
              <a:pathLst>
                <a:path extrusionOk="0" h="72866" w="366902">
                  <a:moveTo>
                    <a:pt x="345186" y="0"/>
                  </a:moveTo>
                  <a:lnTo>
                    <a:pt x="21717" y="0"/>
                  </a:lnTo>
                  <a:cubicBezTo>
                    <a:pt x="9715" y="0"/>
                    <a:pt x="0" y="9811"/>
                    <a:pt x="0" y="21812"/>
                  </a:cubicBezTo>
                  <a:lnTo>
                    <a:pt x="0" y="51054"/>
                  </a:lnTo>
                  <a:cubicBezTo>
                    <a:pt x="0" y="63055"/>
                    <a:pt x="9715" y="72866"/>
                    <a:pt x="21717" y="72866"/>
                  </a:cubicBezTo>
                  <a:lnTo>
                    <a:pt x="345186" y="72866"/>
                  </a:lnTo>
                  <a:cubicBezTo>
                    <a:pt x="357188" y="72866"/>
                    <a:pt x="366903" y="63055"/>
                    <a:pt x="366903" y="51054"/>
                  </a:cubicBezTo>
                  <a:lnTo>
                    <a:pt x="366903" y="21812"/>
                  </a:lnTo>
                  <a:cubicBezTo>
                    <a:pt x="366903" y="9811"/>
                    <a:pt x="357092" y="0"/>
                    <a:pt x="3451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696014" y="3815904"/>
              <a:ext cx="28956" cy="353282"/>
            </a:xfrm>
            <a:custGeom>
              <a:rect b="b" l="l" r="r" t="t"/>
              <a:pathLst>
                <a:path extrusionOk="0" h="353282" w="28956">
                  <a:moveTo>
                    <a:pt x="14478" y="353282"/>
                  </a:moveTo>
                  <a:cubicBezTo>
                    <a:pt x="6477" y="353282"/>
                    <a:pt x="0" y="346520"/>
                    <a:pt x="0" y="338233"/>
                  </a:cubicBezTo>
                  <a:lnTo>
                    <a:pt x="0" y="15050"/>
                  </a:lnTo>
                  <a:cubicBezTo>
                    <a:pt x="0" y="6668"/>
                    <a:pt x="6477" y="0"/>
                    <a:pt x="14478" y="0"/>
                  </a:cubicBezTo>
                  <a:cubicBezTo>
                    <a:pt x="22479" y="0"/>
                    <a:pt x="28956" y="6763"/>
                    <a:pt x="28956" y="15050"/>
                  </a:cubicBezTo>
                  <a:lnTo>
                    <a:pt x="28956" y="338233"/>
                  </a:lnTo>
                  <a:cubicBezTo>
                    <a:pt x="28956" y="346615"/>
                    <a:pt x="22479" y="353282"/>
                    <a:pt x="14478" y="353282"/>
                  </a:cubicBezTo>
                  <a:lnTo>
                    <a:pt x="14478" y="3532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503133" y="3098100"/>
              <a:ext cx="414813" cy="731424"/>
            </a:xfrm>
            <a:custGeom>
              <a:rect b="b" l="l" r="r" t="t"/>
              <a:pathLst>
                <a:path extrusionOk="0" h="731424" w="414813">
                  <a:moveTo>
                    <a:pt x="0" y="0"/>
                  </a:moveTo>
                  <a:lnTo>
                    <a:pt x="0" y="238030"/>
                  </a:lnTo>
                  <a:lnTo>
                    <a:pt x="150495" y="238125"/>
                  </a:lnTo>
                  <a:cubicBezTo>
                    <a:pt x="158877" y="238125"/>
                    <a:pt x="165640" y="244888"/>
                    <a:pt x="165640" y="253365"/>
                  </a:cubicBezTo>
                  <a:cubicBezTo>
                    <a:pt x="165640" y="261747"/>
                    <a:pt x="158877" y="268605"/>
                    <a:pt x="150495" y="268605"/>
                  </a:cubicBezTo>
                  <a:lnTo>
                    <a:pt x="0" y="268510"/>
                  </a:lnTo>
                  <a:lnTo>
                    <a:pt x="0" y="649510"/>
                  </a:lnTo>
                  <a:cubicBezTo>
                    <a:pt x="0" y="694754"/>
                    <a:pt x="36767" y="731425"/>
                    <a:pt x="81915" y="731425"/>
                  </a:cubicBezTo>
                  <a:lnTo>
                    <a:pt x="332899" y="731425"/>
                  </a:lnTo>
                  <a:cubicBezTo>
                    <a:pt x="378143" y="731425"/>
                    <a:pt x="414814" y="694754"/>
                    <a:pt x="414814" y="649510"/>
                  </a:cubicBezTo>
                  <a:lnTo>
                    <a:pt x="414814" y="95"/>
                  </a:lnTo>
                  <a:lnTo>
                    <a:pt x="0" y="95"/>
                  </a:lnTo>
                  <a:close/>
                  <a:moveTo>
                    <a:pt x="381857" y="647700"/>
                  </a:moveTo>
                  <a:cubicBezTo>
                    <a:pt x="381857" y="670274"/>
                    <a:pt x="363474" y="688658"/>
                    <a:pt x="340900" y="688658"/>
                  </a:cubicBezTo>
                  <a:lnTo>
                    <a:pt x="74771" y="688658"/>
                  </a:lnTo>
                  <a:cubicBezTo>
                    <a:pt x="52102" y="688658"/>
                    <a:pt x="33814" y="670274"/>
                    <a:pt x="33814" y="647700"/>
                  </a:cubicBezTo>
                  <a:lnTo>
                    <a:pt x="33814" y="327279"/>
                  </a:lnTo>
                  <a:lnTo>
                    <a:pt x="381857" y="327279"/>
                  </a:lnTo>
                  <a:lnTo>
                    <a:pt x="381857" y="6477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4510277" y="3597877"/>
              <a:ext cx="157354" cy="28955"/>
            </a:xfrm>
            <a:custGeom>
              <a:rect b="b" l="l" r="r" t="t"/>
              <a:pathLst>
                <a:path extrusionOk="0" h="28955" w="157354">
                  <a:moveTo>
                    <a:pt x="142304" y="28956"/>
                  </a:moveTo>
                  <a:lnTo>
                    <a:pt x="15050" y="28956"/>
                  </a:lnTo>
                  <a:cubicBezTo>
                    <a:pt x="6668" y="28956"/>
                    <a:pt x="0" y="22479"/>
                    <a:pt x="0" y="14478"/>
                  </a:cubicBezTo>
                  <a:cubicBezTo>
                    <a:pt x="0" y="6477"/>
                    <a:pt x="6763" y="0"/>
                    <a:pt x="15050" y="0"/>
                  </a:cubicBezTo>
                  <a:lnTo>
                    <a:pt x="142304" y="0"/>
                  </a:lnTo>
                  <a:cubicBezTo>
                    <a:pt x="150686" y="0"/>
                    <a:pt x="157353" y="6477"/>
                    <a:pt x="157353" y="14478"/>
                  </a:cubicBezTo>
                  <a:cubicBezTo>
                    <a:pt x="157448" y="22479"/>
                    <a:pt x="150686" y="28956"/>
                    <a:pt x="142304" y="28956"/>
                  </a:cubicBezTo>
                  <a:lnTo>
                    <a:pt x="142304" y="289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4503228" y="3466813"/>
              <a:ext cx="157353" cy="28956"/>
            </a:xfrm>
            <a:custGeom>
              <a:rect b="b" l="l" r="r" t="t"/>
              <a:pathLst>
                <a:path extrusionOk="0" h="28956" w="157353">
                  <a:moveTo>
                    <a:pt x="142304" y="28956"/>
                  </a:moveTo>
                  <a:lnTo>
                    <a:pt x="15049" y="28956"/>
                  </a:lnTo>
                  <a:cubicBezTo>
                    <a:pt x="6668" y="28956"/>
                    <a:pt x="0" y="22479"/>
                    <a:pt x="0" y="14478"/>
                  </a:cubicBezTo>
                  <a:cubicBezTo>
                    <a:pt x="0" y="6477"/>
                    <a:pt x="6763" y="0"/>
                    <a:pt x="15049" y="0"/>
                  </a:cubicBezTo>
                  <a:lnTo>
                    <a:pt x="142304" y="0"/>
                  </a:lnTo>
                  <a:cubicBezTo>
                    <a:pt x="150686" y="0"/>
                    <a:pt x="157353" y="6477"/>
                    <a:pt x="157353" y="14478"/>
                  </a:cubicBezTo>
                  <a:cubicBezTo>
                    <a:pt x="157448" y="22479"/>
                    <a:pt x="150686" y="28956"/>
                    <a:pt x="142304" y="28956"/>
                  </a:cubicBezTo>
                  <a:lnTo>
                    <a:pt x="142304" y="289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" name="Google Shape;77;p3"/>
          <p:cNvGrpSpPr/>
          <p:nvPr/>
        </p:nvGrpSpPr>
        <p:grpSpPr>
          <a:xfrm>
            <a:off x="9098598" y="1066444"/>
            <a:ext cx="1136216" cy="1106694"/>
            <a:chOff x="8871770" y="1144416"/>
            <a:chExt cx="1136216" cy="1106694"/>
          </a:xfrm>
        </p:grpSpPr>
        <p:sp>
          <p:nvSpPr>
            <p:cNvPr id="78" name="Google Shape;78;p3"/>
            <p:cNvSpPr/>
            <p:nvPr/>
          </p:nvSpPr>
          <p:spPr>
            <a:xfrm>
              <a:off x="9547859" y="1144416"/>
              <a:ext cx="460127" cy="459306"/>
            </a:xfrm>
            <a:custGeom>
              <a:rect b="b" l="l" r="r" t="t"/>
              <a:pathLst>
                <a:path extrusionOk="0" h="459306" w="460127">
                  <a:moveTo>
                    <a:pt x="434530" y="126408"/>
                  </a:moveTo>
                  <a:lnTo>
                    <a:pt x="338614" y="27539"/>
                  </a:lnTo>
                  <a:cubicBezTo>
                    <a:pt x="321659" y="10108"/>
                    <a:pt x="299085" y="392"/>
                    <a:pt x="274796" y="11"/>
                  </a:cubicBezTo>
                  <a:cubicBezTo>
                    <a:pt x="250507" y="-370"/>
                    <a:pt x="227552" y="8774"/>
                    <a:pt x="210216" y="25729"/>
                  </a:cubicBezTo>
                  <a:lnTo>
                    <a:pt x="0" y="230040"/>
                  </a:lnTo>
                  <a:lnTo>
                    <a:pt x="222409" y="459307"/>
                  </a:lnTo>
                  <a:lnTo>
                    <a:pt x="432625" y="254900"/>
                  </a:lnTo>
                  <a:cubicBezTo>
                    <a:pt x="468535" y="219944"/>
                    <a:pt x="469392" y="162317"/>
                    <a:pt x="434530" y="1264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9391075" y="1332472"/>
              <a:ext cx="418176" cy="426630"/>
            </a:xfrm>
            <a:custGeom>
              <a:rect b="b" l="l" r="r" t="t"/>
              <a:pathLst>
                <a:path extrusionOk="0" h="426630" w="418176">
                  <a:moveTo>
                    <a:pt x="82108" y="7980"/>
                  </a:moveTo>
                  <a:cubicBezTo>
                    <a:pt x="77726" y="3504"/>
                    <a:pt x="72107" y="837"/>
                    <a:pt x="66201" y="170"/>
                  </a:cubicBezTo>
                  <a:cubicBezTo>
                    <a:pt x="58676" y="-687"/>
                    <a:pt x="50866" y="1694"/>
                    <a:pt x="44960" y="7409"/>
                  </a:cubicBezTo>
                  <a:lnTo>
                    <a:pt x="7908" y="43413"/>
                  </a:lnTo>
                  <a:cubicBezTo>
                    <a:pt x="2955" y="48271"/>
                    <a:pt x="98" y="54748"/>
                    <a:pt x="3" y="61892"/>
                  </a:cubicBezTo>
                  <a:cubicBezTo>
                    <a:pt x="-93" y="68940"/>
                    <a:pt x="2479" y="75608"/>
                    <a:pt x="7432" y="80561"/>
                  </a:cubicBezTo>
                  <a:lnTo>
                    <a:pt x="336044" y="418698"/>
                  </a:lnTo>
                  <a:cubicBezTo>
                    <a:pt x="346141" y="429081"/>
                    <a:pt x="362810" y="429271"/>
                    <a:pt x="373192" y="419270"/>
                  </a:cubicBezTo>
                  <a:lnTo>
                    <a:pt x="410244" y="383265"/>
                  </a:lnTo>
                  <a:cubicBezTo>
                    <a:pt x="420626" y="373169"/>
                    <a:pt x="420817" y="356500"/>
                    <a:pt x="410816" y="346118"/>
                  </a:cubicBezTo>
                  <a:lnTo>
                    <a:pt x="82108" y="79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8886565" y="1801176"/>
              <a:ext cx="554613" cy="433007"/>
            </a:xfrm>
            <a:custGeom>
              <a:rect b="b" l="l" r="r" t="t"/>
              <a:pathLst>
                <a:path extrusionOk="0" h="433007" w="554613">
                  <a:moveTo>
                    <a:pt x="350112" y="308610"/>
                  </a:moveTo>
                  <a:cubicBezTo>
                    <a:pt x="339444" y="319088"/>
                    <a:pt x="324204" y="323850"/>
                    <a:pt x="308678" y="321755"/>
                  </a:cubicBezTo>
                  <a:lnTo>
                    <a:pt x="214000" y="309467"/>
                  </a:lnTo>
                  <a:cubicBezTo>
                    <a:pt x="190759" y="306324"/>
                    <a:pt x="168280" y="313468"/>
                    <a:pt x="152278" y="328994"/>
                  </a:cubicBezTo>
                  <a:lnTo>
                    <a:pt x="53313" y="424910"/>
                  </a:lnTo>
                  <a:cubicBezTo>
                    <a:pt x="42264" y="435578"/>
                    <a:pt x="24071" y="435769"/>
                    <a:pt x="11689" y="425101"/>
                  </a:cubicBezTo>
                  <a:lnTo>
                    <a:pt x="10736" y="423958"/>
                  </a:lnTo>
                  <a:cubicBezTo>
                    <a:pt x="4450" y="418338"/>
                    <a:pt x="639" y="410528"/>
                    <a:pt x="68" y="402146"/>
                  </a:cubicBezTo>
                  <a:cubicBezTo>
                    <a:pt x="-504" y="393192"/>
                    <a:pt x="2545" y="384619"/>
                    <a:pt x="8641" y="378714"/>
                  </a:cubicBezTo>
                  <a:lnTo>
                    <a:pt x="107510" y="282797"/>
                  </a:lnTo>
                  <a:cubicBezTo>
                    <a:pt x="123512" y="267272"/>
                    <a:pt x="131227" y="244983"/>
                    <a:pt x="128751" y="221742"/>
                  </a:cubicBezTo>
                  <a:lnTo>
                    <a:pt x="119130" y="126778"/>
                  </a:lnTo>
                  <a:cubicBezTo>
                    <a:pt x="117416" y="111062"/>
                    <a:pt x="122750" y="96202"/>
                    <a:pt x="133513" y="85630"/>
                  </a:cubicBezTo>
                  <a:lnTo>
                    <a:pt x="221715" y="0"/>
                  </a:lnTo>
                  <a:lnTo>
                    <a:pt x="554614" y="109919"/>
                  </a:lnTo>
                  <a:lnTo>
                    <a:pt x="350112" y="3086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8871770" y="1482946"/>
              <a:ext cx="786354" cy="768164"/>
            </a:xfrm>
            <a:custGeom>
              <a:rect b="b" l="l" r="r" t="t"/>
              <a:pathLst>
                <a:path extrusionOk="0" h="768164" w="786354">
                  <a:moveTo>
                    <a:pt x="46962" y="767810"/>
                  </a:moveTo>
                  <a:cubicBezTo>
                    <a:pt x="36581" y="766572"/>
                    <a:pt x="26484" y="762381"/>
                    <a:pt x="18197" y="755142"/>
                  </a:cubicBezTo>
                  <a:cubicBezTo>
                    <a:pt x="18007" y="754951"/>
                    <a:pt x="17721" y="754666"/>
                    <a:pt x="17531" y="754475"/>
                  </a:cubicBezTo>
                  <a:lnTo>
                    <a:pt x="16768" y="753713"/>
                  </a:lnTo>
                  <a:cubicBezTo>
                    <a:pt x="6481" y="744474"/>
                    <a:pt x="290" y="730758"/>
                    <a:pt x="4" y="715804"/>
                  </a:cubicBezTo>
                  <a:cubicBezTo>
                    <a:pt x="-186" y="700468"/>
                    <a:pt x="5910" y="685324"/>
                    <a:pt x="17054" y="674751"/>
                  </a:cubicBezTo>
                  <a:lnTo>
                    <a:pt x="116209" y="579215"/>
                  </a:lnTo>
                  <a:cubicBezTo>
                    <a:pt x="126973" y="568833"/>
                    <a:pt x="132783" y="554355"/>
                    <a:pt x="131926" y="539496"/>
                  </a:cubicBezTo>
                  <a:lnTo>
                    <a:pt x="127640" y="449580"/>
                  </a:lnTo>
                  <a:cubicBezTo>
                    <a:pt x="126497" y="427577"/>
                    <a:pt x="134974" y="406051"/>
                    <a:pt x="151071" y="390620"/>
                  </a:cubicBezTo>
                  <a:lnTo>
                    <a:pt x="552930" y="3524"/>
                  </a:lnTo>
                  <a:cubicBezTo>
                    <a:pt x="555312" y="1238"/>
                    <a:pt x="558550" y="0"/>
                    <a:pt x="561789" y="0"/>
                  </a:cubicBezTo>
                  <a:cubicBezTo>
                    <a:pt x="565027" y="0"/>
                    <a:pt x="568266" y="1429"/>
                    <a:pt x="570552" y="3905"/>
                  </a:cubicBezTo>
                  <a:lnTo>
                    <a:pt x="782864" y="224599"/>
                  </a:lnTo>
                  <a:cubicBezTo>
                    <a:pt x="787627" y="229552"/>
                    <a:pt x="787531" y="237458"/>
                    <a:pt x="782483" y="242221"/>
                  </a:cubicBezTo>
                  <a:lnTo>
                    <a:pt x="380719" y="629412"/>
                  </a:lnTo>
                  <a:cubicBezTo>
                    <a:pt x="364717" y="644843"/>
                    <a:pt x="342904" y="652558"/>
                    <a:pt x="320902" y="650558"/>
                  </a:cubicBezTo>
                  <a:lnTo>
                    <a:pt x="231367" y="642842"/>
                  </a:lnTo>
                  <a:cubicBezTo>
                    <a:pt x="216508" y="641509"/>
                    <a:pt x="201839" y="646747"/>
                    <a:pt x="191076" y="657130"/>
                  </a:cubicBezTo>
                  <a:lnTo>
                    <a:pt x="91825" y="752666"/>
                  </a:lnTo>
                  <a:cubicBezTo>
                    <a:pt x="79538" y="764476"/>
                    <a:pt x="62870" y="769620"/>
                    <a:pt x="46962" y="767810"/>
                  </a:cubicBezTo>
                  <a:lnTo>
                    <a:pt x="46962" y="767810"/>
                  </a:lnTo>
                  <a:close/>
                  <a:moveTo>
                    <a:pt x="34961" y="736568"/>
                  </a:moveTo>
                  <a:cubicBezTo>
                    <a:pt x="46106" y="746188"/>
                    <a:pt x="63441" y="745331"/>
                    <a:pt x="74585" y="734568"/>
                  </a:cubicBezTo>
                  <a:lnTo>
                    <a:pt x="173836" y="639032"/>
                  </a:lnTo>
                  <a:cubicBezTo>
                    <a:pt x="189838" y="623602"/>
                    <a:pt x="211650" y="615887"/>
                    <a:pt x="233653" y="617887"/>
                  </a:cubicBezTo>
                  <a:lnTo>
                    <a:pt x="323188" y="625602"/>
                  </a:lnTo>
                  <a:cubicBezTo>
                    <a:pt x="338046" y="626935"/>
                    <a:pt x="352715" y="621697"/>
                    <a:pt x="363479" y="611314"/>
                  </a:cubicBezTo>
                  <a:lnTo>
                    <a:pt x="756290" y="232886"/>
                  </a:lnTo>
                  <a:lnTo>
                    <a:pt x="561313" y="30099"/>
                  </a:lnTo>
                  <a:lnTo>
                    <a:pt x="168502" y="408527"/>
                  </a:lnTo>
                  <a:cubicBezTo>
                    <a:pt x="157738" y="418909"/>
                    <a:pt x="151928" y="433388"/>
                    <a:pt x="152786" y="448246"/>
                  </a:cubicBezTo>
                  <a:lnTo>
                    <a:pt x="157071" y="538163"/>
                  </a:lnTo>
                  <a:cubicBezTo>
                    <a:pt x="158215" y="560165"/>
                    <a:pt x="149738" y="581692"/>
                    <a:pt x="133640" y="597122"/>
                  </a:cubicBezTo>
                  <a:lnTo>
                    <a:pt x="34485" y="692658"/>
                  </a:lnTo>
                  <a:cubicBezTo>
                    <a:pt x="28389" y="698563"/>
                    <a:pt x="24960" y="706850"/>
                    <a:pt x="25055" y="715327"/>
                  </a:cubicBezTo>
                  <a:cubicBezTo>
                    <a:pt x="25246" y="723329"/>
                    <a:pt x="28389" y="730568"/>
                    <a:pt x="34104" y="735711"/>
                  </a:cubicBezTo>
                  <a:lnTo>
                    <a:pt x="34961" y="736568"/>
                  </a:lnTo>
                  <a:lnTo>
                    <a:pt x="34961" y="736568"/>
                  </a:lnTo>
                  <a:lnTo>
                    <a:pt x="34961" y="7365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