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2129bac1e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2129bac1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9.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2.png"/><Relationship Id="rId12" Type="http://schemas.openxmlformats.org/officeDocument/2006/relationships/image" Target="../media/image3.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6.png"/><Relationship Id="rId7" Type="http://schemas.openxmlformats.org/officeDocument/2006/relationships/hyperlink" Target="https://twitter.com/SlidesManiaSM/" TargetMode="External"/><Relationship Id="rId8"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6_Pollock_Template_SlidesMania_1">
  <p:cSld name="1_Encabezado de sección">
    <p:spTree>
      <p:nvGrpSpPr>
        <p:cNvPr id="6" name="Shape 6"/>
        <p:cNvGrpSpPr/>
        <p:nvPr/>
      </p:nvGrpSpPr>
      <p:grpSpPr>
        <a:xfrm>
          <a:off x="0" y="0"/>
          <a:ext cx="0" cy="0"/>
          <a:chOff x="0" y="0"/>
          <a:chExt cx="0" cy="0"/>
        </a:xfrm>
      </p:grpSpPr>
      <p:pic>
        <p:nvPicPr>
          <p:cNvPr descr="Imagen que contiene exterior, cielo&#10;&#10;Descripción generada automáticamente" id="7" name="Google Shape;7;p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 name="Google Shape;8;p2"/>
          <p:cNvSpPr/>
          <p:nvPr/>
        </p:nvSpPr>
        <p:spPr>
          <a:xfrm>
            <a:off x="3038168" y="1592826"/>
            <a:ext cx="5761703" cy="3411793"/>
          </a:xfrm>
          <a:prstGeom prst="rect">
            <a:avLst/>
          </a:prstGeom>
          <a:noFill/>
          <a:ln cap="flat" cmpd="sng" w="57150">
            <a:solidFill>
              <a:srgbClr val="331F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 name="Google Shape;9;p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34" name="Shape 34"/>
        <p:cNvGrpSpPr/>
        <p:nvPr/>
      </p:nvGrpSpPr>
      <p:grpSpPr>
        <a:xfrm>
          <a:off x="0" y="0"/>
          <a:ext cx="0" cy="0"/>
          <a:chOff x="0" y="0"/>
          <a:chExt cx="0" cy="0"/>
        </a:xfrm>
      </p:grpSpPr>
      <p:grpSp>
        <p:nvGrpSpPr>
          <p:cNvPr id="35" name="Google Shape;35;p11"/>
          <p:cNvGrpSpPr/>
          <p:nvPr/>
        </p:nvGrpSpPr>
        <p:grpSpPr>
          <a:xfrm>
            <a:off x="0" y="0"/>
            <a:ext cx="12192000" cy="6858000"/>
            <a:chOff x="0" y="0"/>
            <a:chExt cx="12192000" cy="6858000"/>
          </a:xfrm>
        </p:grpSpPr>
        <p:sp>
          <p:nvSpPr>
            <p:cNvPr id="36" name="Google Shape;36;p1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11">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38" name="Google Shape;38;p1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rgbClr val="3F3F3F"/>
                  </a:solidFill>
                  <a:latin typeface="Poppins"/>
                  <a:ea typeface="Poppins"/>
                  <a:cs typeface="Poppins"/>
                  <a:sym typeface="Poppins"/>
                </a:rPr>
                <a:t>Free </a:t>
              </a:r>
              <a:r>
                <a:rPr lang="en-US" sz="3600">
                  <a:solidFill>
                    <a:srgbClr val="3F3F3F"/>
                  </a:solidFill>
                  <a:latin typeface="Poppins"/>
                  <a:ea typeface="Poppins"/>
                  <a:cs typeface="Poppins"/>
                  <a:sym typeface="Poppins"/>
                </a:rPr>
                <a:t>themes and templates for </a:t>
              </a:r>
              <a:r>
                <a:rPr b="1" lang="en-US" sz="3600">
                  <a:solidFill>
                    <a:srgbClr val="3F3F3F"/>
                  </a:solidFill>
                  <a:latin typeface="Poppins"/>
                  <a:ea typeface="Poppins"/>
                  <a:cs typeface="Poppins"/>
                  <a:sym typeface="Poppins"/>
                </a:rPr>
                <a:t>Google Slides</a:t>
              </a:r>
              <a:r>
                <a:rPr lang="en-US" sz="3600">
                  <a:solidFill>
                    <a:srgbClr val="3F3F3F"/>
                  </a:solidFill>
                  <a:latin typeface="Poppins"/>
                  <a:ea typeface="Poppins"/>
                  <a:cs typeface="Poppins"/>
                  <a:sym typeface="Poppins"/>
                </a:rPr>
                <a:t> or </a:t>
              </a:r>
              <a:r>
                <a:rPr b="1" lang="en-US"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US"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US" sz="2700">
                  <a:solidFill>
                    <a:srgbClr val="3F3F3F"/>
                  </a:solidFill>
                  <a:latin typeface="Poppins"/>
                  <a:ea typeface="Poppins"/>
                  <a:cs typeface="Poppins"/>
                  <a:sym typeface="Poppins"/>
                </a:rPr>
                <a:t>Read </a:t>
              </a:r>
              <a:r>
                <a:rPr lang="en-US"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US" sz="4400">
                  <a:solidFill>
                    <a:srgbClr val="FFCB25"/>
                  </a:solidFill>
                  <a:latin typeface="Poppins"/>
                  <a:ea typeface="Poppins"/>
                  <a:cs typeface="Poppins"/>
                  <a:sym typeface="Poppins"/>
                </a:rPr>
                <a:t> </a:t>
              </a:r>
              <a:r>
                <a:rPr lang="en-U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39" name="Google Shape;39;p1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40" name="Google Shape;40;p11">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41" name="Google Shape;41;p11">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42" name="Google Shape;42;p11">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43" name="Google Shape;43;p11">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44" name="Google Shape;44;p1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US"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6_Pollock_Template_SlidesMania_2">
  <p:cSld name="3_Título y objetos">
    <p:spTree>
      <p:nvGrpSpPr>
        <p:cNvPr id="10"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 name="Google Shape;12;p3"/>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6_Pollock_Template_SlidesMania_3">
  <p:cSld name="2_Encabezado de sección">
    <p:spTree>
      <p:nvGrpSpPr>
        <p:cNvPr id="13" name="Shape 13"/>
        <p:cNvGrpSpPr/>
        <p:nvPr/>
      </p:nvGrpSpPr>
      <p:grpSpPr>
        <a:xfrm>
          <a:off x="0" y="0"/>
          <a:ext cx="0" cy="0"/>
          <a:chOff x="0" y="0"/>
          <a:chExt cx="0" cy="0"/>
        </a:xfrm>
      </p:grpSpPr>
      <p:pic>
        <p:nvPicPr>
          <p:cNvPr descr="Imagen que contiene exterior, cielo&#10;&#10;Descripción generada automáticamente" id="14" name="Google Shape;14;p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6_Pollock_Template_SlidesMania_4">
  <p:cSld name="1_Dos objetos">
    <p:spTree>
      <p:nvGrpSpPr>
        <p:cNvPr id="16" name="Shape 16"/>
        <p:cNvGrpSpPr/>
        <p:nvPr/>
      </p:nvGrpSpPr>
      <p:grpSpPr>
        <a:xfrm>
          <a:off x="0" y="0"/>
          <a:ext cx="0" cy="0"/>
          <a:chOff x="0" y="0"/>
          <a:chExt cx="0" cy="0"/>
        </a:xfrm>
      </p:grpSpPr>
      <p:pic>
        <p:nvPicPr>
          <p:cNvPr id="17" name="Google Shape;17;p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6_Pollock_Template_SlidesMania_5">
  <p:cSld name="1_Título y objetos">
    <p:spTree>
      <p:nvGrpSpPr>
        <p:cNvPr id="19" name="Shape 19"/>
        <p:cNvGrpSpPr/>
        <p:nvPr/>
      </p:nvGrpSpPr>
      <p:grpSpPr>
        <a:xfrm>
          <a:off x="0" y="0"/>
          <a:ext cx="0" cy="0"/>
          <a:chOff x="0" y="0"/>
          <a:chExt cx="0" cy="0"/>
        </a:xfrm>
      </p:grpSpPr>
      <p:pic>
        <p:nvPicPr>
          <p:cNvPr id="20" name="Google Shape;20;p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 name="Google Shape;21;p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6_Pollock_Template_SlidesMania_6">
  <p:cSld name="1_Comparación">
    <p:spTree>
      <p:nvGrpSpPr>
        <p:cNvPr id="22" name="Shape 22"/>
        <p:cNvGrpSpPr/>
        <p:nvPr/>
      </p:nvGrpSpPr>
      <p:grpSpPr>
        <a:xfrm>
          <a:off x="0" y="0"/>
          <a:ext cx="0" cy="0"/>
          <a:chOff x="0" y="0"/>
          <a:chExt cx="0" cy="0"/>
        </a:xfrm>
      </p:grpSpPr>
      <p:pic>
        <p:nvPicPr>
          <p:cNvPr id="23" name="Google Shape;23;p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4" name="Google Shape;24;p7"/>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6_Pollock_Template_SlidesMania_7">
  <p:cSld name="3_Encabezado de sección">
    <p:spTree>
      <p:nvGrpSpPr>
        <p:cNvPr id="25" name="Shape 25"/>
        <p:cNvGrpSpPr/>
        <p:nvPr/>
      </p:nvGrpSpPr>
      <p:grpSpPr>
        <a:xfrm>
          <a:off x="0" y="0"/>
          <a:ext cx="0" cy="0"/>
          <a:chOff x="0" y="0"/>
          <a:chExt cx="0" cy="0"/>
        </a:xfrm>
      </p:grpSpPr>
      <p:pic>
        <p:nvPicPr>
          <p:cNvPr descr="Imagen que contiene exterior, cielo&#10;&#10;Descripción generada automáticamente" id="26" name="Google Shape;26;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 name="Google Shape;27;p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6_Pollock_Template_SlidesMania_8">
  <p:cSld name="2_Título y objetos">
    <p:spTree>
      <p:nvGrpSpPr>
        <p:cNvPr id="28" name="Shape 28"/>
        <p:cNvGrpSpPr/>
        <p:nvPr/>
      </p:nvGrpSpPr>
      <p:grpSpPr>
        <a:xfrm>
          <a:off x="0" y="0"/>
          <a:ext cx="0" cy="0"/>
          <a:chOff x="0" y="0"/>
          <a:chExt cx="0" cy="0"/>
        </a:xfrm>
      </p:grpSpPr>
      <p:pic>
        <p:nvPicPr>
          <p:cNvPr id="29" name="Google Shape;29;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0" name="Google Shape;30;p9"/>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6_Pollock_Template_SlidesMania_9">
  <p:cSld name="Diseño personalizado">
    <p:spTree>
      <p:nvGrpSpPr>
        <p:cNvPr id="31" name="Shape 31"/>
        <p:cNvGrpSpPr/>
        <p:nvPr/>
      </p:nvGrpSpPr>
      <p:grpSpPr>
        <a:xfrm>
          <a:off x="0" y="0"/>
          <a:ext cx="0" cy="0"/>
          <a:chOff x="0" y="0"/>
          <a:chExt cx="0" cy="0"/>
        </a:xfrm>
      </p:grpSpPr>
      <p:pic>
        <p:nvPicPr>
          <p:cNvPr id="32" name="Google Shape;32;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p10"/>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F2CD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slidesmania.com/" TargetMode="External"/><Relationship Id="rId4" Type="http://schemas.openxmlformats.org/officeDocument/2006/relationships/hyperlink" Target="https://www.pexels.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D1DC"/>
            </a:gs>
            <a:gs pos="26000">
              <a:srgbClr val="D5A6BD"/>
            </a:gs>
            <a:gs pos="56000">
              <a:srgbClr val="6FA8DC"/>
            </a:gs>
            <a:gs pos="100000">
              <a:srgbClr val="0B5394"/>
            </a:gs>
          </a:gsLst>
          <a:lin ang="0" scaled="0"/>
        </a:gradFill>
      </p:bgPr>
    </p:bg>
    <p:spTree>
      <p:nvGrpSpPr>
        <p:cNvPr id="48" name="Shape 48"/>
        <p:cNvGrpSpPr/>
        <p:nvPr/>
      </p:nvGrpSpPr>
      <p:grpSpPr>
        <a:xfrm>
          <a:off x="0" y="0"/>
          <a:ext cx="0" cy="0"/>
          <a:chOff x="0" y="0"/>
          <a:chExt cx="0" cy="0"/>
        </a:xfrm>
      </p:grpSpPr>
      <p:sp>
        <p:nvSpPr>
          <p:cNvPr id="49" name="Google Shape;49;p12"/>
          <p:cNvSpPr txBox="1"/>
          <p:nvPr/>
        </p:nvSpPr>
        <p:spPr>
          <a:xfrm>
            <a:off x="3817725" y="2007917"/>
            <a:ext cx="4267199" cy="25545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chemeClr val="dk1"/>
                </a:solidFill>
                <a:latin typeface="Permanent Marker"/>
                <a:ea typeface="Permanent Marker"/>
                <a:cs typeface="Permanent Marker"/>
                <a:sym typeface="Permanent Marker"/>
              </a:rPr>
              <a:t>HERE GOES YOUR PRESENTATION TITLE</a:t>
            </a:r>
            <a:endParaRPr b="0" i="0" sz="4000" u="none" cap="none" strike="noStrike">
              <a:solidFill>
                <a:schemeClr val="dk1"/>
              </a:solidFill>
              <a:latin typeface="Permanent Marker"/>
              <a:ea typeface="Permanent Marker"/>
              <a:cs typeface="Permanent Marker"/>
              <a:sym typeface="Permanent Marke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D1DC"/>
            </a:gs>
            <a:gs pos="26000">
              <a:srgbClr val="D5A6BD"/>
            </a:gs>
            <a:gs pos="56000">
              <a:srgbClr val="6FA8DC"/>
            </a:gs>
            <a:gs pos="100000">
              <a:srgbClr val="0B5394"/>
            </a:gs>
          </a:gsLst>
          <a:lin ang="0" scaled="0"/>
        </a:gradFill>
      </p:bgPr>
    </p:bg>
    <p:spTree>
      <p:nvGrpSpPr>
        <p:cNvPr id="110" name="Shape 110"/>
        <p:cNvGrpSpPr/>
        <p:nvPr/>
      </p:nvGrpSpPr>
      <p:grpSpPr>
        <a:xfrm>
          <a:off x="0" y="0"/>
          <a:ext cx="0" cy="0"/>
          <a:chOff x="0" y="0"/>
          <a:chExt cx="0" cy="0"/>
        </a:xfrm>
      </p:grpSpPr>
      <p:sp>
        <p:nvSpPr>
          <p:cNvPr id="111" name="Google Shape;111;p21"/>
          <p:cNvSpPr/>
          <p:nvPr/>
        </p:nvSpPr>
        <p:spPr>
          <a:xfrm>
            <a:off x="2227608" y="1166842"/>
            <a:ext cx="7142533" cy="45243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Permanent Marker"/>
                <a:ea typeface="Permanent Marker"/>
                <a:cs typeface="Permanent Marker"/>
                <a:sym typeface="Permanent Marker"/>
              </a:rPr>
              <a:t>BIG THANKS TO THOSE WHO PROVIDED THESE RESOURCES FOR FREE!</a:t>
            </a:r>
            <a:endParaRPr/>
          </a:p>
          <a:p>
            <a:pPr indent="0" lvl="0" marL="0" marR="0" rtl="0" algn="ctr">
              <a:spcBef>
                <a:spcPts val="0"/>
              </a:spcBef>
              <a:spcAft>
                <a:spcPts val="0"/>
              </a:spcAft>
              <a:buNone/>
            </a:pPr>
            <a:r>
              <a:t/>
            </a:r>
            <a:endParaRPr sz="3200">
              <a:latin typeface="Permanent Marker"/>
              <a:ea typeface="Permanent Marker"/>
              <a:cs typeface="Permanent Marker"/>
              <a:sym typeface="Permanent Marker"/>
            </a:endParaRPr>
          </a:p>
          <a:p>
            <a:pPr indent="0" lvl="0" marL="0" marR="0" rtl="0" algn="ctr">
              <a:spcBef>
                <a:spcPts val="0"/>
              </a:spcBef>
              <a:spcAft>
                <a:spcPts val="0"/>
              </a:spcAft>
              <a:buNone/>
            </a:pPr>
            <a:r>
              <a:rPr lang="en-US" sz="3200">
                <a:latin typeface="Permanent Marker"/>
                <a:ea typeface="Permanent Marker"/>
                <a:cs typeface="Permanent Marker"/>
                <a:sym typeface="Permanent Marker"/>
              </a:rPr>
              <a:t>Slides: </a:t>
            </a:r>
            <a:r>
              <a:rPr lang="en-US" sz="3200" u="sng">
                <a:latin typeface="Permanent Marker"/>
                <a:ea typeface="Permanent Marker"/>
                <a:cs typeface="Permanent Marker"/>
                <a:sym typeface="Permanent Marker"/>
                <a:hlinkClick r:id="rId3"/>
              </a:rPr>
              <a:t>SlidesMania</a:t>
            </a:r>
            <a:endParaRPr sz="3200">
              <a:latin typeface="Permanent Marker"/>
              <a:ea typeface="Permanent Marker"/>
              <a:cs typeface="Permanent Marker"/>
              <a:sym typeface="Permanent Marker"/>
            </a:endParaRPr>
          </a:p>
          <a:p>
            <a:pPr indent="0" lvl="0" marL="0" marR="0" rtl="0" algn="ctr">
              <a:spcBef>
                <a:spcPts val="0"/>
              </a:spcBef>
              <a:spcAft>
                <a:spcPts val="0"/>
              </a:spcAft>
              <a:buNone/>
            </a:pPr>
            <a:r>
              <a:rPr lang="en-US" sz="3200">
                <a:latin typeface="Permanent Marker"/>
                <a:ea typeface="Permanent Marker"/>
                <a:cs typeface="Permanent Marker"/>
                <a:sym typeface="Permanent Marker"/>
              </a:rPr>
              <a:t>Images: </a:t>
            </a:r>
            <a:r>
              <a:rPr lang="en-US" sz="3200" u="sng">
                <a:latin typeface="Permanent Marker"/>
                <a:ea typeface="Permanent Marker"/>
                <a:cs typeface="Permanent Marker"/>
                <a:sym typeface="Permanent Marker"/>
                <a:hlinkClick r:id="rId4"/>
              </a:rPr>
              <a:t>pexels</a:t>
            </a:r>
            <a:endParaRPr sz="3200">
              <a:latin typeface="Permanent Marker"/>
              <a:ea typeface="Permanent Marker"/>
              <a:cs typeface="Permanent Marker"/>
              <a:sym typeface="Permanent Marker"/>
            </a:endParaRPr>
          </a:p>
          <a:p>
            <a:pPr indent="0" lvl="0" marL="0" marR="0" rtl="0" algn="ctr">
              <a:spcBef>
                <a:spcPts val="0"/>
              </a:spcBef>
              <a:spcAft>
                <a:spcPts val="0"/>
              </a:spcAft>
              <a:buNone/>
            </a:pPr>
            <a:r>
              <a:t/>
            </a:r>
            <a:endParaRPr sz="3200">
              <a:latin typeface="Permanent Marker"/>
              <a:ea typeface="Permanent Marker"/>
              <a:cs typeface="Permanent Marker"/>
              <a:sym typeface="Permanent Marker"/>
            </a:endParaRPr>
          </a:p>
          <a:p>
            <a:pPr indent="0" lvl="0" marL="0" marR="0" rtl="0" algn="ctr">
              <a:spcBef>
                <a:spcPts val="0"/>
              </a:spcBef>
              <a:spcAft>
                <a:spcPts val="0"/>
              </a:spcAft>
              <a:buNone/>
            </a:pPr>
            <a:r>
              <a:rPr lang="en-US" sz="3200">
                <a:latin typeface="Permanent Marker"/>
                <a:ea typeface="Permanent Marker"/>
                <a:cs typeface="Permanent Marker"/>
                <a:sym typeface="Permanent Marker"/>
              </a:rPr>
              <a:t>FONTS USED:</a:t>
            </a:r>
            <a:endParaRPr/>
          </a:p>
          <a:p>
            <a:pPr indent="0" lvl="0" marL="0" marR="0" rtl="0" algn="ctr">
              <a:spcBef>
                <a:spcPts val="0"/>
              </a:spcBef>
              <a:spcAft>
                <a:spcPts val="0"/>
              </a:spcAft>
              <a:buNone/>
            </a:pPr>
            <a:r>
              <a:rPr lang="en-US" sz="3200">
                <a:latin typeface="Permanent Marker"/>
                <a:ea typeface="Permanent Marker"/>
                <a:cs typeface="Permanent Marker"/>
                <a:sym typeface="Permanent Marker"/>
              </a:rPr>
              <a:t>Permanent marker &amp; rubik black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53" name="Shape 53"/>
        <p:cNvGrpSpPr/>
        <p:nvPr/>
      </p:nvGrpSpPr>
      <p:grpSpPr>
        <a:xfrm>
          <a:off x="0" y="0"/>
          <a:ext cx="0" cy="0"/>
          <a:chOff x="0" y="0"/>
          <a:chExt cx="0" cy="0"/>
        </a:xfrm>
      </p:grpSpPr>
      <p:sp>
        <p:nvSpPr>
          <p:cNvPr id="54" name="Google Shape;54;p13"/>
          <p:cNvSpPr txBox="1"/>
          <p:nvPr/>
        </p:nvSpPr>
        <p:spPr>
          <a:xfrm>
            <a:off x="6204155" y="1235614"/>
            <a:ext cx="5171768" cy="507831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400" u="none" cap="none" strike="noStrike">
                <a:solidFill>
                  <a:schemeClr val="dk1"/>
                </a:solidFill>
                <a:latin typeface="Permanent Marker"/>
                <a:ea typeface="Permanent Marker"/>
                <a:cs typeface="Permanent Marker"/>
                <a:sym typeface="Permanent Marker"/>
              </a:rPr>
              <a:t>Did you know that dogs can smell your feelings?</a:t>
            </a:r>
            <a:endParaRPr b="0" i="0" sz="2400" u="none" cap="none" strike="noStrike">
              <a:solidFill>
                <a:schemeClr val="dk1"/>
              </a:solidFill>
              <a:latin typeface="Permanent Marker"/>
              <a:ea typeface="Permanent Marker"/>
              <a:cs typeface="Permanent Marker"/>
              <a:sym typeface="Permanent Marker"/>
            </a:endParaRPr>
          </a:p>
          <a:p>
            <a:pPr indent="0" lvl="0" marL="0" marR="0" rtl="0" algn="l">
              <a:lnSpc>
                <a:spcPct val="150000"/>
              </a:lnSpc>
              <a:spcBef>
                <a:spcPts val="0"/>
              </a:spcBef>
              <a:spcAft>
                <a:spcPts val="0"/>
              </a:spcAft>
              <a:buNone/>
            </a:pPr>
            <a:r>
              <a:rPr b="0" i="0" lang="en-US" sz="2400" u="none" cap="none" strike="noStrike">
                <a:solidFill>
                  <a:schemeClr val="dk1"/>
                </a:solidFill>
                <a:latin typeface="Permanent Marker"/>
                <a:ea typeface="Permanent Marker"/>
                <a:cs typeface="Permanent Marker"/>
                <a:sym typeface="Permanent Marker"/>
              </a:rPr>
              <a:t>Dogs can pick up on subtle changes in your scent, which can help him figure out how you are feeling, such as by smelling your perspiration when you become nervous or fearful. </a:t>
            </a:r>
            <a:endParaRPr b="0" i="0" sz="2400" u="none" cap="none" strike="noStrike">
              <a:solidFill>
                <a:schemeClr val="dk1"/>
              </a:solidFill>
              <a:latin typeface="Permanent Marker"/>
              <a:ea typeface="Permanent Marker"/>
              <a:cs typeface="Permanent Marker"/>
              <a:sym typeface="Permanent Marker"/>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13"/>
          <p:cNvSpPr txBox="1"/>
          <p:nvPr/>
        </p:nvSpPr>
        <p:spPr>
          <a:xfrm>
            <a:off x="1214285" y="522776"/>
            <a:ext cx="4557300" cy="16620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4400">
                <a:solidFill>
                  <a:schemeClr val="dk1"/>
                </a:solidFill>
                <a:latin typeface="Rubik Black"/>
                <a:ea typeface="Rubik Black"/>
                <a:cs typeface="Rubik Black"/>
                <a:sym typeface="Rubik Black"/>
              </a:rPr>
              <a:t>TITLE HERE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59" name="Shape 59"/>
        <p:cNvGrpSpPr/>
        <p:nvPr/>
      </p:nvGrpSpPr>
      <p:grpSpPr>
        <a:xfrm>
          <a:off x="0" y="0"/>
          <a:ext cx="0" cy="0"/>
          <a:chOff x="0" y="0"/>
          <a:chExt cx="0" cy="0"/>
        </a:xfrm>
      </p:grpSpPr>
      <p:sp>
        <p:nvSpPr>
          <p:cNvPr id="60" name="Google Shape;60;p14"/>
          <p:cNvSpPr txBox="1"/>
          <p:nvPr/>
        </p:nvSpPr>
        <p:spPr>
          <a:xfrm>
            <a:off x="2266335" y="2184769"/>
            <a:ext cx="7659329" cy="323486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2400">
                <a:solidFill>
                  <a:schemeClr val="dk1"/>
                </a:solidFill>
                <a:latin typeface="Permanent Marker"/>
                <a:ea typeface="Permanent Marker"/>
                <a:cs typeface="Permanent Marker"/>
                <a:sym typeface="Permanent Marker"/>
              </a:rPr>
              <a:t>Did you know that a cat uses its whiskers as feelers to determine if a space is too small to squeeze through?</a:t>
            </a:r>
            <a:endParaRPr sz="2400">
              <a:solidFill>
                <a:schemeClr val="dk1"/>
              </a:solidFill>
              <a:latin typeface="Permanent Marker"/>
              <a:ea typeface="Permanent Marker"/>
              <a:cs typeface="Permanent Marker"/>
              <a:sym typeface="Permanent Marker"/>
            </a:endParaRPr>
          </a:p>
          <a:p>
            <a:pPr indent="0" lvl="0" marL="0" marR="0" rtl="0" algn="l">
              <a:lnSpc>
                <a:spcPct val="150000"/>
              </a:lnSpc>
              <a:spcBef>
                <a:spcPts val="0"/>
              </a:spcBef>
              <a:spcAft>
                <a:spcPts val="0"/>
              </a:spcAft>
              <a:buNone/>
            </a:pPr>
            <a:r>
              <a:rPr lang="en-US" sz="2400">
                <a:solidFill>
                  <a:schemeClr val="dk1"/>
                </a:solidFill>
                <a:latin typeface="Permanent Marker"/>
                <a:ea typeface="Permanent Marker"/>
                <a:cs typeface="Permanent Marker"/>
                <a:sym typeface="Permanent Marker"/>
              </a:rPr>
              <a:t>Also, cats love to sleep. A fifteen-year-old cat has probably spent ten years of its life sleeping.</a:t>
            </a:r>
            <a:endParaRPr sz="2400">
              <a:solidFill>
                <a:schemeClr val="dk1"/>
              </a:solidFill>
              <a:latin typeface="Permanent Marker"/>
              <a:ea typeface="Permanent Marker"/>
              <a:cs typeface="Permanent Marker"/>
              <a:sym typeface="Permanent Marker"/>
            </a:endParaRPr>
          </a:p>
          <a:p>
            <a:pPr indent="0" lvl="0" marL="0" marR="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14"/>
          <p:cNvSpPr txBox="1"/>
          <p:nvPr/>
        </p:nvSpPr>
        <p:spPr>
          <a:xfrm>
            <a:off x="4075472" y="522776"/>
            <a:ext cx="4557252" cy="166199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4400">
                <a:solidFill>
                  <a:schemeClr val="dk1"/>
                </a:solidFill>
                <a:latin typeface="Rubik Black"/>
                <a:ea typeface="Rubik Black"/>
                <a:cs typeface="Rubik Black"/>
                <a:sym typeface="Rubik Black"/>
              </a:rPr>
              <a:t>TITLE HERE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3E7C1"/>
            </a:gs>
            <a:gs pos="26000">
              <a:srgbClr val="E06666"/>
            </a:gs>
            <a:gs pos="56000">
              <a:srgbClr val="CCCCCC"/>
            </a:gs>
            <a:gs pos="100000">
              <a:srgbClr val="331F38"/>
            </a:gs>
          </a:gsLst>
          <a:lin ang="10800025" scaled="0"/>
        </a:gradFill>
      </p:bgPr>
    </p:bg>
    <p:spTree>
      <p:nvGrpSpPr>
        <p:cNvPr id="65" name="Shape 65"/>
        <p:cNvGrpSpPr/>
        <p:nvPr/>
      </p:nvGrpSpPr>
      <p:grpSpPr>
        <a:xfrm>
          <a:off x="0" y="0"/>
          <a:ext cx="0" cy="0"/>
          <a:chOff x="0" y="0"/>
          <a:chExt cx="0" cy="0"/>
        </a:xfrm>
      </p:grpSpPr>
      <p:sp>
        <p:nvSpPr>
          <p:cNvPr id="66" name="Google Shape;66;p15"/>
          <p:cNvSpPr/>
          <p:nvPr/>
        </p:nvSpPr>
        <p:spPr>
          <a:xfrm>
            <a:off x="855408" y="806246"/>
            <a:ext cx="4601496" cy="5358580"/>
          </a:xfrm>
          <a:prstGeom prst="rect">
            <a:avLst/>
          </a:prstGeom>
          <a:noFill/>
          <a:ln cap="flat" cmpd="sng" w="57150">
            <a:solidFill>
              <a:srgbClr val="331F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15"/>
          <p:cNvSpPr txBox="1"/>
          <p:nvPr/>
        </p:nvSpPr>
        <p:spPr>
          <a:xfrm>
            <a:off x="1086466" y="934064"/>
            <a:ext cx="4139380" cy="557595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2400">
                <a:solidFill>
                  <a:schemeClr val="dk1"/>
                </a:solidFill>
                <a:latin typeface="Permanent Marker"/>
                <a:ea typeface="Permanent Marker"/>
                <a:cs typeface="Permanent Marker"/>
                <a:sym typeface="Permanent Marker"/>
              </a:rPr>
              <a:t>Did you know that elephants can sense storms?</a:t>
            </a:r>
            <a:endParaRPr sz="2400">
              <a:solidFill>
                <a:schemeClr val="dk1"/>
              </a:solidFill>
              <a:latin typeface="Permanent Marker"/>
              <a:ea typeface="Permanent Marker"/>
              <a:cs typeface="Permanent Marker"/>
              <a:sym typeface="Permanent Marker"/>
            </a:endParaRPr>
          </a:p>
          <a:p>
            <a:pPr indent="0" lvl="0" marL="0" marR="0" rtl="0" algn="l">
              <a:lnSpc>
                <a:spcPct val="150000"/>
              </a:lnSpc>
              <a:spcBef>
                <a:spcPts val="0"/>
              </a:spcBef>
              <a:spcAft>
                <a:spcPts val="0"/>
              </a:spcAft>
              <a:buNone/>
            </a:pPr>
            <a:r>
              <a:rPr lang="en-US" sz="2400">
                <a:solidFill>
                  <a:schemeClr val="dk1"/>
                </a:solidFill>
                <a:latin typeface="Permanent Marker"/>
                <a:ea typeface="Permanent Marker"/>
                <a:cs typeface="Permanent Marker"/>
                <a:sym typeface="Permanent Marker"/>
              </a:rPr>
              <a:t>Elephants may be able to detect a thunderstorm from hundreds of miles away, and will head towards it, looking for water. </a:t>
            </a:r>
            <a:endParaRPr sz="2400">
              <a:solidFill>
                <a:schemeClr val="dk1"/>
              </a:solidFill>
              <a:latin typeface="Permanent Marker"/>
              <a:ea typeface="Permanent Marker"/>
              <a:cs typeface="Permanent Marker"/>
              <a:sym typeface="Permanent Marker"/>
            </a:endParaRPr>
          </a:p>
          <a:p>
            <a:pPr indent="0" lvl="0" marL="0" marR="0" rtl="0" algn="l">
              <a:lnSpc>
                <a:spcPct val="150000"/>
              </a:lnSpc>
              <a:spcBef>
                <a:spcPts val="0"/>
              </a:spcBef>
              <a:spcAft>
                <a:spcPts val="0"/>
              </a:spcAft>
              <a:buNone/>
            </a:pPr>
            <a:r>
              <a:t/>
            </a:r>
            <a:endParaRPr sz="2400">
              <a:solidFill>
                <a:schemeClr val="dk1"/>
              </a:solidFill>
              <a:latin typeface="Permanent Marker"/>
              <a:ea typeface="Permanent Marker"/>
              <a:cs typeface="Permanent Marker"/>
              <a:sym typeface="Permanent Marke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71" name="Shape 71"/>
        <p:cNvGrpSpPr/>
        <p:nvPr/>
      </p:nvGrpSpPr>
      <p:grpSpPr>
        <a:xfrm>
          <a:off x="0" y="0"/>
          <a:ext cx="0" cy="0"/>
          <a:chOff x="0" y="0"/>
          <a:chExt cx="0" cy="0"/>
        </a:xfrm>
      </p:grpSpPr>
      <p:sp>
        <p:nvSpPr>
          <p:cNvPr id="72" name="Google Shape;72;p16"/>
          <p:cNvSpPr/>
          <p:nvPr/>
        </p:nvSpPr>
        <p:spPr>
          <a:xfrm>
            <a:off x="6715434" y="559210"/>
            <a:ext cx="4601496" cy="5739580"/>
          </a:xfrm>
          <a:prstGeom prst="rect">
            <a:avLst/>
          </a:prstGeom>
          <a:noFill/>
          <a:ln cap="flat" cmpd="sng" w="57150">
            <a:solidFill>
              <a:srgbClr val="331F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6"/>
          <p:cNvSpPr txBox="1"/>
          <p:nvPr/>
        </p:nvSpPr>
        <p:spPr>
          <a:xfrm>
            <a:off x="6946492" y="559210"/>
            <a:ext cx="4139380" cy="61299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2400">
                <a:solidFill>
                  <a:schemeClr val="dk1"/>
                </a:solidFill>
                <a:latin typeface="Permanent Marker"/>
                <a:ea typeface="Permanent Marker"/>
                <a:cs typeface="Permanent Marker"/>
                <a:sym typeface="Permanent Marker"/>
              </a:rPr>
              <a:t>Did you know there are more kangaroos than humans in Australia? </a:t>
            </a:r>
            <a:endParaRPr/>
          </a:p>
          <a:p>
            <a:pPr indent="0" lvl="0" marL="0" marR="0" rtl="0" algn="l">
              <a:lnSpc>
                <a:spcPct val="150000"/>
              </a:lnSpc>
              <a:spcBef>
                <a:spcPts val="0"/>
              </a:spcBef>
              <a:spcAft>
                <a:spcPts val="0"/>
              </a:spcAft>
              <a:buNone/>
            </a:pPr>
            <a:r>
              <a:rPr lang="en-US" sz="2400">
                <a:solidFill>
                  <a:schemeClr val="dk1"/>
                </a:solidFill>
                <a:latin typeface="Permanent Marker"/>
                <a:ea typeface="Permanent Marker"/>
                <a:cs typeface="Permanent Marker"/>
                <a:sym typeface="Permanent Marker"/>
              </a:rPr>
              <a:t>It is estimated that more than 50 million kangaroos live there. They are Australia’s national symbol and appear on postage stamps, coins, and airplanes.</a:t>
            </a:r>
            <a:endParaRPr/>
          </a:p>
          <a:p>
            <a:pPr indent="0" lvl="0" marL="0" marR="0" rtl="0" algn="l">
              <a:lnSpc>
                <a:spcPct val="150000"/>
              </a:lnSpc>
              <a:spcBef>
                <a:spcPts val="0"/>
              </a:spcBef>
              <a:spcAft>
                <a:spcPts val="0"/>
              </a:spcAft>
              <a:buNone/>
            </a:pPr>
            <a:r>
              <a:t/>
            </a:r>
            <a:endParaRPr sz="2400">
              <a:solidFill>
                <a:schemeClr val="dk1"/>
              </a:solidFill>
              <a:latin typeface="Permanent Marker"/>
              <a:ea typeface="Permanent Marker"/>
              <a:cs typeface="Permanent Marker"/>
              <a:sym typeface="Permanent Marke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AD1DC"/>
            </a:gs>
            <a:gs pos="60000">
              <a:srgbClr val="D5A6BD"/>
            </a:gs>
            <a:gs pos="83000">
              <a:srgbClr val="6FA8DC"/>
            </a:gs>
            <a:gs pos="100000">
              <a:srgbClr val="0B5394"/>
            </a:gs>
          </a:gsLst>
          <a:lin ang="10800025" scaled="0"/>
        </a:gradFill>
      </p:bgPr>
    </p:bg>
    <p:spTree>
      <p:nvGrpSpPr>
        <p:cNvPr id="77" name="Shape 77"/>
        <p:cNvGrpSpPr/>
        <p:nvPr/>
      </p:nvGrpSpPr>
      <p:grpSpPr>
        <a:xfrm>
          <a:off x="0" y="0"/>
          <a:ext cx="0" cy="0"/>
          <a:chOff x="0" y="0"/>
          <a:chExt cx="0" cy="0"/>
        </a:xfrm>
      </p:grpSpPr>
      <p:sp>
        <p:nvSpPr>
          <p:cNvPr id="78" name="Google Shape;78;p17"/>
          <p:cNvSpPr txBox="1"/>
          <p:nvPr/>
        </p:nvSpPr>
        <p:spPr>
          <a:xfrm>
            <a:off x="6263150" y="1929067"/>
            <a:ext cx="5171768" cy="4524315"/>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2400">
                <a:solidFill>
                  <a:schemeClr val="dk1"/>
                </a:solidFill>
                <a:latin typeface="Permanent Marker"/>
                <a:ea typeface="Permanent Marker"/>
                <a:cs typeface="Permanent Marker"/>
                <a:sym typeface="Permanent Marker"/>
              </a:rPr>
              <a:t>Did you know that pandas don’t hibernate?</a:t>
            </a:r>
            <a:endParaRPr/>
          </a:p>
          <a:p>
            <a:pPr indent="0" lvl="0" marL="0" marR="0" rtl="0" algn="r">
              <a:lnSpc>
                <a:spcPct val="150000"/>
              </a:lnSpc>
              <a:spcBef>
                <a:spcPts val="0"/>
              </a:spcBef>
              <a:spcAft>
                <a:spcPts val="0"/>
              </a:spcAft>
              <a:buNone/>
            </a:pPr>
            <a:r>
              <a:rPr lang="en-US" sz="2400">
                <a:solidFill>
                  <a:schemeClr val="dk1"/>
                </a:solidFill>
                <a:latin typeface="Permanent Marker"/>
                <a:ea typeface="Permanent Marker"/>
                <a:cs typeface="Permanent Marker"/>
                <a:sym typeface="Permanent Marker"/>
              </a:rPr>
              <a:t>When winter approaches, they head lower down their mountain homes to warmer temperatures, where they continue to chomp away on bamboo!</a:t>
            </a:r>
            <a:endParaRPr/>
          </a:p>
          <a:p>
            <a:pPr indent="0" lvl="0" marL="0" marR="0" rtl="0" algn="r">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r">
              <a:spcBef>
                <a:spcPts val="0"/>
              </a:spcBef>
              <a:spcAft>
                <a:spcPts val="0"/>
              </a:spcAft>
              <a:buNone/>
            </a:pPr>
            <a:r>
              <a:t/>
            </a:r>
            <a:endParaRPr sz="1800">
              <a:solidFill>
                <a:schemeClr val="dk1"/>
              </a:solidFill>
              <a:latin typeface="Calibri"/>
              <a:ea typeface="Calibri"/>
              <a:cs typeface="Calibri"/>
              <a:sym typeface="Calibri"/>
            </a:endParaRPr>
          </a:p>
        </p:txBody>
      </p:sp>
      <p:sp>
        <p:nvSpPr>
          <p:cNvPr id="79" name="Google Shape;79;p17"/>
          <p:cNvSpPr txBox="1"/>
          <p:nvPr/>
        </p:nvSpPr>
        <p:spPr>
          <a:xfrm>
            <a:off x="6877666" y="493216"/>
            <a:ext cx="4557252" cy="1661993"/>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4400">
                <a:solidFill>
                  <a:schemeClr val="dk1"/>
                </a:solidFill>
                <a:latin typeface="Rubik Black"/>
                <a:ea typeface="Rubik Black"/>
                <a:cs typeface="Rubik Black"/>
                <a:sym typeface="Rubik Black"/>
              </a:rPr>
              <a:t>TITLE HERE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3E7C1"/>
            </a:gs>
            <a:gs pos="26000">
              <a:srgbClr val="E06666"/>
            </a:gs>
            <a:gs pos="56000">
              <a:srgbClr val="CCCCCC"/>
            </a:gs>
            <a:gs pos="100000">
              <a:srgbClr val="331F38"/>
            </a:gs>
          </a:gsLst>
          <a:lin ang="10800025" scaled="0"/>
        </a:gradFill>
      </p:bgPr>
    </p:bg>
    <p:spTree>
      <p:nvGrpSpPr>
        <p:cNvPr id="83" name="Shape 83"/>
        <p:cNvGrpSpPr/>
        <p:nvPr/>
      </p:nvGrpSpPr>
      <p:grpSpPr>
        <a:xfrm>
          <a:off x="0" y="0"/>
          <a:ext cx="0" cy="0"/>
          <a:chOff x="0" y="0"/>
          <a:chExt cx="0" cy="0"/>
        </a:xfrm>
      </p:grpSpPr>
      <p:pic>
        <p:nvPicPr>
          <p:cNvPr id="84" name="Google Shape;84;p18"/>
          <p:cNvPicPr preferRelativeResize="0"/>
          <p:nvPr/>
        </p:nvPicPr>
        <p:blipFill rotWithShape="1">
          <a:blip r:embed="rId3">
            <a:alphaModFix/>
          </a:blip>
          <a:srcRect b="0" l="0" r="0" t="0"/>
          <a:stretch/>
        </p:blipFill>
        <p:spPr>
          <a:xfrm>
            <a:off x="933578" y="608607"/>
            <a:ext cx="3761326" cy="5640786"/>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88" name="Shape 88"/>
        <p:cNvGrpSpPr/>
        <p:nvPr/>
      </p:nvGrpSpPr>
      <p:grpSpPr>
        <a:xfrm>
          <a:off x="0" y="0"/>
          <a:ext cx="0" cy="0"/>
          <a:chOff x="0" y="0"/>
          <a:chExt cx="0" cy="0"/>
        </a:xfrm>
      </p:grpSpPr>
      <p:sp>
        <p:nvSpPr>
          <p:cNvPr id="89" name="Google Shape;89;p19"/>
          <p:cNvSpPr txBox="1"/>
          <p:nvPr/>
        </p:nvSpPr>
        <p:spPr>
          <a:xfrm>
            <a:off x="8563897" y="1636172"/>
            <a:ext cx="3372465" cy="477053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4000">
                <a:solidFill>
                  <a:schemeClr val="dk1"/>
                </a:solidFill>
                <a:latin typeface="Permanent Marker"/>
                <a:ea typeface="Permanent Marker"/>
                <a:cs typeface="Permanent Marker"/>
                <a:sym typeface="Permanent Marker"/>
              </a:rPr>
              <a:t>DOGS</a:t>
            </a:r>
            <a:endParaRPr/>
          </a:p>
          <a:p>
            <a:pPr indent="0" lvl="0" marL="0" marR="0" rtl="0" algn="l">
              <a:lnSpc>
                <a:spcPct val="150000"/>
              </a:lnSpc>
              <a:spcBef>
                <a:spcPts val="0"/>
              </a:spcBef>
              <a:spcAft>
                <a:spcPts val="0"/>
              </a:spcAft>
              <a:buNone/>
            </a:pPr>
            <a:r>
              <a:rPr lang="en-US" sz="4000">
                <a:solidFill>
                  <a:schemeClr val="dk1"/>
                </a:solidFill>
                <a:latin typeface="Permanent Marker"/>
                <a:ea typeface="Permanent Marker"/>
                <a:cs typeface="Permanent Marker"/>
                <a:sym typeface="Permanent Marker"/>
              </a:rPr>
              <a:t>CATS</a:t>
            </a:r>
            <a:endParaRPr/>
          </a:p>
          <a:p>
            <a:pPr indent="0" lvl="0" marL="0" marR="0" rtl="0" algn="l">
              <a:lnSpc>
                <a:spcPct val="150000"/>
              </a:lnSpc>
              <a:spcBef>
                <a:spcPts val="0"/>
              </a:spcBef>
              <a:spcAft>
                <a:spcPts val="0"/>
              </a:spcAft>
              <a:buNone/>
            </a:pPr>
            <a:r>
              <a:rPr lang="en-US" sz="4000">
                <a:solidFill>
                  <a:schemeClr val="dk1"/>
                </a:solidFill>
                <a:latin typeface="Permanent Marker"/>
                <a:ea typeface="Permanent Marker"/>
                <a:cs typeface="Permanent Marker"/>
                <a:sym typeface="Permanent Marker"/>
              </a:rPr>
              <a:t>PANDAS</a:t>
            </a:r>
            <a:endParaRPr/>
          </a:p>
          <a:p>
            <a:pPr indent="0" lvl="0" marL="0" marR="0" rtl="0" algn="l">
              <a:lnSpc>
                <a:spcPct val="150000"/>
              </a:lnSpc>
              <a:spcBef>
                <a:spcPts val="0"/>
              </a:spcBef>
              <a:spcAft>
                <a:spcPts val="0"/>
              </a:spcAft>
              <a:buNone/>
            </a:pPr>
            <a:r>
              <a:rPr lang="en-US" sz="4000">
                <a:solidFill>
                  <a:schemeClr val="dk1"/>
                </a:solidFill>
                <a:latin typeface="Permanent Marker"/>
                <a:ea typeface="Permanent Marker"/>
                <a:cs typeface="Permanent Marker"/>
                <a:sym typeface="Permanent Marker"/>
              </a:rPr>
              <a:t>KOALAS</a:t>
            </a:r>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grpSp>
        <p:nvGrpSpPr>
          <p:cNvPr id="90" name="Google Shape;90;p19"/>
          <p:cNvGrpSpPr/>
          <p:nvPr/>
        </p:nvGrpSpPr>
        <p:grpSpPr>
          <a:xfrm>
            <a:off x="7607945" y="1612247"/>
            <a:ext cx="731526" cy="715251"/>
            <a:chOff x="2559875" y="2875000"/>
            <a:chExt cx="277925" cy="266825"/>
          </a:xfrm>
        </p:grpSpPr>
        <p:sp>
          <p:nvSpPr>
            <p:cNvPr id="91" name="Google Shape;91;p19"/>
            <p:cNvSpPr/>
            <p:nvPr/>
          </p:nvSpPr>
          <p:spPr>
            <a:xfrm>
              <a:off x="2646875" y="2875000"/>
              <a:ext cx="190925" cy="187025"/>
            </a:xfrm>
            <a:custGeom>
              <a:rect b="b" l="l" r="r" t="t"/>
              <a:pathLst>
                <a:path extrusionOk="0" h="7481" w="7637">
                  <a:moveTo>
                    <a:pt x="6946" y="0"/>
                  </a:moveTo>
                  <a:cubicBezTo>
                    <a:pt x="6816" y="0"/>
                    <a:pt x="6709" y="49"/>
                    <a:pt x="6656" y="112"/>
                  </a:cubicBezTo>
                  <a:lnTo>
                    <a:pt x="1285" y="5090"/>
                  </a:lnTo>
                  <a:lnTo>
                    <a:pt x="72" y="6553"/>
                  </a:lnTo>
                  <a:cubicBezTo>
                    <a:pt x="0" y="6696"/>
                    <a:pt x="72" y="6946"/>
                    <a:pt x="268" y="7142"/>
                  </a:cubicBezTo>
                  <a:lnTo>
                    <a:pt x="393" y="7267"/>
                  </a:lnTo>
                  <a:cubicBezTo>
                    <a:pt x="523" y="7397"/>
                    <a:pt x="692" y="7480"/>
                    <a:pt x="829" y="7480"/>
                  </a:cubicBezTo>
                  <a:cubicBezTo>
                    <a:pt x="880" y="7480"/>
                    <a:pt x="926" y="7469"/>
                    <a:pt x="964" y="7445"/>
                  </a:cubicBezTo>
                  <a:lnTo>
                    <a:pt x="2445" y="6250"/>
                  </a:lnTo>
                  <a:lnTo>
                    <a:pt x="7441" y="879"/>
                  </a:lnTo>
                  <a:cubicBezTo>
                    <a:pt x="7583" y="736"/>
                    <a:pt x="7637" y="469"/>
                    <a:pt x="7369" y="183"/>
                  </a:cubicBezTo>
                  <a:cubicBezTo>
                    <a:pt x="7227" y="49"/>
                    <a:pt x="7075" y="0"/>
                    <a:pt x="694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9"/>
            <p:cNvSpPr/>
            <p:nvPr/>
          </p:nvSpPr>
          <p:spPr>
            <a:xfrm>
              <a:off x="2559875" y="3056200"/>
              <a:ext cx="97275" cy="85625"/>
            </a:xfrm>
            <a:custGeom>
              <a:rect b="b" l="l" r="r" t="t"/>
              <a:pathLst>
                <a:path extrusionOk="0" h="3425" w="3891">
                  <a:moveTo>
                    <a:pt x="2321" y="1"/>
                  </a:moveTo>
                  <a:cubicBezTo>
                    <a:pt x="1950" y="1"/>
                    <a:pt x="1580" y="144"/>
                    <a:pt x="1303" y="429"/>
                  </a:cubicBezTo>
                  <a:cubicBezTo>
                    <a:pt x="893" y="857"/>
                    <a:pt x="1018" y="1357"/>
                    <a:pt x="947" y="1839"/>
                  </a:cubicBezTo>
                  <a:cubicBezTo>
                    <a:pt x="857" y="2695"/>
                    <a:pt x="179" y="2981"/>
                    <a:pt x="1" y="3034"/>
                  </a:cubicBezTo>
                  <a:cubicBezTo>
                    <a:pt x="367" y="3310"/>
                    <a:pt x="773" y="3425"/>
                    <a:pt x="1182" y="3425"/>
                  </a:cubicBezTo>
                  <a:cubicBezTo>
                    <a:pt x="1989" y="3425"/>
                    <a:pt x="2805" y="2978"/>
                    <a:pt x="3338" y="2445"/>
                  </a:cubicBezTo>
                  <a:cubicBezTo>
                    <a:pt x="3891" y="1892"/>
                    <a:pt x="3891" y="982"/>
                    <a:pt x="3338" y="429"/>
                  </a:cubicBezTo>
                  <a:cubicBezTo>
                    <a:pt x="3061" y="144"/>
                    <a:pt x="2691" y="1"/>
                    <a:pt x="23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 name="Google Shape;93;p19"/>
          <p:cNvGrpSpPr/>
          <p:nvPr/>
        </p:nvGrpSpPr>
        <p:grpSpPr>
          <a:xfrm>
            <a:off x="7607945" y="2566422"/>
            <a:ext cx="731526" cy="715251"/>
            <a:chOff x="2559875" y="2875000"/>
            <a:chExt cx="277925" cy="266825"/>
          </a:xfrm>
        </p:grpSpPr>
        <p:sp>
          <p:nvSpPr>
            <p:cNvPr id="94" name="Google Shape;94;p19"/>
            <p:cNvSpPr/>
            <p:nvPr/>
          </p:nvSpPr>
          <p:spPr>
            <a:xfrm>
              <a:off x="2646875" y="2875000"/>
              <a:ext cx="190925" cy="187025"/>
            </a:xfrm>
            <a:custGeom>
              <a:rect b="b" l="l" r="r" t="t"/>
              <a:pathLst>
                <a:path extrusionOk="0" h="7481" w="7637">
                  <a:moveTo>
                    <a:pt x="6946" y="0"/>
                  </a:moveTo>
                  <a:cubicBezTo>
                    <a:pt x="6816" y="0"/>
                    <a:pt x="6709" y="49"/>
                    <a:pt x="6656" y="112"/>
                  </a:cubicBezTo>
                  <a:lnTo>
                    <a:pt x="1285" y="5090"/>
                  </a:lnTo>
                  <a:lnTo>
                    <a:pt x="72" y="6553"/>
                  </a:lnTo>
                  <a:cubicBezTo>
                    <a:pt x="0" y="6696"/>
                    <a:pt x="72" y="6946"/>
                    <a:pt x="268" y="7142"/>
                  </a:cubicBezTo>
                  <a:lnTo>
                    <a:pt x="393" y="7267"/>
                  </a:lnTo>
                  <a:cubicBezTo>
                    <a:pt x="523" y="7397"/>
                    <a:pt x="692" y="7480"/>
                    <a:pt x="829" y="7480"/>
                  </a:cubicBezTo>
                  <a:cubicBezTo>
                    <a:pt x="880" y="7480"/>
                    <a:pt x="926" y="7469"/>
                    <a:pt x="964" y="7445"/>
                  </a:cubicBezTo>
                  <a:lnTo>
                    <a:pt x="2445" y="6250"/>
                  </a:lnTo>
                  <a:lnTo>
                    <a:pt x="7441" y="879"/>
                  </a:lnTo>
                  <a:cubicBezTo>
                    <a:pt x="7583" y="736"/>
                    <a:pt x="7637" y="469"/>
                    <a:pt x="7369" y="183"/>
                  </a:cubicBezTo>
                  <a:cubicBezTo>
                    <a:pt x="7227" y="49"/>
                    <a:pt x="7075" y="0"/>
                    <a:pt x="694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9"/>
            <p:cNvSpPr/>
            <p:nvPr/>
          </p:nvSpPr>
          <p:spPr>
            <a:xfrm>
              <a:off x="2559875" y="3056200"/>
              <a:ext cx="97275" cy="85625"/>
            </a:xfrm>
            <a:custGeom>
              <a:rect b="b" l="l" r="r" t="t"/>
              <a:pathLst>
                <a:path extrusionOk="0" h="3425" w="3891">
                  <a:moveTo>
                    <a:pt x="2321" y="1"/>
                  </a:moveTo>
                  <a:cubicBezTo>
                    <a:pt x="1950" y="1"/>
                    <a:pt x="1580" y="144"/>
                    <a:pt x="1303" y="429"/>
                  </a:cubicBezTo>
                  <a:cubicBezTo>
                    <a:pt x="893" y="857"/>
                    <a:pt x="1018" y="1357"/>
                    <a:pt x="947" y="1839"/>
                  </a:cubicBezTo>
                  <a:cubicBezTo>
                    <a:pt x="857" y="2695"/>
                    <a:pt x="179" y="2981"/>
                    <a:pt x="1" y="3034"/>
                  </a:cubicBezTo>
                  <a:cubicBezTo>
                    <a:pt x="367" y="3310"/>
                    <a:pt x="773" y="3425"/>
                    <a:pt x="1182" y="3425"/>
                  </a:cubicBezTo>
                  <a:cubicBezTo>
                    <a:pt x="1989" y="3425"/>
                    <a:pt x="2805" y="2978"/>
                    <a:pt x="3338" y="2445"/>
                  </a:cubicBezTo>
                  <a:cubicBezTo>
                    <a:pt x="3891" y="1892"/>
                    <a:pt x="3891" y="982"/>
                    <a:pt x="3338" y="429"/>
                  </a:cubicBezTo>
                  <a:cubicBezTo>
                    <a:pt x="3061" y="144"/>
                    <a:pt x="2691" y="1"/>
                    <a:pt x="23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 name="Google Shape;96;p19"/>
          <p:cNvGrpSpPr/>
          <p:nvPr/>
        </p:nvGrpSpPr>
        <p:grpSpPr>
          <a:xfrm>
            <a:off x="7607945" y="3520597"/>
            <a:ext cx="731526" cy="715251"/>
            <a:chOff x="2559875" y="2875000"/>
            <a:chExt cx="277925" cy="266825"/>
          </a:xfrm>
        </p:grpSpPr>
        <p:sp>
          <p:nvSpPr>
            <p:cNvPr id="97" name="Google Shape;97;p19"/>
            <p:cNvSpPr/>
            <p:nvPr/>
          </p:nvSpPr>
          <p:spPr>
            <a:xfrm>
              <a:off x="2646875" y="2875000"/>
              <a:ext cx="190925" cy="187025"/>
            </a:xfrm>
            <a:custGeom>
              <a:rect b="b" l="l" r="r" t="t"/>
              <a:pathLst>
                <a:path extrusionOk="0" h="7481" w="7637">
                  <a:moveTo>
                    <a:pt x="6946" y="0"/>
                  </a:moveTo>
                  <a:cubicBezTo>
                    <a:pt x="6816" y="0"/>
                    <a:pt x="6709" y="49"/>
                    <a:pt x="6656" y="112"/>
                  </a:cubicBezTo>
                  <a:lnTo>
                    <a:pt x="1285" y="5090"/>
                  </a:lnTo>
                  <a:lnTo>
                    <a:pt x="72" y="6553"/>
                  </a:lnTo>
                  <a:cubicBezTo>
                    <a:pt x="0" y="6696"/>
                    <a:pt x="72" y="6946"/>
                    <a:pt x="268" y="7142"/>
                  </a:cubicBezTo>
                  <a:lnTo>
                    <a:pt x="393" y="7267"/>
                  </a:lnTo>
                  <a:cubicBezTo>
                    <a:pt x="523" y="7397"/>
                    <a:pt x="692" y="7480"/>
                    <a:pt x="829" y="7480"/>
                  </a:cubicBezTo>
                  <a:cubicBezTo>
                    <a:pt x="880" y="7480"/>
                    <a:pt x="926" y="7469"/>
                    <a:pt x="964" y="7445"/>
                  </a:cubicBezTo>
                  <a:lnTo>
                    <a:pt x="2445" y="6250"/>
                  </a:lnTo>
                  <a:lnTo>
                    <a:pt x="7441" y="879"/>
                  </a:lnTo>
                  <a:cubicBezTo>
                    <a:pt x="7583" y="736"/>
                    <a:pt x="7637" y="469"/>
                    <a:pt x="7369" y="183"/>
                  </a:cubicBezTo>
                  <a:cubicBezTo>
                    <a:pt x="7227" y="49"/>
                    <a:pt x="7075" y="0"/>
                    <a:pt x="694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p:nvPr/>
          </p:nvSpPr>
          <p:spPr>
            <a:xfrm>
              <a:off x="2559875" y="3056200"/>
              <a:ext cx="97275" cy="85625"/>
            </a:xfrm>
            <a:custGeom>
              <a:rect b="b" l="l" r="r" t="t"/>
              <a:pathLst>
                <a:path extrusionOk="0" h="3425" w="3891">
                  <a:moveTo>
                    <a:pt x="2321" y="1"/>
                  </a:moveTo>
                  <a:cubicBezTo>
                    <a:pt x="1950" y="1"/>
                    <a:pt x="1580" y="144"/>
                    <a:pt x="1303" y="429"/>
                  </a:cubicBezTo>
                  <a:cubicBezTo>
                    <a:pt x="893" y="857"/>
                    <a:pt x="1018" y="1357"/>
                    <a:pt x="947" y="1839"/>
                  </a:cubicBezTo>
                  <a:cubicBezTo>
                    <a:pt x="857" y="2695"/>
                    <a:pt x="179" y="2981"/>
                    <a:pt x="1" y="3034"/>
                  </a:cubicBezTo>
                  <a:cubicBezTo>
                    <a:pt x="367" y="3310"/>
                    <a:pt x="773" y="3425"/>
                    <a:pt x="1182" y="3425"/>
                  </a:cubicBezTo>
                  <a:cubicBezTo>
                    <a:pt x="1989" y="3425"/>
                    <a:pt x="2805" y="2978"/>
                    <a:pt x="3338" y="2445"/>
                  </a:cubicBezTo>
                  <a:cubicBezTo>
                    <a:pt x="3891" y="1892"/>
                    <a:pt x="3891" y="982"/>
                    <a:pt x="3338" y="429"/>
                  </a:cubicBezTo>
                  <a:cubicBezTo>
                    <a:pt x="3061" y="144"/>
                    <a:pt x="2691" y="1"/>
                    <a:pt x="23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19"/>
          <p:cNvGrpSpPr/>
          <p:nvPr/>
        </p:nvGrpSpPr>
        <p:grpSpPr>
          <a:xfrm>
            <a:off x="7607945" y="4474772"/>
            <a:ext cx="731526" cy="715251"/>
            <a:chOff x="2559875" y="2875000"/>
            <a:chExt cx="277925" cy="266825"/>
          </a:xfrm>
        </p:grpSpPr>
        <p:sp>
          <p:nvSpPr>
            <p:cNvPr id="100" name="Google Shape;100;p19"/>
            <p:cNvSpPr/>
            <p:nvPr/>
          </p:nvSpPr>
          <p:spPr>
            <a:xfrm>
              <a:off x="2646875" y="2875000"/>
              <a:ext cx="190925" cy="187025"/>
            </a:xfrm>
            <a:custGeom>
              <a:rect b="b" l="l" r="r" t="t"/>
              <a:pathLst>
                <a:path extrusionOk="0" h="7481" w="7637">
                  <a:moveTo>
                    <a:pt x="6946" y="0"/>
                  </a:moveTo>
                  <a:cubicBezTo>
                    <a:pt x="6816" y="0"/>
                    <a:pt x="6709" y="49"/>
                    <a:pt x="6656" y="112"/>
                  </a:cubicBezTo>
                  <a:lnTo>
                    <a:pt x="1285" y="5090"/>
                  </a:lnTo>
                  <a:lnTo>
                    <a:pt x="72" y="6553"/>
                  </a:lnTo>
                  <a:cubicBezTo>
                    <a:pt x="0" y="6696"/>
                    <a:pt x="72" y="6946"/>
                    <a:pt x="268" y="7142"/>
                  </a:cubicBezTo>
                  <a:lnTo>
                    <a:pt x="393" y="7267"/>
                  </a:lnTo>
                  <a:cubicBezTo>
                    <a:pt x="523" y="7397"/>
                    <a:pt x="692" y="7480"/>
                    <a:pt x="829" y="7480"/>
                  </a:cubicBezTo>
                  <a:cubicBezTo>
                    <a:pt x="880" y="7480"/>
                    <a:pt x="926" y="7469"/>
                    <a:pt x="964" y="7445"/>
                  </a:cubicBezTo>
                  <a:lnTo>
                    <a:pt x="2445" y="6250"/>
                  </a:lnTo>
                  <a:lnTo>
                    <a:pt x="7441" y="879"/>
                  </a:lnTo>
                  <a:cubicBezTo>
                    <a:pt x="7583" y="736"/>
                    <a:pt x="7637" y="469"/>
                    <a:pt x="7369" y="183"/>
                  </a:cubicBezTo>
                  <a:cubicBezTo>
                    <a:pt x="7227" y="49"/>
                    <a:pt x="7075" y="0"/>
                    <a:pt x="694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p:nvPr/>
          </p:nvSpPr>
          <p:spPr>
            <a:xfrm>
              <a:off x="2559875" y="3056200"/>
              <a:ext cx="97275" cy="85625"/>
            </a:xfrm>
            <a:custGeom>
              <a:rect b="b" l="l" r="r" t="t"/>
              <a:pathLst>
                <a:path extrusionOk="0" h="3425" w="3891">
                  <a:moveTo>
                    <a:pt x="2321" y="1"/>
                  </a:moveTo>
                  <a:cubicBezTo>
                    <a:pt x="1950" y="1"/>
                    <a:pt x="1580" y="144"/>
                    <a:pt x="1303" y="429"/>
                  </a:cubicBezTo>
                  <a:cubicBezTo>
                    <a:pt x="893" y="857"/>
                    <a:pt x="1018" y="1357"/>
                    <a:pt x="947" y="1839"/>
                  </a:cubicBezTo>
                  <a:cubicBezTo>
                    <a:pt x="857" y="2695"/>
                    <a:pt x="179" y="2981"/>
                    <a:pt x="1" y="3034"/>
                  </a:cubicBezTo>
                  <a:cubicBezTo>
                    <a:pt x="367" y="3310"/>
                    <a:pt x="773" y="3425"/>
                    <a:pt x="1182" y="3425"/>
                  </a:cubicBezTo>
                  <a:cubicBezTo>
                    <a:pt x="1989" y="3425"/>
                    <a:pt x="2805" y="2978"/>
                    <a:pt x="3338" y="2445"/>
                  </a:cubicBezTo>
                  <a:cubicBezTo>
                    <a:pt x="3891" y="1892"/>
                    <a:pt x="3891" y="982"/>
                    <a:pt x="3338" y="429"/>
                  </a:cubicBezTo>
                  <a:cubicBezTo>
                    <a:pt x="3061" y="144"/>
                    <a:pt x="2691" y="1"/>
                    <a:pt x="232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7A8ED"/>
            </a:gs>
            <a:gs pos="100000">
              <a:srgbClr val="6143CF"/>
            </a:gs>
          </a:gsLst>
          <a:path path="circle">
            <a:fillToRect b="50%" l="50%" r="50%" t="50%"/>
          </a:path>
          <a:tileRect/>
        </a:gradFill>
      </p:bgPr>
    </p:bg>
    <p:spTree>
      <p:nvGrpSpPr>
        <p:cNvPr id="105" name="Shape 105"/>
        <p:cNvGrpSpPr/>
        <p:nvPr/>
      </p:nvGrpSpPr>
      <p:grpSpPr>
        <a:xfrm>
          <a:off x="0" y="0"/>
          <a:ext cx="0" cy="0"/>
          <a:chOff x="0" y="0"/>
          <a:chExt cx="0" cy="0"/>
        </a:xfrm>
      </p:grpSpPr>
      <p:sp>
        <p:nvSpPr>
          <p:cNvPr id="106" name="Google Shape;106;p20"/>
          <p:cNvSpPr txBox="1"/>
          <p:nvPr/>
        </p:nvSpPr>
        <p:spPr>
          <a:xfrm>
            <a:off x="6017341" y="512881"/>
            <a:ext cx="5663381" cy="6494085"/>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6000">
                <a:solidFill>
                  <a:schemeClr val="dk1"/>
                </a:solidFill>
                <a:latin typeface="Permanent Marker"/>
                <a:ea typeface="Permanent Marker"/>
                <a:cs typeface="Permanent Marker"/>
                <a:sym typeface="Permanent Marker"/>
              </a:rPr>
              <a:t>“GO THE EXTRA MILE, IT’S NEVER CROWDED”</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0016_Pollock_Template_SlidesMania">
  <a:themeElements>
    <a:clrScheme name="Violeta rojo">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