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IN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IN" dirty="0"/>
              <a:t>Slide 4 - </a:t>
            </a:r>
            <a:r>
              <a:rPr lang="ta-IN" dirty="0"/>
              <a:t>வருடங்கள்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IN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IN" dirty="0"/>
              <a:t>Slide 4 - </a:t>
            </a:r>
            <a:r>
              <a:rPr lang="ta-IN" dirty="0"/>
              <a:t>வருடங்கள்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IN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IN" dirty="0"/>
              <a:t>Slide 4 - </a:t>
            </a:r>
            <a:r>
              <a:rPr lang="ta-IN" dirty="0"/>
              <a:t>வருடங்கள்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IN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IN" dirty="0"/>
              <a:t>Slide 4 - </a:t>
            </a:r>
            <a:r>
              <a:rPr lang="ta-IN" dirty="0"/>
              <a:t>வருடங்கள்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684576-7556-ACDD-8CB5-03E81C33D7D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B1482A3-A610-5C60-7E7B-8341D81084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6078876-7094-FE06-CE38-62CE4607CE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3FDB07E-33A8-4766-00EA-17F2988FDB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DDE0786-6C8D-A8C9-422E-A6E699CBF2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68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2025-07-22T12:34:46Z</dcterms:modified>
</cp:coreProperties>
</file>