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1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807" r:id="rId3"/>
    <p:sldMasterId id="2147483819" r:id="rId4"/>
    <p:sldMasterId id="2147483754" r:id="rId5"/>
    <p:sldMasterId id="2147483766" r:id="rId6"/>
    <p:sldMasterId id="2147483773" r:id="rId7"/>
    <p:sldMasterId id="2147483693" r:id="rId8"/>
    <p:sldMasterId id="2147483697" r:id="rId9"/>
    <p:sldMasterId id="2147483711" r:id="rId10"/>
    <p:sldMasterId id="2147483720" r:id="rId11"/>
    <p:sldMasterId id="2147483729" r:id="rId12"/>
    <p:sldMasterId id="2147483786" r:id="rId13"/>
    <p:sldMasterId id="2147483811" r:id="rId14"/>
    <p:sldMasterId id="2147483821" r:id="rId15"/>
    <p:sldMasterId id="2147483826" r:id="rId16"/>
  </p:sldMasterIdLst>
  <p:notesMasterIdLst>
    <p:notesMasterId r:id="rId67"/>
  </p:notesMasterIdLst>
  <p:sldIdLst>
    <p:sldId id="257" r:id="rId17"/>
    <p:sldId id="1029" r:id="rId18"/>
    <p:sldId id="705" r:id="rId19"/>
    <p:sldId id="1247" r:id="rId20"/>
    <p:sldId id="798" r:id="rId21"/>
    <p:sldId id="1320" r:id="rId22"/>
    <p:sldId id="1146" r:id="rId23"/>
    <p:sldId id="1147" r:id="rId24"/>
    <p:sldId id="1062" r:id="rId25"/>
    <p:sldId id="1287" r:id="rId26"/>
    <p:sldId id="1200" r:id="rId27"/>
    <p:sldId id="1288" r:id="rId28"/>
    <p:sldId id="1350" r:id="rId29"/>
    <p:sldId id="1351" r:id="rId30"/>
    <p:sldId id="1352" r:id="rId31"/>
    <p:sldId id="1353" r:id="rId32"/>
    <p:sldId id="1354" r:id="rId33"/>
    <p:sldId id="1355" r:id="rId34"/>
    <p:sldId id="1356" r:id="rId35"/>
    <p:sldId id="1357" r:id="rId36"/>
    <p:sldId id="1358" r:id="rId37"/>
    <p:sldId id="1359" r:id="rId38"/>
    <p:sldId id="1360" r:id="rId39"/>
    <p:sldId id="1361" r:id="rId40"/>
    <p:sldId id="1362" r:id="rId41"/>
    <p:sldId id="1363" r:id="rId42"/>
    <p:sldId id="1364" r:id="rId43"/>
    <p:sldId id="1008" r:id="rId44"/>
    <p:sldId id="964" r:id="rId45"/>
    <p:sldId id="1321" r:id="rId46"/>
    <p:sldId id="1235" r:id="rId47"/>
    <p:sldId id="1236" r:id="rId48"/>
    <p:sldId id="1237" r:id="rId49"/>
    <p:sldId id="1365" r:id="rId50"/>
    <p:sldId id="1366" r:id="rId51"/>
    <p:sldId id="1367" r:id="rId52"/>
    <p:sldId id="1368" r:id="rId53"/>
    <p:sldId id="1369" r:id="rId54"/>
    <p:sldId id="1370" r:id="rId55"/>
    <p:sldId id="1371" r:id="rId56"/>
    <p:sldId id="1372" r:id="rId57"/>
    <p:sldId id="1373" r:id="rId58"/>
    <p:sldId id="779" r:id="rId59"/>
    <p:sldId id="1082" r:id="rId60"/>
    <p:sldId id="1310" r:id="rId61"/>
    <p:sldId id="1084" r:id="rId62"/>
    <p:sldId id="1307" r:id="rId63"/>
    <p:sldId id="1311" r:id="rId64"/>
    <p:sldId id="1309" r:id="rId65"/>
    <p:sldId id="1254" r:id="rId66"/>
  </p:sldIdLst>
  <p:sldSz cx="9144000" cy="6858000" type="screen4x3"/>
  <p:notesSz cx="6735763" cy="9866313"/>
  <p:embeddedFontLst>
    <p:embeddedFont>
      <p:font typeface="Dosis" pitchFamily="2" charset="0"/>
      <p:regular r:id="rId68"/>
      <p:bold r:id="rId69"/>
    </p:embeddedFont>
    <p:embeddedFont>
      <p:font typeface="Dosis ExtraBold" pitchFamily="2" charset="0"/>
      <p:bold r:id="rId70"/>
    </p:embeddedFont>
    <p:embeddedFont>
      <p:font typeface="Dosis Medium" pitchFamily="2" charset="0"/>
      <p:regular r:id="rId71"/>
    </p:embeddedFont>
    <p:embeddedFont>
      <p:font typeface="Dosis SemiBold" pitchFamily="2" charset="0"/>
      <p:bold r:id="rId72"/>
    </p:embeddedFont>
    <p:embeddedFont>
      <p:font typeface="Mistral" panose="03090702030407020403" pitchFamily="66" charset="0"/>
      <p:regular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7E6E6"/>
    <a:srgbClr val="E6F3FA"/>
    <a:srgbClr val="A09F9F"/>
    <a:srgbClr val="AFABAB"/>
    <a:srgbClr val="9EE0F4"/>
    <a:srgbClr val="2196B1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6B18C8-5D3D-42E6-AEC0-CD1A463911C9}" v="47" dt="2025-11-26T17:31:13.2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font" Target="fonts/font1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5.fntdata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font" Target="fonts/font6.fntdata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">
      <pc:chgData name="Jalila El Baraka" userId="ea93c961-285f-4edc-9e51-dff84fc1dbdc" providerId="ADAL" clId="{57C2819A-E835-47AA-9356-3BB7B51E441F}" dt="2025-11-26T17:31:13.261" v="1378"/>
      <pc:docMkLst>
        <pc:docMk/>
      </pc:docMkLst>
      <pc:sldChg chg="del">
        <pc:chgData name="Jalila El Baraka" userId="ea93c961-285f-4edc-9e51-dff84fc1dbdc" providerId="ADAL" clId="{57C2819A-E835-47AA-9356-3BB7B51E441F}" dt="2025-11-26T17:20:08.382" v="1273" actId="47"/>
        <pc:sldMkLst>
          <pc:docMk/>
          <pc:sldMk cId="4261658029" sldId="679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323155503" sldId="779"/>
        </pc:sldMkLst>
      </pc:sldChg>
      <pc:sldChg chg="add">
        <pc:chgData name="Jalila El Baraka" userId="ea93c961-285f-4edc-9e51-dff84fc1dbdc" providerId="ADAL" clId="{57C2819A-E835-47AA-9356-3BB7B51E441F}" dt="2025-11-26T16:16:49.569" v="545"/>
        <pc:sldMkLst>
          <pc:docMk/>
          <pc:sldMk cId="2632406650" sldId="779"/>
        </pc:sldMkLst>
      </pc:sldChg>
      <pc:sldChg chg="add">
        <pc:chgData name="Jalila El Baraka" userId="ea93c961-285f-4edc-9e51-dff84fc1dbdc" providerId="ADAL" clId="{57C2819A-E835-47AA-9356-3BB7B51E441F}" dt="2025-11-26T15:43:17.461" v="0"/>
        <pc:sldMkLst>
          <pc:docMk/>
          <pc:sldMk cId="2191222266" sldId="798"/>
        </pc:sldMkLst>
      </pc:sldChg>
      <pc:sldChg chg="del">
        <pc:chgData name="Jalila El Baraka" userId="ea93c961-285f-4edc-9e51-dff84fc1dbdc" providerId="ADAL" clId="{57C2819A-E835-47AA-9356-3BB7B51E441F}" dt="2025-11-26T17:19:36.568" v="1245" actId="47"/>
        <pc:sldMkLst>
          <pc:docMk/>
          <pc:sldMk cId="2960233081" sldId="843"/>
        </pc:sldMkLst>
      </pc:sldChg>
      <pc:sldChg chg="del">
        <pc:chgData name="Jalila El Baraka" userId="ea93c961-285f-4edc-9e51-dff84fc1dbdc" providerId="ADAL" clId="{57C2819A-E835-47AA-9356-3BB7B51E441F}" dt="2025-11-26T17:19:38.895" v="1248" actId="47"/>
        <pc:sldMkLst>
          <pc:docMk/>
          <pc:sldMk cId="3711836117" sldId="864"/>
        </pc:sldMkLst>
      </pc:sldChg>
      <pc:sldChg chg="del">
        <pc:chgData name="Jalila El Baraka" userId="ea93c961-285f-4edc-9e51-dff84fc1dbdc" providerId="ADAL" clId="{57C2819A-E835-47AA-9356-3BB7B51E441F}" dt="2025-11-26T17:19:44.276" v="1261" actId="47"/>
        <pc:sldMkLst>
          <pc:docMk/>
          <pc:sldMk cId="3592507484" sldId="865"/>
        </pc:sldMkLst>
      </pc:sldChg>
      <pc:sldChg chg="del">
        <pc:chgData name="Jalila El Baraka" userId="ea93c961-285f-4edc-9e51-dff84fc1dbdc" providerId="ADAL" clId="{57C2819A-E835-47AA-9356-3BB7B51E441F}" dt="2025-11-26T17:19:46.344" v="1265" actId="47"/>
        <pc:sldMkLst>
          <pc:docMk/>
          <pc:sldMk cId="1143159255" sldId="889"/>
        </pc:sldMkLst>
      </pc:sldChg>
      <pc:sldChg chg="del">
        <pc:chgData name="Jalila El Baraka" userId="ea93c961-285f-4edc-9e51-dff84fc1dbdc" providerId="ADAL" clId="{57C2819A-E835-47AA-9356-3BB7B51E441F}" dt="2025-11-26T17:19:44.687" v="1262" actId="47"/>
        <pc:sldMkLst>
          <pc:docMk/>
          <pc:sldMk cId="4105374042" sldId="890"/>
        </pc:sldMkLst>
      </pc:sldChg>
      <pc:sldChg chg="del">
        <pc:chgData name="Jalila El Baraka" userId="ea93c961-285f-4edc-9e51-dff84fc1dbdc" providerId="ADAL" clId="{57C2819A-E835-47AA-9356-3BB7B51E441F}" dt="2025-11-26T17:19:50.324" v="1270" actId="47"/>
        <pc:sldMkLst>
          <pc:docMk/>
          <pc:sldMk cId="2699269778" sldId="894"/>
        </pc:sldMkLst>
      </pc:sldChg>
      <pc:sldChg chg="modSp add mod">
        <pc:chgData name="Jalila El Baraka" userId="ea93c961-285f-4edc-9e51-dff84fc1dbdc" providerId="ADAL" clId="{57C2819A-E835-47AA-9356-3BB7B51E441F}" dt="2025-11-26T17:22:13.622" v="1297" actId="20577"/>
        <pc:sldMkLst>
          <pc:docMk/>
          <pc:sldMk cId="2676537396" sldId="964"/>
        </pc:sldMkLst>
        <pc:spChg chg="mod">
          <ac:chgData name="Jalila El Baraka" userId="ea93c961-285f-4edc-9e51-dff84fc1dbdc" providerId="ADAL" clId="{57C2819A-E835-47AA-9356-3BB7B51E441F}" dt="2025-11-26T17:22:13.622" v="1297" actId="20577"/>
          <ac:spMkLst>
            <pc:docMk/>
            <pc:sldMk cId="2676537396" sldId="964"/>
            <ac:spMk id="27" creationId="{2DDB52E5-C691-5107-4CA8-E4EDF683B725}"/>
          </ac:spMkLst>
        </pc:spChg>
      </pc:sldChg>
      <pc:sldChg chg="del">
        <pc:chgData name="Jalila El Baraka" userId="ea93c961-285f-4edc-9e51-dff84fc1dbdc" providerId="ADAL" clId="{57C2819A-E835-47AA-9356-3BB7B51E441F}" dt="2025-11-26T17:19:35.684" v="1244" actId="47"/>
        <pc:sldMkLst>
          <pc:docMk/>
          <pc:sldMk cId="253054449" sldId="984"/>
        </pc:sldMkLst>
      </pc:sldChg>
      <pc:sldChg chg="add del">
        <pc:chgData name="Jalila El Baraka" userId="ea93c961-285f-4edc-9e51-dff84fc1dbdc" providerId="ADAL" clId="{57C2819A-E835-47AA-9356-3BB7B51E441F}" dt="2025-11-26T17:05:27.528" v="980" actId="2696"/>
        <pc:sldMkLst>
          <pc:docMk/>
          <pc:sldMk cId="148434463" sldId="1000"/>
        </pc:sldMkLst>
      </pc:sldChg>
      <pc:sldChg chg="modSp add del mod">
        <pc:chgData name="Jalila El Baraka" userId="ea93c961-285f-4edc-9e51-dff84fc1dbdc" providerId="ADAL" clId="{57C2819A-E835-47AA-9356-3BB7B51E441F}" dt="2025-11-26T17:18:14.571" v="1216" actId="20577"/>
        <pc:sldMkLst>
          <pc:docMk/>
          <pc:sldMk cId="1228419278" sldId="1008"/>
        </pc:sldMkLst>
        <pc:spChg chg="mod">
          <ac:chgData name="Jalila El Baraka" userId="ea93c961-285f-4edc-9e51-dff84fc1dbdc" providerId="ADAL" clId="{57C2819A-E835-47AA-9356-3BB7B51E441F}" dt="2025-11-26T17:18:14.571" v="1216" actId="20577"/>
          <ac:spMkLst>
            <pc:docMk/>
            <pc:sldMk cId="1228419278" sldId="1008"/>
            <ac:spMk id="3" creationId="{5DC566B6-A7BC-76A4-19B4-275D440E37B6}"/>
          </ac:spMkLst>
        </pc:spChg>
        <pc:spChg chg="mod">
          <ac:chgData name="Jalila El Baraka" userId="ea93c961-285f-4edc-9e51-dff84fc1dbdc" providerId="ADAL" clId="{57C2819A-E835-47AA-9356-3BB7B51E441F}" dt="2025-11-26T17:17:40.664" v="1162" actId="20577"/>
          <ac:spMkLst>
            <pc:docMk/>
            <pc:sldMk cId="1228419278" sldId="1008"/>
            <ac:spMk id="10" creationId="{355116EA-4FE2-8E53-B43F-E1AF81F4F4F7}"/>
          </ac:spMkLst>
        </pc:spChg>
      </pc:sldChg>
      <pc:sldChg chg="del">
        <pc:chgData name="Jalila El Baraka" userId="ea93c961-285f-4edc-9e51-dff84fc1dbdc" providerId="ADAL" clId="{57C2819A-E835-47AA-9356-3BB7B51E441F}" dt="2025-11-26T15:44:09.205" v="4" actId="2696"/>
        <pc:sldMkLst>
          <pc:docMk/>
          <pc:sldMk cId="2396217356" sldId="1040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29:39.372" v="1371" actId="478"/>
        <pc:sldMkLst>
          <pc:docMk/>
          <pc:sldMk cId="254255398" sldId="1062"/>
        </pc:sldMkLst>
        <pc:spChg chg="mod ord">
          <ac:chgData name="Jalila El Baraka" userId="ea93c961-285f-4edc-9e51-dff84fc1dbdc" providerId="ADAL" clId="{57C2819A-E835-47AA-9356-3BB7B51E441F}" dt="2025-11-26T15:45:58.681" v="7" actId="700"/>
          <ac:spMkLst>
            <pc:docMk/>
            <pc:sldMk cId="254255398" sldId="1062"/>
            <ac:spMk id="2" creationId="{AB46473F-5D0C-5AD0-6872-4289B77BF1AF}"/>
          </ac:spMkLst>
        </pc:spChg>
        <pc:spChg chg="add del mod ord">
          <ac:chgData name="Jalila El Baraka" userId="ea93c961-285f-4edc-9e51-dff84fc1dbdc" providerId="ADAL" clId="{57C2819A-E835-47AA-9356-3BB7B51E441F}" dt="2025-11-26T17:29:39.372" v="1371" actId="478"/>
          <ac:spMkLst>
            <pc:docMk/>
            <pc:sldMk cId="254255398" sldId="1062"/>
            <ac:spMk id="3" creationId="{5DD85931-0504-91F2-B9E9-3A6FD01A5087}"/>
          </ac:spMkLst>
        </pc:spChg>
        <pc:spChg chg="add del mod ord">
          <ac:chgData name="Jalila El Baraka" userId="ea93c961-285f-4edc-9e51-dff84fc1dbdc" providerId="ADAL" clId="{57C2819A-E835-47AA-9356-3BB7B51E441F}" dt="2025-11-26T15:46:04.313" v="8" actId="478"/>
          <ac:spMkLst>
            <pc:docMk/>
            <pc:sldMk cId="254255398" sldId="1062"/>
            <ac:spMk id="4" creationId="{DFDC528C-FFB4-6ACC-85C9-FBD860809C5A}"/>
          </ac:spMkLst>
        </pc:spChg>
      </pc:sldChg>
      <pc:sldChg chg="modSp add mod">
        <pc:chgData name="Jalila El Baraka" userId="ea93c961-285f-4edc-9e51-dff84fc1dbdc" providerId="ADAL" clId="{57C2819A-E835-47AA-9356-3BB7B51E441F}" dt="2025-11-26T16:55:44.036" v="588" actId="14100"/>
        <pc:sldMkLst>
          <pc:docMk/>
          <pc:sldMk cId="2306109178" sldId="1082"/>
        </pc:sldMkLst>
        <pc:spChg chg="mod">
          <ac:chgData name="Jalila El Baraka" userId="ea93c961-285f-4edc-9e51-dff84fc1dbdc" providerId="ADAL" clId="{57C2819A-E835-47AA-9356-3BB7B51E441F}" dt="2025-11-26T16:55:04.027" v="566" actId="14100"/>
          <ac:spMkLst>
            <pc:docMk/>
            <pc:sldMk cId="2306109178" sldId="1082"/>
            <ac:spMk id="2" creationId="{7B7ECDFE-CFC7-1B6F-81F3-47D09CE7C85F}"/>
          </ac:spMkLst>
        </pc:spChg>
        <pc:spChg chg="mod">
          <ac:chgData name="Jalila El Baraka" userId="ea93c961-285f-4edc-9e51-dff84fc1dbdc" providerId="ADAL" clId="{57C2819A-E835-47AA-9356-3BB7B51E441F}" dt="2025-11-26T16:55:01.708" v="565" actId="14100"/>
          <ac:spMkLst>
            <pc:docMk/>
            <pc:sldMk cId="2306109178" sldId="1082"/>
            <ac:spMk id="3" creationId="{7C26C38A-EC3C-EF59-B433-152AFA860209}"/>
          </ac:spMkLst>
        </pc:spChg>
        <pc:spChg chg="mod">
          <ac:chgData name="Jalila El Baraka" userId="ea93c961-285f-4edc-9e51-dff84fc1dbdc" providerId="ADAL" clId="{57C2819A-E835-47AA-9356-3BB7B51E441F}" dt="2025-11-26T16:55:44.036" v="588" actId="14100"/>
          <ac:spMkLst>
            <pc:docMk/>
            <pc:sldMk cId="2306109178" sldId="1082"/>
            <ac:spMk id="4" creationId="{669A69C0-043D-C68D-AC73-773DB2A699DB}"/>
          </ac:spMkLst>
        </pc:spChg>
        <pc:spChg chg="mod">
          <ac:chgData name="Jalila El Baraka" userId="ea93c961-285f-4edc-9e51-dff84fc1dbdc" providerId="ADAL" clId="{57C2819A-E835-47AA-9356-3BB7B51E441F}" dt="2025-11-26T16:55:18.681" v="575" actId="14100"/>
          <ac:spMkLst>
            <pc:docMk/>
            <pc:sldMk cId="2306109178" sldId="1082"/>
            <ac:spMk id="7" creationId="{5CB2465B-9E78-C7B4-955F-8DEC7CAF94E2}"/>
          </ac:spMkLst>
        </pc:spChg>
        <pc:spChg chg="mod">
          <ac:chgData name="Jalila El Baraka" userId="ea93c961-285f-4edc-9e51-dff84fc1dbdc" providerId="ADAL" clId="{57C2819A-E835-47AA-9356-3BB7B51E441F}" dt="2025-11-26T16:55:33.598" v="581" actId="14100"/>
          <ac:spMkLst>
            <pc:docMk/>
            <pc:sldMk cId="2306109178" sldId="1082"/>
            <ac:spMk id="11" creationId="{01528138-90E5-9182-3DBB-78A6ADEE6316}"/>
          </ac:spMkLst>
        </pc:spChg>
        <pc:spChg chg="mod">
          <ac:chgData name="Jalila El Baraka" userId="ea93c961-285f-4edc-9e51-dff84fc1dbdc" providerId="ADAL" clId="{57C2819A-E835-47AA-9356-3BB7B51E441F}" dt="2025-11-26T16:55:12.266" v="573" actId="20577"/>
          <ac:spMkLst>
            <pc:docMk/>
            <pc:sldMk cId="2306109178" sldId="1082"/>
            <ac:spMk id="14" creationId="{FF239370-490F-ED21-B14C-117F185065D4}"/>
          </ac:spMkLst>
        </pc:spChg>
        <pc:spChg chg="mod">
          <ac:chgData name="Jalila El Baraka" userId="ea93c961-285f-4edc-9e51-dff84fc1dbdc" providerId="ADAL" clId="{57C2819A-E835-47AA-9356-3BB7B51E441F}" dt="2025-11-26T16:55:42.127" v="587" actId="14100"/>
          <ac:spMkLst>
            <pc:docMk/>
            <pc:sldMk cId="2306109178" sldId="1082"/>
            <ac:spMk id="15" creationId="{5A507CEB-479D-9D1A-ECA2-D731F5FD5B94}"/>
          </ac:spMkLst>
        </pc:spChg>
        <pc:spChg chg="mod">
          <ac:chgData name="Jalila El Baraka" userId="ea93c961-285f-4edc-9e51-dff84fc1dbdc" providerId="ADAL" clId="{57C2819A-E835-47AA-9356-3BB7B51E441F}" dt="2025-11-26T16:55:37.412" v="585" actId="20577"/>
          <ac:spMkLst>
            <pc:docMk/>
            <pc:sldMk cId="2306109178" sldId="1082"/>
            <ac:spMk id="17" creationId="{065EF2DC-16DB-FD30-1BA1-9DA29DC83710}"/>
          </ac:spMkLst>
        </pc:spChg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4069269216" sldId="1082"/>
        </pc:sldMkLst>
      </pc:sldChg>
      <pc:sldChg chg="delSp modSp add mod">
        <pc:chgData name="Jalila El Baraka" userId="ea93c961-285f-4edc-9e51-dff84fc1dbdc" providerId="ADAL" clId="{57C2819A-E835-47AA-9356-3BB7B51E441F}" dt="2025-11-26T16:57:13.923" v="660" actId="1076"/>
        <pc:sldMkLst>
          <pc:docMk/>
          <pc:sldMk cId="245027804" sldId="1084"/>
        </pc:sldMkLst>
        <pc:spChg chg="mod">
          <ac:chgData name="Jalila El Baraka" userId="ea93c961-285f-4edc-9e51-dff84fc1dbdc" providerId="ADAL" clId="{57C2819A-E835-47AA-9356-3BB7B51E441F}" dt="2025-11-26T16:57:13.923" v="660" actId="1076"/>
          <ac:spMkLst>
            <pc:docMk/>
            <pc:sldMk cId="245027804" sldId="1084"/>
            <ac:spMk id="3" creationId="{A094F7B5-19F0-AA74-89C9-E16ACB55925F}"/>
          </ac:spMkLst>
        </pc:spChg>
        <pc:spChg chg="del mod">
          <ac:chgData name="Jalila El Baraka" userId="ea93c961-285f-4edc-9e51-dff84fc1dbdc" providerId="ADAL" clId="{57C2819A-E835-47AA-9356-3BB7B51E441F}" dt="2025-11-26T16:56:28.347" v="607" actId="478"/>
          <ac:spMkLst>
            <pc:docMk/>
            <pc:sldMk cId="245027804" sldId="1084"/>
            <ac:spMk id="4" creationId="{2CA09CB4-CE96-A072-63DA-995F79B05489}"/>
          </ac:spMkLst>
        </pc:spChg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2812219168" sldId="1084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1007268527" sldId="1085"/>
        </pc:sldMkLst>
      </pc:sldChg>
      <pc:sldChg chg="add del">
        <pc:chgData name="Jalila El Baraka" userId="ea93c961-285f-4edc-9e51-dff84fc1dbdc" providerId="ADAL" clId="{57C2819A-E835-47AA-9356-3BB7B51E441F}" dt="2025-11-26T17:09:23.729" v="994" actId="47"/>
        <pc:sldMkLst>
          <pc:docMk/>
          <pc:sldMk cId="3811662898" sldId="1085"/>
        </pc:sldMkLst>
      </pc:sldChg>
      <pc:sldChg chg="del">
        <pc:chgData name="Jalila El Baraka" userId="ea93c961-285f-4edc-9e51-dff84fc1dbdc" providerId="ADAL" clId="{57C2819A-E835-47AA-9356-3BB7B51E441F}" dt="2025-11-26T17:19:32.368" v="1237" actId="47"/>
        <pc:sldMkLst>
          <pc:docMk/>
          <pc:sldMk cId="3072742044" sldId="1086"/>
        </pc:sldMkLst>
      </pc:sldChg>
      <pc:sldChg chg="del">
        <pc:chgData name="Jalila El Baraka" userId="ea93c961-285f-4edc-9e51-dff84fc1dbdc" providerId="ADAL" clId="{57C2819A-E835-47AA-9356-3BB7B51E441F}" dt="2025-11-26T17:19:33.597" v="1239" actId="47"/>
        <pc:sldMkLst>
          <pc:docMk/>
          <pc:sldMk cId="2411651252" sldId="1087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14:22.968" v="1057" actId="20577"/>
        <pc:sldMkLst>
          <pc:docMk/>
          <pc:sldMk cId="2168075664" sldId="1104"/>
        </pc:sldMkLst>
        <pc:spChg chg="add del mod ord">
          <ac:chgData name="Jalila El Baraka" userId="ea93c961-285f-4edc-9e51-dff84fc1dbdc" providerId="ADAL" clId="{57C2819A-E835-47AA-9356-3BB7B51E441F}" dt="2025-11-26T17:14:13.663" v="1053" actId="478"/>
          <ac:spMkLst>
            <pc:docMk/>
            <pc:sldMk cId="2168075664" sldId="1104"/>
            <ac:spMk id="4" creationId="{75921BC2-8FE2-140E-2E70-FD48BF685B81}"/>
          </ac:spMkLst>
        </pc:spChg>
        <pc:spChg chg="mod ord">
          <ac:chgData name="Jalila El Baraka" userId="ea93c961-285f-4edc-9e51-dff84fc1dbdc" providerId="ADAL" clId="{57C2819A-E835-47AA-9356-3BB7B51E441F}" dt="2025-11-26T17:14:22.968" v="1057" actId="20577"/>
          <ac:spMkLst>
            <pc:docMk/>
            <pc:sldMk cId="2168075664" sldId="1104"/>
            <ac:spMk id="7" creationId="{68F037F7-A288-4E42-74E4-254A2F58C619}"/>
          </ac:spMkLst>
        </pc:spChg>
      </pc:sldChg>
      <pc:sldChg chg="del">
        <pc:chgData name="Jalila El Baraka" userId="ea93c961-285f-4edc-9e51-dff84fc1dbdc" providerId="ADAL" clId="{57C2819A-E835-47AA-9356-3BB7B51E441F}" dt="2025-11-26T17:12:51.093" v="1045" actId="2696"/>
        <pc:sldMkLst>
          <pc:docMk/>
          <pc:sldMk cId="2477685694" sldId="1107"/>
        </pc:sldMkLst>
      </pc:sldChg>
      <pc:sldChg chg="del">
        <pc:chgData name="Jalila El Baraka" userId="ea93c961-285f-4edc-9e51-dff84fc1dbdc" providerId="ADAL" clId="{57C2819A-E835-47AA-9356-3BB7B51E441F}" dt="2025-11-26T17:12:54.169" v="1046" actId="2696"/>
        <pc:sldMkLst>
          <pc:docMk/>
          <pc:sldMk cId="1511685236" sldId="1108"/>
        </pc:sldMkLst>
      </pc:sldChg>
      <pc:sldChg chg="add del">
        <pc:chgData name="Jalila El Baraka" userId="ea93c961-285f-4edc-9e51-dff84fc1dbdc" providerId="ADAL" clId="{57C2819A-E835-47AA-9356-3BB7B51E441F}" dt="2025-11-26T17:09:41.239" v="998" actId="47"/>
        <pc:sldMkLst>
          <pc:docMk/>
          <pc:sldMk cId="150542108" sldId="1112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3533272347" sldId="1112"/>
        </pc:sldMkLst>
      </pc:sldChg>
      <pc:sldChg chg="del">
        <pc:chgData name="Jalila El Baraka" userId="ea93c961-285f-4edc-9e51-dff84fc1dbdc" providerId="ADAL" clId="{57C2819A-E835-47AA-9356-3BB7B51E441F}" dt="2025-11-26T17:19:24.483" v="1234" actId="47"/>
        <pc:sldMkLst>
          <pc:docMk/>
          <pc:sldMk cId="3405673476" sldId="1113"/>
        </pc:sldMkLst>
      </pc:sldChg>
      <pc:sldChg chg="del">
        <pc:chgData name="Jalila El Baraka" userId="ea93c961-285f-4edc-9e51-dff84fc1dbdc" providerId="ADAL" clId="{57C2819A-E835-47AA-9356-3BB7B51E441F}" dt="2025-11-26T17:19:32.934" v="1238" actId="47"/>
        <pc:sldMkLst>
          <pc:docMk/>
          <pc:sldMk cId="3632036112" sldId="1116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14:31.623" v="1059" actId="478"/>
        <pc:sldMkLst>
          <pc:docMk/>
          <pc:sldMk cId="3500089257" sldId="1133"/>
        </pc:sldMkLst>
        <pc:spChg chg="add del mod ord">
          <ac:chgData name="Jalila El Baraka" userId="ea93c961-285f-4edc-9e51-dff84fc1dbdc" providerId="ADAL" clId="{57C2819A-E835-47AA-9356-3BB7B51E441F}" dt="2025-11-26T17:14:31.623" v="1059" actId="478"/>
          <ac:spMkLst>
            <pc:docMk/>
            <pc:sldMk cId="3500089257" sldId="1133"/>
            <ac:spMk id="4" creationId="{DFD8A6DF-F005-9EC5-E953-FE61ACB2FE3C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500089257" sldId="1133"/>
            <ac:spMk id="7" creationId="{34E4583D-50BB-4484-1BFF-3B65C2347A1A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4:27.952" v="1058" actId="478"/>
        <pc:sldMkLst>
          <pc:docMk/>
          <pc:sldMk cId="2333901165" sldId="1134"/>
        </pc:sldMkLst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333901165" sldId="1134"/>
            <ac:spMk id="2" creationId="{40AF18A2-76F8-5824-D7FF-A6C426E8EA1C}"/>
          </ac:spMkLst>
        </pc:spChg>
        <pc:spChg chg="add del mod ord">
          <ac:chgData name="Jalila El Baraka" userId="ea93c961-285f-4edc-9e51-dff84fc1dbdc" providerId="ADAL" clId="{57C2819A-E835-47AA-9356-3BB7B51E441F}" dt="2025-11-26T17:14:27.952" v="1058" actId="478"/>
          <ac:spMkLst>
            <pc:docMk/>
            <pc:sldMk cId="2333901165" sldId="1134"/>
            <ac:spMk id="3" creationId="{5145BDE0-693C-08DD-CC33-BEDAECE3BC8D}"/>
          </ac:spMkLst>
        </pc:spChg>
      </pc:sldChg>
      <pc:sldChg chg="add del">
        <pc:chgData name="Jalila El Baraka" userId="ea93c961-285f-4edc-9e51-dff84fc1dbdc" providerId="ADAL" clId="{57C2819A-E835-47AA-9356-3BB7B51E441F}" dt="2025-11-26T17:09:37.944" v="996" actId="47"/>
        <pc:sldMkLst>
          <pc:docMk/>
          <pc:sldMk cId="681013748" sldId="1137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929565556" sldId="1137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2667277456" sldId="1138"/>
        </pc:sldMkLst>
      </pc:sldChg>
      <pc:sldChg chg="add del">
        <pc:chgData name="Jalila El Baraka" userId="ea93c961-285f-4edc-9e51-dff84fc1dbdc" providerId="ADAL" clId="{57C2819A-E835-47AA-9356-3BB7B51E441F}" dt="2025-11-26T17:09:25.023" v="995" actId="47"/>
        <pc:sldMkLst>
          <pc:docMk/>
          <pc:sldMk cId="4057052098" sldId="1138"/>
        </pc:sldMkLst>
      </pc:sldChg>
      <pc:sldChg chg="del">
        <pc:chgData name="Jalila El Baraka" userId="ea93c961-285f-4edc-9e51-dff84fc1dbdc" providerId="ADAL" clId="{57C2819A-E835-47AA-9356-3BB7B51E441F}" dt="2025-11-26T17:19:28.297" v="1235" actId="47"/>
        <pc:sldMkLst>
          <pc:docMk/>
          <pc:sldMk cId="3788805973" sldId="1139"/>
        </pc:sldMkLst>
      </pc:sldChg>
      <pc:sldChg chg="modSp add mod">
        <pc:chgData name="Jalila El Baraka" userId="ea93c961-285f-4edc-9e51-dff84fc1dbdc" providerId="ADAL" clId="{57C2819A-E835-47AA-9356-3BB7B51E441F}" dt="2025-11-26T17:29:29.265" v="1370" actId="20577"/>
        <pc:sldMkLst>
          <pc:docMk/>
          <pc:sldMk cId="3945252634" sldId="1146"/>
        </pc:sldMkLst>
        <pc:spChg chg="mod">
          <ac:chgData name="Jalila El Baraka" userId="ea93c961-285f-4edc-9e51-dff84fc1dbdc" providerId="ADAL" clId="{57C2819A-E835-47AA-9356-3BB7B51E441F}" dt="2025-11-26T17:29:29.265" v="1370" actId="20577"/>
          <ac:spMkLst>
            <pc:docMk/>
            <pc:sldMk cId="3945252634" sldId="1146"/>
            <ac:spMk id="15" creationId="{5746AB9A-7886-DD60-98B7-1FF83C8176F0}"/>
          </ac:spMkLst>
        </pc:spChg>
      </pc:sldChg>
      <pc:sldChg chg="add del">
        <pc:chgData name="Jalila El Baraka" userId="ea93c961-285f-4edc-9e51-dff84fc1dbdc" providerId="ADAL" clId="{57C2819A-E835-47AA-9356-3BB7B51E441F}" dt="2025-11-26T15:45:43.333" v="6"/>
        <pc:sldMkLst>
          <pc:docMk/>
          <pc:sldMk cId="4281358666" sldId="1147"/>
        </pc:sldMkLst>
      </pc:sldChg>
      <pc:sldChg chg="del">
        <pc:chgData name="Jalila El Baraka" userId="ea93c961-285f-4edc-9e51-dff84fc1dbdc" providerId="ADAL" clId="{57C2819A-E835-47AA-9356-3BB7B51E441F}" dt="2025-11-26T17:29:08.146" v="1352" actId="47"/>
        <pc:sldMkLst>
          <pc:docMk/>
          <pc:sldMk cId="2513213579" sldId="1184"/>
        </pc:sldMkLst>
      </pc:sldChg>
      <pc:sldChg chg="del">
        <pc:chgData name="Jalila El Baraka" userId="ea93c961-285f-4edc-9e51-dff84fc1dbdc" providerId="ADAL" clId="{57C2819A-E835-47AA-9356-3BB7B51E441F}" dt="2025-11-26T17:08:59.872" v="993" actId="47"/>
        <pc:sldMkLst>
          <pc:docMk/>
          <pc:sldMk cId="2388967855" sldId="1192"/>
        </pc:sldMkLst>
      </pc:sldChg>
      <pc:sldChg chg="add">
        <pc:chgData name="Jalila El Baraka" userId="ea93c961-285f-4edc-9e51-dff84fc1dbdc" providerId="ADAL" clId="{57C2819A-E835-47AA-9356-3BB7B51E441F}" dt="2025-11-26T15:55:41.670" v="10"/>
        <pc:sldMkLst>
          <pc:docMk/>
          <pc:sldMk cId="3069209605" sldId="1200"/>
        </pc:sldMkLst>
      </pc:sldChg>
      <pc:sldChg chg="del">
        <pc:chgData name="Jalila El Baraka" userId="ea93c961-285f-4edc-9e51-dff84fc1dbdc" providerId="ADAL" clId="{57C2819A-E835-47AA-9356-3BB7B51E441F}" dt="2025-11-26T17:13:00.952" v="1047" actId="2696"/>
        <pc:sldMkLst>
          <pc:docMk/>
          <pc:sldMk cId="241121887" sldId="1234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10:57.574" v="1028" actId="478"/>
        <pc:sldMkLst>
          <pc:docMk/>
          <pc:sldMk cId="4171479022" sldId="1235"/>
        </pc:sldMkLst>
        <pc:spChg chg="add del mod ord">
          <ac:chgData name="Jalila El Baraka" userId="ea93c961-285f-4edc-9e51-dff84fc1dbdc" providerId="ADAL" clId="{57C2819A-E835-47AA-9356-3BB7B51E441F}" dt="2025-11-26T17:10:24.273" v="1024" actId="478"/>
          <ac:spMkLst>
            <pc:docMk/>
            <pc:sldMk cId="4171479022" sldId="1235"/>
            <ac:spMk id="3" creationId="{7B4A41E2-BCC3-CC08-3569-D97D22B9EC6C}"/>
          </ac:spMkLst>
        </pc:spChg>
        <pc:spChg chg="add del mod ord">
          <ac:chgData name="Jalila El Baraka" userId="ea93c961-285f-4edc-9e51-dff84fc1dbdc" providerId="ADAL" clId="{57C2819A-E835-47AA-9356-3BB7B51E441F}" dt="2025-11-26T17:10:25.789" v="1025" actId="478"/>
          <ac:spMkLst>
            <pc:docMk/>
            <pc:sldMk cId="4171479022" sldId="1235"/>
            <ac:spMk id="5" creationId="{B1971558-F6E5-E72A-D909-BDC2199A7A2C}"/>
          </ac:spMkLst>
        </pc:spChg>
        <pc:spChg chg="mod ord">
          <ac:chgData name="Jalila El Baraka" userId="ea93c961-285f-4edc-9e51-dff84fc1dbdc" providerId="ADAL" clId="{57C2819A-E835-47AA-9356-3BB7B51E441F}" dt="2025-11-26T17:10:55.254" v="1027" actId="700"/>
          <ac:spMkLst>
            <pc:docMk/>
            <pc:sldMk cId="4171479022" sldId="1235"/>
            <ac:spMk id="7" creationId="{D3A47F4C-6D08-58E1-9A54-D2526C25ADA5}"/>
          </ac:spMkLst>
        </pc:spChg>
        <pc:spChg chg="add del mod ord">
          <ac:chgData name="Jalila El Baraka" userId="ea93c961-285f-4edc-9e51-dff84fc1dbdc" providerId="ADAL" clId="{57C2819A-E835-47AA-9356-3BB7B51E441F}" dt="2025-11-26T17:10:55.254" v="1027" actId="700"/>
          <ac:spMkLst>
            <pc:docMk/>
            <pc:sldMk cId="4171479022" sldId="1235"/>
            <ac:spMk id="10" creationId="{94EFE8C8-9AA7-92EF-3A94-FD07554A3726}"/>
          </ac:spMkLst>
        </pc:spChg>
        <pc:spChg chg="add del mod ord">
          <ac:chgData name="Jalila El Baraka" userId="ea93c961-285f-4edc-9e51-dff84fc1dbdc" providerId="ADAL" clId="{57C2819A-E835-47AA-9356-3BB7B51E441F}" dt="2025-11-26T17:10:57.574" v="1028" actId="478"/>
          <ac:spMkLst>
            <pc:docMk/>
            <pc:sldMk cId="4171479022" sldId="1235"/>
            <ac:spMk id="11" creationId="{823AE145-D86D-053C-7AED-9545950E5749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1:23.514" v="1034" actId="478"/>
        <pc:sldMkLst>
          <pc:docMk/>
          <pc:sldMk cId="1705832879" sldId="1236"/>
        </pc:sldMkLst>
        <pc:spChg chg="mod ord">
          <ac:chgData name="Jalila El Baraka" userId="ea93c961-285f-4edc-9e51-dff84fc1dbdc" providerId="ADAL" clId="{57C2819A-E835-47AA-9356-3BB7B51E441F}" dt="2025-11-26T17:11:12.778" v="1029" actId="700"/>
          <ac:spMkLst>
            <pc:docMk/>
            <pc:sldMk cId="1705832879" sldId="1236"/>
            <ac:spMk id="2" creationId="{5CA99216-D4AE-3F75-2541-0A2DD505C3FD}"/>
          </ac:spMkLst>
        </pc:spChg>
        <pc:spChg chg="add del mod ord">
          <ac:chgData name="Jalila El Baraka" userId="ea93c961-285f-4edc-9e51-dff84fc1dbdc" providerId="ADAL" clId="{57C2819A-E835-47AA-9356-3BB7B51E441F}" dt="2025-11-26T17:11:23.514" v="1034" actId="478"/>
          <ac:spMkLst>
            <pc:docMk/>
            <pc:sldMk cId="1705832879" sldId="1236"/>
            <ac:spMk id="3" creationId="{E67F0976-8E7A-3507-998D-DE65B32C49CE}"/>
          </ac:spMkLst>
        </pc:spChg>
        <pc:grpChg chg="add del">
          <ac:chgData name="Jalila El Baraka" userId="ea93c961-285f-4edc-9e51-dff84fc1dbdc" providerId="ADAL" clId="{57C2819A-E835-47AA-9356-3BB7B51E441F}" dt="2025-11-26T17:11:21.452" v="1033" actId="478"/>
          <ac:grpSpMkLst>
            <pc:docMk/>
            <pc:sldMk cId="1705832879" sldId="1236"/>
            <ac:grpSpMk id="7" creationId="{0004B6C6-D7EB-EF26-FCFD-3CDBACFCB51B}"/>
          </ac:grpSpMkLst>
        </pc:grpChg>
      </pc:sldChg>
      <pc:sldChg chg="addSp delSp modSp mod modClrScheme chgLayout">
        <pc:chgData name="Jalila El Baraka" userId="ea93c961-285f-4edc-9e51-dff84fc1dbdc" providerId="ADAL" clId="{57C2819A-E835-47AA-9356-3BB7B51E441F}" dt="2025-11-26T17:11:43.607" v="1036" actId="478"/>
        <pc:sldMkLst>
          <pc:docMk/>
          <pc:sldMk cId="3909896615" sldId="1237"/>
        </pc:sldMkLst>
        <pc:spChg chg="mod ord">
          <ac:chgData name="Jalila El Baraka" userId="ea93c961-285f-4edc-9e51-dff84fc1dbdc" providerId="ADAL" clId="{57C2819A-E835-47AA-9356-3BB7B51E441F}" dt="2025-11-26T17:11:39.927" v="1035" actId="700"/>
          <ac:spMkLst>
            <pc:docMk/>
            <pc:sldMk cId="3909896615" sldId="1237"/>
            <ac:spMk id="4" creationId="{CE6C60CA-6DD9-2AE8-A766-4FAE2EC4FC36}"/>
          </ac:spMkLst>
        </pc:spChg>
        <pc:spChg chg="add del mod ord">
          <ac:chgData name="Jalila El Baraka" userId="ea93c961-285f-4edc-9e51-dff84fc1dbdc" providerId="ADAL" clId="{57C2819A-E835-47AA-9356-3BB7B51E441F}" dt="2025-11-26T17:11:43.607" v="1036" actId="478"/>
          <ac:spMkLst>
            <pc:docMk/>
            <pc:sldMk cId="3909896615" sldId="1237"/>
            <ac:spMk id="5" creationId="{9340750C-DD42-0D68-5B71-68FF62B83012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2:04.104" v="1038" actId="478"/>
        <pc:sldMkLst>
          <pc:docMk/>
          <pc:sldMk cId="4028279818" sldId="1238"/>
        </pc:sldMkLst>
        <pc:spChg chg="add del mod ord">
          <ac:chgData name="Jalila El Baraka" userId="ea93c961-285f-4edc-9e51-dff84fc1dbdc" providerId="ADAL" clId="{57C2819A-E835-47AA-9356-3BB7B51E441F}" dt="2025-11-26T17:12:04.104" v="1038" actId="478"/>
          <ac:spMkLst>
            <pc:docMk/>
            <pc:sldMk cId="4028279818" sldId="1238"/>
            <ac:spMk id="3" creationId="{C51140A0-4BCB-744C-6051-CA95F6FBA81F}"/>
          </ac:spMkLst>
        </pc:spChg>
        <pc:spChg chg="mod ord">
          <ac:chgData name="Jalila El Baraka" userId="ea93c961-285f-4edc-9e51-dff84fc1dbdc" providerId="ADAL" clId="{57C2819A-E835-47AA-9356-3BB7B51E441F}" dt="2025-11-26T17:12:01.159" v="1037" actId="700"/>
          <ac:spMkLst>
            <pc:docMk/>
            <pc:sldMk cId="4028279818" sldId="1238"/>
            <ac:spMk id="7" creationId="{27B44251-3229-7A41-897E-9BAEB7C7DF85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2:38.358" v="1044" actId="478"/>
        <pc:sldMkLst>
          <pc:docMk/>
          <pc:sldMk cId="1202958656" sldId="1239"/>
        </pc:sldMkLst>
        <pc:spChg chg="mod ord">
          <ac:chgData name="Jalila El Baraka" userId="ea93c961-285f-4edc-9e51-dff84fc1dbdc" providerId="ADAL" clId="{57C2819A-E835-47AA-9356-3BB7B51E441F}" dt="2025-11-26T17:12:24.220" v="1039" actId="700"/>
          <ac:spMkLst>
            <pc:docMk/>
            <pc:sldMk cId="1202958656" sldId="1239"/>
            <ac:spMk id="2" creationId="{AB9C3933-70BE-4029-00E3-61D0FC25E637}"/>
          </ac:spMkLst>
        </pc:spChg>
        <pc:spChg chg="add del mod ord">
          <ac:chgData name="Jalila El Baraka" userId="ea93c961-285f-4edc-9e51-dff84fc1dbdc" providerId="ADAL" clId="{57C2819A-E835-47AA-9356-3BB7B51E441F}" dt="2025-11-26T17:12:38.358" v="1044" actId="478"/>
          <ac:spMkLst>
            <pc:docMk/>
            <pc:sldMk cId="1202958656" sldId="1239"/>
            <ac:spMk id="3" creationId="{491E2E6C-46A1-04B6-BB5C-D1FD3EF718E5}"/>
          </ac:spMkLst>
        </pc:spChg>
        <pc:grpChg chg="add del">
          <ac:chgData name="Jalila El Baraka" userId="ea93c961-285f-4edc-9e51-dff84fc1dbdc" providerId="ADAL" clId="{57C2819A-E835-47AA-9356-3BB7B51E441F}" dt="2025-11-26T17:12:31.785" v="1043" actId="478"/>
          <ac:grpSpMkLst>
            <pc:docMk/>
            <pc:sldMk cId="1202958656" sldId="1239"/>
            <ac:grpSpMk id="7" creationId="{384505E5-37F5-928E-CC63-D44DF627AE8E}"/>
          </ac:grpSpMkLst>
        </pc:grpChg>
        <pc:picChg chg="add del mod topLvl">
          <ac:chgData name="Jalila El Baraka" userId="ea93c961-285f-4edc-9e51-dff84fc1dbdc" providerId="ADAL" clId="{57C2819A-E835-47AA-9356-3BB7B51E441F}" dt="2025-11-26T17:12:31.785" v="1043" actId="478"/>
          <ac:picMkLst>
            <pc:docMk/>
            <pc:sldMk cId="1202958656" sldId="1239"/>
            <ac:picMk id="8" creationId="{9C2D1EA4-D13D-F633-6DC7-12F00327D1E0}"/>
          </ac:picMkLst>
        </pc:picChg>
        <pc:picChg chg="mod topLvl">
          <ac:chgData name="Jalila El Baraka" userId="ea93c961-285f-4edc-9e51-dff84fc1dbdc" providerId="ADAL" clId="{57C2819A-E835-47AA-9356-3BB7B51E441F}" dt="2025-11-26T17:12:31.785" v="1043" actId="478"/>
          <ac:picMkLst>
            <pc:docMk/>
            <pc:sldMk cId="1202958656" sldId="1239"/>
            <ac:picMk id="10" creationId="{88102F58-A6EB-C660-58B4-06B9CD54C958}"/>
          </ac:picMkLst>
        </pc:picChg>
      </pc:sldChg>
      <pc:sldChg chg="addSp delSp modSp mod modClrScheme chgLayout">
        <pc:chgData name="Jalila El Baraka" userId="ea93c961-285f-4edc-9e51-dff84fc1dbdc" providerId="ADAL" clId="{57C2819A-E835-47AA-9356-3BB7B51E441F}" dt="2025-11-26T17:14:08.224" v="1052" actId="478"/>
        <pc:sldMkLst>
          <pc:docMk/>
          <pc:sldMk cId="3747918696" sldId="1240"/>
        </pc:sldMkLst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747918696" sldId="1240"/>
            <ac:spMk id="4" creationId="{E5C5EA43-AB49-696B-0A2A-80AAC20DD7C4}"/>
          </ac:spMkLst>
        </pc:spChg>
        <pc:spChg chg="add del mod ord">
          <ac:chgData name="Jalila El Baraka" userId="ea93c961-285f-4edc-9e51-dff84fc1dbdc" providerId="ADAL" clId="{57C2819A-E835-47AA-9356-3BB7B51E441F}" dt="2025-11-26T17:14:08.224" v="1052" actId="478"/>
          <ac:spMkLst>
            <pc:docMk/>
            <pc:sldMk cId="3747918696" sldId="1240"/>
            <ac:spMk id="5" creationId="{035521C5-068A-76C8-8120-85BB35883A81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4:39.045" v="1060" actId="478"/>
        <pc:sldMkLst>
          <pc:docMk/>
          <pc:sldMk cId="2164005253" sldId="1241"/>
        </pc:sldMkLst>
        <pc:spChg chg="add del mod ord">
          <ac:chgData name="Jalila El Baraka" userId="ea93c961-285f-4edc-9e51-dff84fc1dbdc" providerId="ADAL" clId="{57C2819A-E835-47AA-9356-3BB7B51E441F}" dt="2025-11-26T17:14:39.045" v="1060" actId="478"/>
          <ac:spMkLst>
            <pc:docMk/>
            <pc:sldMk cId="2164005253" sldId="1241"/>
            <ac:spMk id="4" creationId="{058299A4-4671-5AF9-06D0-36A372A6744C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164005253" sldId="1241"/>
            <ac:spMk id="7" creationId="{4EEC581D-AC7F-59BA-D62D-D07CE8109E32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4:52.012" v="1065" actId="478"/>
        <pc:sldMkLst>
          <pc:docMk/>
          <pc:sldMk cId="3708102465" sldId="1242"/>
        </pc:sldMkLst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708102465" sldId="1242"/>
            <ac:spMk id="2" creationId="{264E9DDC-807E-B204-EE26-D979D50990FF}"/>
          </ac:spMkLst>
        </pc:spChg>
        <pc:spChg chg="add del mod ord">
          <ac:chgData name="Jalila El Baraka" userId="ea93c961-285f-4edc-9e51-dff84fc1dbdc" providerId="ADAL" clId="{57C2819A-E835-47AA-9356-3BB7B51E441F}" dt="2025-11-26T17:14:52.012" v="1065" actId="478"/>
          <ac:spMkLst>
            <pc:docMk/>
            <pc:sldMk cId="3708102465" sldId="1242"/>
            <ac:spMk id="3" creationId="{820A00FD-4086-DD4B-180A-D674544202A8}"/>
          </ac:spMkLst>
        </pc:spChg>
        <pc:grpChg chg="add del">
          <ac:chgData name="Jalila El Baraka" userId="ea93c961-285f-4edc-9e51-dff84fc1dbdc" providerId="ADAL" clId="{57C2819A-E835-47AA-9356-3BB7B51E441F}" dt="2025-11-26T17:14:49.596" v="1064" actId="478"/>
          <ac:grpSpMkLst>
            <pc:docMk/>
            <pc:sldMk cId="3708102465" sldId="1242"/>
            <ac:grpSpMk id="7" creationId="{27178C26-81AE-9785-BC38-115B6EC8329B}"/>
          </ac:grpSpMkLst>
        </pc:grpChg>
        <pc:picChg chg="add del mod topLvl">
          <ac:chgData name="Jalila El Baraka" userId="ea93c961-285f-4edc-9e51-dff84fc1dbdc" providerId="ADAL" clId="{57C2819A-E835-47AA-9356-3BB7B51E441F}" dt="2025-11-26T17:14:49.596" v="1064" actId="478"/>
          <ac:picMkLst>
            <pc:docMk/>
            <pc:sldMk cId="3708102465" sldId="1242"/>
            <ac:picMk id="8" creationId="{12CA9749-731F-6021-E4AF-81A77AB0CFC8}"/>
          </ac:picMkLst>
        </pc:picChg>
        <pc:picChg chg="mod topLvl">
          <ac:chgData name="Jalila El Baraka" userId="ea93c961-285f-4edc-9e51-dff84fc1dbdc" providerId="ADAL" clId="{57C2819A-E835-47AA-9356-3BB7B51E441F}" dt="2025-11-26T17:14:49.596" v="1064" actId="478"/>
          <ac:picMkLst>
            <pc:docMk/>
            <pc:sldMk cId="3708102465" sldId="1242"/>
            <ac:picMk id="10" creationId="{562A6001-5E6D-5EB7-6991-EDC6B2FBA6F0}"/>
          </ac:picMkLst>
        </pc:picChg>
      </pc:sldChg>
      <pc:sldChg chg="addSp delSp modSp mod modClrScheme chgLayout">
        <pc:chgData name="Jalila El Baraka" userId="ea93c961-285f-4edc-9e51-dff84fc1dbdc" providerId="ADAL" clId="{57C2819A-E835-47AA-9356-3BB7B51E441F}" dt="2025-11-26T17:15:06.094" v="1067" actId="1076"/>
        <pc:sldMkLst>
          <pc:docMk/>
          <pc:sldMk cId="1642712444" sldId="1243"/>
        </pc:sldMkLst>
        <pc:spChg chg="add del mod ord">
          <ac:chgData name="Jalila El Baraka" userId="ea93c961-285f-4edc-9e51-dff84fc1dbdc" providerId="ADAL" clId="{57C2819A-E835-47AA-9356-3BB7B51E441F}" dt="2025-11-26T17:15:01.239" v="1066" actId="478"/>
          <ac:spMkLst>
            <pc:docMk/>
            <pc:sldMk cId="1642712444" sldId="1243"/>
            <ac:spMk id="4" creationId="{52401755-0C02-E6B6-4860-66B65E953EC1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1642712444" sldId="1243"/>
            <ac:spMk id="7" creationId="{ACE79227-8E1E-F00D-25A6-37D0ACEFFAC7}"/>
          </ac:spMkLst>
        </pc:spChg>
        <pc:picChg chg="mod">
          <ac:chgData name="Jalila El Baraka" userId="ea93c961-285f-4edc-9e51-dff84fc1dbdc" providerId="ADAL" clId="{57C2819A-E835-47AA-9356-3BB7B51E441F}" dt="2025-11-26T17:15:06.094" v="1067" actId="1076"/>
          <ac:picMkLst>
            <pc:docMk/>
            <pc:sldMk cId="1642712444" sldId="1243"/>
            <ac:picMk id="5" creationId="{E4164843-1CA5-325D-4E7F-907D1AE82CF5}"/>
          </ac:picMkLst>
        </pc:picChg>
      </pc:sldChg>
      <pc:sldChg chg="del">
        <pc:chgData name="Jalila El Baraka" userId="ea93c961-285f-4edc-9e51-dff84fc1dbdc" providerId="ADAL" clId="{57C2819A-E835-47AA-9356-3BB7B51E441F}" dt="2025-11-26T17:13:15.928" v="1048" actId="2696"/>
        <pc:sldMkLst>
          <pc:docMk/>
          <pc:sldMk cId="487976900" sldId="1244"/>
        </pc:sldMkLst>
      </pc:sldChg>
      <pc:sldChg chg="del">
        <pc:chgData name="Jalila El Baraka" userId="ea93c961-285f-4edc-9e51-dff84fc1dbdc" providerId="ADAL" clId="{57C2819A-E835-47AA-9356-3BB7B51E441F}" dt="2025-11-26T17:13:23.815" v="1049" actId="2696"/>
        <pc:sldMkLst>
          <pc:docMk/>
          <pc:sldMk cId="205731485" sldId="1245"/>
        </pc:sldMkLst>
      </pc:sldChg>
      <pc:sldChg chg="del">
        <pc:chgData name="Jalila El Baraka" userId="ea93c961-285f-4edc-9e51-dff84fc1dbdc" providerId="ADAL" clId="{57C2819A-E835-47AA-9356-3BB7B51E441F}" dt="2025-11-26T17:13:27.346" v="1050" actId="2696"/>
        <pc:sldMkLst>
          <pc:docMk/>
          <pc:sldMk cId="462639080" sldId="1246"/>
        </pc:sldMkLst>
      </pc:sldChg>
      <pc:sldChg chg="add del">
        <pc:chgData name="Jalila El Baraka" userId="ea93c961-285f-4edc-9e51-dff84fc1dbdc" providerId="ADAL" clId="{57C2819A-E835-47AA-9356-3BB7B51E441F}" dt="2025-11-26T16:56:09.364" v="591" actId="2696"/>
        <pc:sldMkLst>
          <pc:docMk/>
          <pc:sldMk cId="1538509005" sldId="1247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1961198776" sldId="1247"/>
        </pc:sldMkLst>
      </pc:sldChg>
      <pc:sldChg chg="add del">
        <pc:chgData name="Jalila El Baraka" userId="ea93c961-285f-4edc-9e51-dff84fc1dbdc" providerId="ADAL" clId="{57C2819A-E835-47AA-9356-3BB7B51E441F}" dt="2025-11-26T17:09:39.174" v="997" actId="47"/>
        <pc:sldMkLst>
          <pc:docMk/>
          <pc:sldMk cId="2198963127" sldId="1248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3998163444" sldId="1248"/>
        </pc:sldMkLst>
      </pc:sldChg>
      <pc:sldChg chg="del">
        <pc:chgData name="Jalila El Baraka" userId="ea93c961-285f-4edc-9e51-dff84fc1dbdc" providerId="ADAL" clId="{57C2819A-E835-47AA-9356-3BB7B51E441F}" dt="2025-11-26T17:19:29.272" v="1236" actId="47"/>
        <pc:sldMkLst>
          <pc:docMk/>
          <pc:sldMk cId="2961007993" sldId="1249"/>
        </pc:sldMkLst>
      </pc:sldChg>
      <pc:sldChg chg="del">
        <pc:chgData name="Jalila El Baraka" userId="ea93c961-285f-4edc-9e51-dff84fc1dbdc" providerId="ADAL" clId="{57C2819A-E835-47AA-9356-3BB7B51E441F}" dt="2025-11-26T17:19:34.129" v="1240" actId="47"/>
        <pc:sldMkLst>
          <pc:docMk/>
          <pc:sldMk cId="3298680555" sldId="1250"/>
        </pc:sldMkLst>
      </pc:sldChg>
      <pc:sldChg chg="del">
        <pc:chgData name="Jalila El Baraka" userId="ea93c961-285f-4edc-9e51-dff84fc1dbdc" providerId="ADAL" clId="{57C2819A-E835-47AA-9356-3BB7B51E441F}" dt="2025-11-26T17:19:34.934" v="1241" actId="47"/>
        <pc:sldMkLst>
          <pc:docMk/>
          <pc:sldMk cId="3631137302" sldId="1251"/>
        </pc:sldMkLst>
      </pc:sldChg>
      <pc:sldChg chg="del">
        <pc:chgData name="Jalila El Baraka" userId="ea93c961-285f-4edc-9e51-dff84fc1dbdc" providerId="ADAL" clId="{57C2819A-E835-47AA-9356-3BB7B51E441F}" dt="2025-11-26T17:19:35.256" v="1242" actId="47"/>
        <pc:sldMkLst>
          <pc:docMk/>
          <pc:sldMk cId="1693442021" sldId="1252"/>
        </pc:sldMkLst>
      </pc:sldChg>
      <pc:sldChg chg="del">
        <pc:chgData name="Jalila El Baraka" userId="ea93c961-285f-4edc-9e51-dff84fc1dbdc" providerId="ADAL" clId="{57C2819A-E835-47AA-9356-3BB7B51E441F}" dt="2025-11-26T17:19:35.472" v="1243" actId="47"/>
        <pc:sldMkLst>
          <pc:docMk/>
          <pc:sldMk cId="355591402" sldId="1253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21:41.128" v="1277"/>
        <pc:sldMkLst>
          <pc:docMk/>
          <pc:sldMk cId="1995863060" sldId="1254"/>
        </pc:sldMkLst>
        <pc:spChg chg="add del mod ord">
          <ac:chgData name="Jalila El Baraka" userId="ea93c961-285f-4edc-9e51-dff84fc1dbdc" providerId="ADAL" clId="{57C2819A-E835-47AA-9356-3BB7B51E441F}" dt="2025-11-26T17:21:27.234" v="1274" actId="700"/>
          <ac:spMkLst>
            <pc:docMk/>
            <pc:sldMk cId="1995863060" sldId="1254"/>
            <ac:spMk id="3" creationId="{C0E6CF1E-5200-3227-8554-2BD5C7318993}"/>
          </ac:spMkLst>
        </pc:spChg>
        <pc:spChg chg="mod ord">
          <ac:chgData name="Jalila El Baraka" userId="ea93c961-285f-4edc-9e51-dff84fc1dbdc" providerId="ADAL" clId="{57C2819A-E835-47AA-9356-3BB7B51E441F}" dt="2025-11-26T17:21:27.234" v="1274" actId="700"/>
          <ac:spMkLst>
            <pc:docMk/>
            <pc:sldMk cId="1995863060" sldId="1254"/>
            <ac:spMk id="4" creationId="{AD1E0F74-4424-A6DF-67C5-193AAA099D20}"/>
          </ac:spMkLst>
        </pc:spChg>
        <pc:spChg chg="add del mod">
          <ac:chgData name="Jalila El Baraka" userId="ea93c961-285f-4edc-9e51-dff84fc1dbdc" providerId="ADAL" clId="{57C2819A-E835-47AA-9356-3BB7B51E441F}" dt="2025-11-26T17:18:44.121" v="1221" actId="478"/>
          <ac:spMkLst>
            <pc:docMk/>
            <pc:sldMk cId="1995863060" sldId="1254"/>
            <ac:spMk id="5" creationId="{CE2A1A55-0E97-C542-5890-8BF8C44D4AF6}"/>
          </ac:spMkLst>
        </pc:spChg>
        <pc:spChg chg="add mod">
          <ac:chgData name="Jalila El Baraka" userId="ea93c961-285f-4edc-9e51-dff84fc1dbdc" providerId="ADAL" clId="{57C2819A-E835-47AA-9356-3BB7B51E441F}" dt="2025-11-26T17:18:46.829" v="1222"/>
          <ac:spMkLst>
            <pc:docMk/>
            <pc:sldMk cId="1995863060" sldId="1254"/>
            <ac:spMk id="7" creationId="{7A27B2E8-8025-6E97-940A-6C80C2F9B8CF}"/>
          </ac:spMkLst>
        </pc:spChg>
        <pc:spChg chg="mod">
          <ac:chgData name="Jalila El Baraka" userId="ea93c961-285f-4edc-9e51-dff84fc1dbdc" providerId="ADAL" clId="{57C2819A-E835-47AA-9356-3BB7B51E441F}" dt="2025-11-26T17:19:03.318" v="1228" actId="1076"/>
          <ac:spMkLst>
            <pc:docMk/>
            <pc:sldMk cId="1995863060" sldId="1254"/>
            <ac:spMk id="9" creationId="{A7A37406-9173-F477-53E5-8B0BABDC815F}"/>
          </ac:spMkLst>
        </pc:spChg>
        <pc:spChg chg="add del mod ord">
          <ac:chgData name="Jalila El Baraka" userId="ea93c961-285f-4edc-9e51-dff84fc1dbdc" providerId="ADAL" clId="{57C2819A-E835-47AA-9356-3BB7B51E441F}" dt="2025-11-26T17:21:40.048" v="1276" actId="478"/>
          <ac:spMkLst>
            <pc:docMk/>
            <pc:sldMk cId="1995863060" sldId="1254"/>
            <ac:spMk id="10" creationId="{EF65DB85-9690-48A3-6462-8892013A2E81}"/>
          </ac:spMkLst>
        </pc:spChg>
        <pc:grpChg chg="add mod">
          <ac:chgData name="Jalila El Baraka" userId="ea93c961-285f-4edc-9e51-dff84fc1dbdc" providerId="ADAL" clId="{57C2819A-E835-47AA-9356-3BB7B51E441F}" dt="2025-11-26T17:21:41.128" v="1277"/>
          <ac:grpSpMkLst>
            <pc:docMk/>
            <pc:sldMk cId="1995863060" sldId="1254"/>
            <ac:grpSpMk id="11" creationId="{BFD5E816-F1E0-85F6-6472-ECA97F5A933C}"/>
          </ac:grpSpMkLst>
        </pc:grpChg>
        <pc:picChg chg="del">
          <ac:chgData name="Jalila El Baraka" userId="ea93c961-285f-4edc-9e51-dff84fc1dbdc" providerId="ADAL" clId="{57C2819A-E835-47AA-9356-3BB7B51E441F}" dt="2025-11-26T17:21:30.689" v="1275" actId="478"/>
          <ac:picMkLst>
            <pc:docMk/>
            <pc:sldMk cId="1995863060" sldId="1254"/>
            <ac:picMk id="2" creationId="{6A36C5FB-B7E5-A091-F240-37744E560EE4}"/>
          </ac:picMkLst>
        </pc:picChg>
        <pc:picChg chg="mod">
          <ac:chgData name="Jalila El Baraka" userId="ea93c961-285f-4edc-9e51-dff84fc1dbdc" providerId="ADAL" clId="{57C2819A-E835-47AA-9356-3BB7B51E441F}" dt="2025-11-26T17:18:49.677" v="1223" actId="1076"/>
          <ac:picMkLst>
            <pc:docMk/>
            <pc:sldMk cId="1995863060" sldId="1254"/>
            <ac:picMk id="8" creationId="{E194E0A1-13D1-C2A5-ACCD-1363BA1E941D}"/>
          </ac:picMkLst>
        </pc:picChg>
        <pc:picChg chg="mod">
          <ac:chgData name="Jalila El Baraka" userId="ea93c961-285f-4edc-9e51-dff84fc1dbdc" providerId="ADAL" clId="{57C2819A-E835-47AA-9356-3BB7B51E441F}" dt="2025-11-26T17:21:41.128" v="1277"/>
          <ac:picMkLst>
            <pc:docMk/>
            <pc:sldMk cId="1995863060" sldId="1254"/>
            <ac:picMk id="12" creationId="{136F22EF-FD5C-7D6B-772E-6F9E8F45EFE8}"/>
          </ac:picMkLst>
        </pc:picChg>
        <pc:picChg chg="mod">
          <ac:chgData name="Jalila El Baraka" userId="ea93c961-285f-4edc-9e51-dff84fc1dbdc" providerId="ADAL" clId="{57C2819A-E835-47AA-9356-3BB7B51E441F}" dt="2025-11-26T17:21:41.128" v="1277"/>
          <ac:picMkLst>
            <pc:docMk/>
            <pc:sldMk cId="1995863060" sldId="1254"/>
            <ac:picMk id="13" creationId="{DE456559-BDC6-DAA7-1617-A62878A4D3C0}"/>
          </ac:picMkLst>
        </pc:picChg>
      </pc:sldChg>
      <pc:sldChg chg="addSp modSp del mod modClrScheme chgLayout">
        <pc:chgData name="Jalila El Baraka" userId="ea93c961-285f-4edc-9e51-dff84fc1dbdc" providerId="ADAL" clId="{57C2819A-E835-47AA-9356-3BB7B51E441F}" dt="2025-11-26T17:19:09.555" v="1229" actId="2696"/>
        <pc:sldMkLst>
          <pc:docMk/>
          <pc:sldMk cId="2471635348" sldId="1255"/>
        </pc:sldMkLst>
        <pc:spChg chg="add 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471635348" sldId="1255"/>
            <ac:spMk id="3" creationId="{3306023C-DA17-002A-E8AF-BD87CE93D331}"/>
          </ac:spMkLst>
        </pc:spChg>
        <pc:spChg chg="add 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471635348" sldId="1255"/>
            <ac:spMk id="4" creationId="{ED4E8D61-F0F4-13B1-4A2A-BF30DC9F6A03}"/>
          </ac:spMkLst>
        </pc:spChg>
      </pc:sldChg>
      <pc:sldChg chg="addSp modSp del mod modClrScheme chgLayout">
        <pc:chgData name="Jalila El Baraka" userId="ea93c961-285f-4edc-9e51-dff84fc1dbdc" providerId="ADAL" clId="{57C2819A-E835-47AA-9356-3BB7B51E441F}" dt="2025-11-26T17:19:14.344" v="1230" actId="2696"/>
        <pc:sldMkLst>
          <pc:docMk/>
          <pc:sldMk cId="3512310736" sldId="1256"/>
        </pc:sldMkLst>
        <pc:spChg chg="add 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512310736" sldId="1256"/>
            <ac:spMk id="3" creationId="{B7EF7A55-5E50-7881-FD2F-5047043C346F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512310736" sldId="1256"/>
            <ac:spMk id="4" creationId="{9096F27C-9769-C44B-25AD-6679C89366B0}"/>
          </ac:spMkLst>
        </pc:spChg>
      </pc:sldChg>
      <pc:sldChg chg="del">
        <pc:chgData name="Jalila El Baraka" userId="ea93c961-285f-4edc-9e51-dff84fc1dbdc" providerId="ADAL" clId="{57C2819A-E835-47AA-9356-3BB7B51E441F}" dt="2025-11-26T17:19:17.573" v="1231" actId="2696"/>
        <pc:sldMkLst>
          <pc:docMk/>
          <pc:sldMk cId="789501022" sldId="1257"/>
        </pc:sldMkLst>
      </pc:sldChg>
      <pc:sldChg chg="del">
        <pc:chgData name="Jalila El Baraka" userId="ea93c961-285f-4edc-9e51-dff84fc1dbdc" providerId="ADAL" clId="{57C2819A-E835-47AA-9356-3BB7B51E441F}" dt="2025-11-26T17:19:21.170" v="1232" actId="47"/>
        <pc:sldMkLst>
          <pc:docMk/>
          <pc:sldMk cId="2335247054" sldId="1258"/>
        </pc:sldMkLst>
      </pc:sldChg>
      <pc:sldChg chg="del">
        <pc:chgData name="Jalila El Baraka" userId="ea93c961-285f-4edc-9e51-dff84fc1dbdc" providerId="ADAL" clId="{57C2819A-E835-47AA-9356-3BB7B51E441F}" dt="2025-11-26T17:19:37.206" v="1246" actId="47"/>
        <pc:sldMkLst>
          <pc:docMk/>
          <pc:sldMk cId="783901836" sldId="1260"/>
        </pc:sldMkLst>
      </pc:sldChg>
      <pc:sldChg chg="del">
        <pc:chgData name="Jalila El Baraka" userId="ea93c961-285f-4edc-9e51-dff84fc1dbdc" providerId="ADAL" clId="{57C2819A-E835-47AA-9356-3BB7B51E441F}" dt="2025-11-26T17:19:51.128" v="1271" actId="47"/>
        <pc:sldMkLst>
          <pc:docMk/>
          <pc:sldMk cId="2045578156" sldId="1261"/>
        </pc:sldMkLst>
      </pc:sldChg>
      <pc:sldChg chg="del">
        <pc:chgData name="Jalila El Baraka" userId="ea93c961-285f-4edc-9e51-dff84fc1dbdc" providerId="ADAL" clId="{57C2819A-E835-47AA-9356-3BB7B51E441F}" dt="2025-11-26T17:19:40.399" v="1252" actId="47"/>
        <pc:sldMkLst>
          <pc:docMk/>
          <pc:sldMk cId="2830076411" sldId="1264"/>
        </pc:sldMkLst>
      </pc:sldChg>
      <pc:sldChg chg="del">
        <pc:chgData name="Jalila El Baraka" userId="ea93c961-285f-4edc-9e51-dff84fc1dbdc" providerId="ADAL" clId="{57C2819A-E835-47AA-9356-3BB7B51E441F}" dt="2025-11-26T17:19:40.199" v="1251" actId="47"/>
        <pc:sldMkLst>
          <pc:docMk/>
          <pc:sldMk cId="3630184351" sldId="1265"/>
        </pc:sldMkLst>
      </pc:sldChg>
      <pc:sldChg chg="add">
        <pc:chgData name="Jalila El Baraka" userId="ea93c961-285f-4edc-9e51-dff84fc1dbdc" providerId="ADAL" clId="{57C2819A-E835-47AA-9356-3BB7B51E441F}" dt="2025-11-26T17:22:23.988" v="1298"/>
        <pc:sldMkLst>
          <pc:docMk/>
          <pc:sldMk cId="1926576313" sldId="1266"/>
        </pc:sldMkLst>
      </pc:sldChg>
      <pc:sldChg chg="del">
        <pc:chgData name="Jalila El Baraka" userId="ea93c961-285f-4edc-9e51-dff84fc1dbdc" providerId="ADAL" clId="{57C2819A-E835-47AA-9356-3BB7B51E441F}" dt="2025-11-26T17:19:39.997" v="1250" actId="47"/>
        <pc:sldMkLst>
          <pc:docMk/>
          <pc:sldMk cId="3179570703" sldId="1266"/>
        </pc:sldMkLst>
      </pc:sldChg>
      <pc:sldChg chg="del">
        <pc:chgData name="Jalila El Baraka" userId="ea93c961-285f-4edc-9e51-dff84fc1dbdc" providerId="ADAL" clId="{57C2819A-E835-47AA-9356-3BB7B51E441F}" dt="2025-11-26T17:19:40.646" v="1253" actId="47"/>
        <pc:sldMkLst>
          <pc:docMk/>
          <pc:sldMk cId="2615293629" sldId="1267"/>
        </pc:sldMkLst>
      </pc:sldChg>
      <pc:sldChg chg="del">
        <pc:chgData name="Jalila El Baraka" userId="ea93c961-285f-4edc-9e51-dff84fc1dbdc" providerId="ADAL" clId="{57C2819A-E835-47AA-9356-3BB7B51E441F}" dt="2025-11-26T17:19:40.809" v="1254" actId="47"/>
        <pc:sldMkLst>
          <pc:docMk/>
          <pc:sldMk cId="1876816679" sldId="1268"/>
        </pc:sldMkLst>
      </pc:sldChg>
      <pc:sldChg chg="del">
        <pc:chgData name="Jalila El Baraka" userId="ea93c961-285f-4edc-9e51-dff84fc1dbdc" providerId="ADAL" clId="{57C2819A-E835-47AA-9356-3BB7B51E441F}" dt="2025-11-26T17:19:41.830" v="1257" actId="47"/>
        <pc:sldMkLst>
          <pc:docMk/>
          <pc:sldMk cId="779093467" sldId="1269"/>
        </pc:sldMkLst>
      </pc:sldChg>
      <pc:sldChg chg="del">
        <pc:chgData name="Jalila El Baraka" userId="ea93c961-285f-4edc-9e51-dff84fc1dbdc" providerId="ADAL" clId="{57C2819A-E835-47AA-9356-3BB7B51E441F}" dt="2025-11-26T17:19:42.280" v="1258" actId="47"/>
        <pc:sldMkLst>
          <pc:docMk/>
          <pc:sldMk cId="2079107854" sldId="1270"/>
        </pc:sldMkLst>
      </pc:sldChg>
      <pc:sldChg chg="del">
        <pc:chgData name="Jalila El Baraka" userId="ea93c961-285f-4edc-9e51-dff84fc1dbdc" providerId="ADAL" clId="{57C2819A-E835-47AA-9356-3BB7B51E441F}" dt="2025-11-26T17:19:47.378" v="1266" actId="47"/>
        <pc:sldMkLst>
          <pc:docMk/>
          <pc:sldMk cId="1296007993" sldId="1271"/>
        </pc:sldMkLst>
      </pc:sldChg>
      <pc:sldChg chg="del">
        <pc:chgData name="Jalila El Baraka" userId="ea93c961-285f-4edc-9e51-dff84fc1dbdc" providerId="ADAL" clId="{57C2819A-E835-47AA-9356-3BB7B51E441F}" dt="2025-11-26T17:19:39.175" v="1249" actId="47"/>
        <pc:sldMkLst>
          <pc:docMk/>
          <pc:sldMk cId="1443272700" sldId="1272"/>
        </pc:sldMkLst>
      </pc:sldChg>
      <pc:sldChg chg="del">
        <pc:chgData name="Jalila El Baraka" userId="ea93c961-285f-4edc-9e51-dff84fc1dbdc" providerId="ADAL" clId="{57C2819A-E835-47AA-9356-3BB7B51E441F}" dt="2025-11-26T17:19:23.670" v="1233" actId="47"/>
        <pc:sldMkLst>
          <pc:docMk/>
          <pc:sldMk cId="2731286869" sldId="1273"/>
        </pc:sldMkLst>
      </pc:sldChg>
      <pc:sldChg chg="del">
        <pc:chgData name="Jalila El Baraka" userId="ea93c961-285f-4edc-9e51-dff84fc1dbdc" providerId="ADAL" clId="{57C2819A-E835-47AA-9356-3BB7B51E441F}" dt="2025-11-26T17:19:38.231" v="1247" actId="47"/>
        <pc:sldMkLst>
          <pc:docMk/>
          <pc:sldMk cId="2843825017" sldId="1274"/>
        </pc:sldMkLst>
      </pc:sldChg>
      <pc:sldChg chg="del">
        <pc:chgData name="Jalila El Baraka" userId="ea93c961-285f-4edc-9e51-dff84fc1dbdc" providerId="ADAL" clId="{57C2819A-E835-47AA-9356-3BB7B51E441F}" dt="2025-11-26T17:19:45.326" v="1263" actId="47"/>
        <pc:sldMkLst>
          <pc:docMk/>
          <pc:sldMk cId="4145042478" sldId="1275"/>
        </pc:sldMkLst>
      </pc:sldChg>
      <pc:sldChg chg="del">
        <pc:chgData name="Jalila El Baraka" userId="ea93c961-285f-4edc-9e51-dff84fc1dbdc" providerId="ADAL" clId="{57C2819A-E835-47AA-9356-3BB7B51E441F}" dt="2025-11-26T17:19:45.732" v="1264" actId="47"/>
        <pc:sldMkLst>
          <pc:docMk/>
          <pc:sldMk cId="2404657790" sldId="1276"/>
        </pc:sldMkLst>
      </pc:sldChg>
      <pc:sldChg chg="del">
        <pc:chgData name="Jalila El Baraka" userId="ea93c961-285f-4edc-9e51-dff84fc1dbdc" providerId="ADAL" clId="{57C2819A-E835-47AA-9356-3BB7B51E441F}" dt="2025-11-26T17:19:47.932" v="1267" actId="47"/>
        <pc:sldMkLst>
          <pc:docMk/>
          <pc:sldMk cId="3673910681" sldId="1277"/>
        </pc:sldMkLst>
      </pc:sldChg>
      <pc:sldChg chg="del">
        <pc:chgData name="Jalila El Baraka" userId="ea93c961-285f-4edc-9e51-dff84fc1dbdc" providerId="ADAL" clId="{57C2819A-E835-47AA-9356-3BB7B51E441F}" dt="2025-11-26T17:19:48.325" v="1268" actId="47"/>
        <pc:sldMkLst>
          <pc:docMk/>
          <pc:sldMk cId="3115167963" sldId="1278"/>
        </pc:sldMkLst>
      </pc:sldChg>
      <pc:sldChg chg="del">
        <pc:chgData name="Jalila El Baraka" userId="ea93c961-285f-4edc-9e51-dff84fc1dbdc" providerId="ADAL" clId="{57C2819A-E835-47AA-9356-3BB7B51E441F}" dt="2025-11-26T17:19:41.228" v="1255" actId="47"/>
        <pc:sldMkLst>
          <pc:docMk/>
          <pc:sldMk cId="3244342818" sldId="1279"/>
        </pc:sldMkLst>
      </pc:sldChg>
      <pc:sldChg chg="del">
        <pc:chgData name="Jalila El Baraka" userId="ea93c961-285f-4edc-9e51-dff84fc1dbdc" providerId="ADAL" clId="{57C2819A-E835-47AA-9356-3BB7B51E441F}" dt="2025-11-26T17:19:41.562" v="1256" actId="47"/>
        <pc:sldMkLst>
          <pc:docMk/>
          <pc:sldMk cId="619736508" sldId="1280"/>
        </pc:sldMkLst>
      </pc:sldChg>
      <pc:sldChg chg="del">
        <pc:chgData name="Jalila El Baraka" userId="ea93c961-285f-4edc-9e51-dff84fc1dbdc" providerId="ADAL" clId="{57C2819A-E835-47AA-9356-3BB7B51E441F}" dt="2025-11-26T17:19:42.771" v="1259" actId="47"/>
        <pc:sldMkLst>
          <pc:docMk/>
          <pc:sldMk cId="3437510590" sldId="1281"/>
        </pc:sldMkLst>
      </pc:sldChg>
      <pc:sldChg chg="del">
        <pc:chgData name="Jalila El Baraka" userId="ea93c961-285f-4edc-9e51-dff84fc1dbdc" providerId="ADAL" clId="{57C2819A-E835-47AA-9356-3BB7B51E441F}" dt="2025-11-26T17:19:43.716" v="1260" actId="47"/>
        <pc:sldMkLst>
          <pc:docMk/>
          <pc:sldMk cId="1196217693" sldId="1282"/>
        </pc:sldMkLst>
      </pc:sldChg>
      <pc:sldChg chg="del">
        <pc:chgData name="Jalila El Baraka" userId="ea93c961-285f-4edc-9e51-dff84fc1dbdc" providerId="ADAL" clId="{57C2819A-E835-47AA-9356-3BB7B51E441F}" dt="2025-11-26T17:19:49.752" v="1269" actId="47"/>
        <pc:sldMkLst>
          <pc:docMk/>
          <pc:sldMk cId="2208300346" sldId="1283"/>
        </pc:sldMkLst>
      </pc:sldChg>
      <pc:sldChg chg="add del">
        <pc:chgData name="Jalila El Baraka" userId="ea93c961-285f-4edc-9e51-dff84fc1dbdc" providerId="ADAL" clId="{57C2819A-E835-47AA-9356-3BB7B51E441F}" dt="2025-11-26T17:09:43.083" v="999" actId="47"/>
        <pc:sldMkLst>
          <pc:docMk/>
          <pc:sldMk cId="1193854500" sldId="1284"/>
        </pc:sldMkLst>
      </pc:sldChg>
      <pc:sldChg chg="add del">
        <pc:chgData name="Jalila El Baraka" userId="ea93c961-285f-4edc-9e51-dff84fc1dbdc" providerId="ADAL" clId="{57C2819A-E835-47AA-9356-3BB7B51E441F}" dt="2025-11-26T17:09:44.769" v="1000" actId="47"/>
        <pc:sldMkLst>
          <pc:docMk/>
          <pc:sldMk cId="3152335666" sldId="1285"/>
        </pc:sldMkLst>
      </pc:sldChg>
      <pc:sldChg chg="add del">
        <pc:chgData name="Jalila El Baraka" userId="ea93c961-285f-4edc-9e51-dff84fc1dbdc" providerId="ADAL" clId="{57C2819A-E835-47AA-9356-3BB7B51E441F}" dt="2025-11-26T17:09:45.928" v="1001" actId="47"/>
        <pc:sldMkLst>
          <pc:docMk/>
          <pc:sldMk cId="3009484064" sldId="1286"/>
        </pc:sldMkLst>
      </pc:sldChg>
      <pc:sldChg chg="modSp add mod">
        <pc:chgData name="Jalila El Baraka" userId="ea93c961-285f-4edc-9e51-dff84fc1dbdc" providerId="ADAL" clId="{57C2819A-E835-47AA-9356-3BB7B51E441F}" dt="2025-11-26T16:02:41.005" v="57" actId="20577"/>
        <pc:sldMkLst>
          <pc:docMk/>
          <pc:sldMk cId="1505080775" sldId="1287"/>
        </pc:sldMkLst>
        <pc:spChg chg="mod">
          <ac:chgData name="Jalila El Baraka" userId="ea93c961-285f-4edc-9e51-dff84fc1dbdc" providerId="ADAL" clId="{57C2819A-E835-47AA-9356-3BB7B51E441F}" dt="2025-11-26T16:02:41.005" v="57" actId="20577"/>
          <ac:spMkLst>
            <pc:docMk/>
            <pc:sldMk cId="1505080775" sldId="1287"/>
            <ac:spMk id="9" creationId="{3D1174C1-C317-BCC1-D335-797B910ECAB5}"/>
          </ac:spMkLst>
        </pc:spChg>
        <pc:spChg chg="mod">
          <ac:chgData name="Jalila El Baraka" userId="ea93c961-285f-4edc-9e51-dff84fc1dbdc" providerId="ADAL" clId="{57C2819A-E835-47AA-9356-3BB7B51E441F}" dt="2025-11-26T16:02:21.388" v="21" actId="20577"/>
          <ac:spMkLst>
            <pc:docMk/>
            <pc:sldMk cId="1505080775" sldId="1287"/>
            <ac:spMk id="10" creationId="{93FD4BB8-2D68-465B-70BD-21D41865801E}"/>
          </ac:spMkLst>
        </pc:spChg>
        <pc:spChg chg="mod">
          <ac:chgData name="Jalila El Baraka" userId="ea93c961-285f-4edc-9e51-dff84fc1dbdc" providerId="ADAL" clId="{57C2819A-E835-47AA-9356-3BB7B51E441F}" dt="2025-11-26T16:02:28.125" v="36" actId="20577"/>
          <ac:spMkLst>
            <pc:docMk/>
            <pc:sldMk cId="1505080775" sldId="1287"/>
            <ac:spMk id="11" creationId="{0CEFCE26-DE68-0C13-57AB-B33DE5963F25}"/>
          </ac:spMkLst>
        </pc:spChg>
      </pc:sldChg>
      <pc:sldChg chg="modSp add mod">
        <pc:chgData name="Jalila El Baraka" userId="ea93c961-285f-4edc-9e51-dff84fc1dbdc" providerId="ADAL" clId="{57C2819A-E835-47AA-9356-3BB7B51E441F}" dt="2025-11-26T16:03:28.528" v="127" actId="20577"/>
        <pc:sldMkLst>
          <pc:docMk/>
          <pc:sldMk cId="1961145160" sldId="1288"/>
        </pc:sldMkLst>
        <pc:spChg chg="mod">
          <ac:chgData name="Jalila El Baraka" userId="ea93c961-285f-4edc-9e51-dff84fc1dbdc" providerId="ADAL" clId="{57C2819A-E835-47AA-9356-3BB7B51E441F}" dt="2025-11-26T16:03:28.528" v="127" actId="20577"/>
          <ac:spMkLst>
            <pc:docMk/>
            <pc:sldMk cId="1961145160" sldId="1288"/>
            <ac:spMk id="2" creationId="{76A2DB48-4FA5-0CD6-EBDE-94DCD1EB171D}"/>
          </ac:spMkLst>
        </pc:spChg>
        <pc:spChg chg="mod">
          <ac:chgData name="Jalila El Baraka" userId="ea93c961-285f-4edc-9e51-dff84fc1dbdc" providerId="ADAL" clId="{57C2819A-E835-47AA-9356-3BB7B51E441F}" dt="2025-11-26T16:03:04.862" v="75" actId="20577"/>
          <ac:spMkLst>
            <pc:docMk/>
            <pc:sldMk cId="1961145160" sldId="1288"/>
            <ac:spMk id="4" creationId="{2A5DC48C-D798-98B2-E249-0A443020FA0B}"/>
          </ac:spMkLst>
        </pc:spChg>
        <pc:spChg chg="mod">
          <ac:chgData name="Jalila El Baraka" userId="ea93c961-285f-4edc-9e51-dff84fc1dbdc" providerId="ADAL" clId="{57C2819A-E835-47AA-9356-3BB7B51E441F}" dt="2025-11-26T16:03:09.138" v="84" actId="20577"/>
          <ac:spMkLst>
            <pc:docMk/>
            <pc:sldMk cId="1961145160" sldId="1288"/>
            <ac:spMk id="5" creationId="{8654E4EB-E14F-CB2E-2B09-A90CEA5481BA}"/>
          </ac:spMkLst>
        </pc:spChg>
      </pc:sldChg>
      <pc:sldChg chg="modSp add mod">
        <pc:chgData name="Jalila El Baraka" userId="ea93c961-285f-4edc-9e51-dff84fc1dbdc" providerId="ADAL" clId="{57C2819A-E835-47AA-9356-3BB7B51E441F}" dt="2025-11-26T16:06:12.400" v="155" actId="20577"/>
        <pc:sldMkLst>
          <pc:docMk/>
          <pc:sldMk cId="771652221" sldId="1289"/>
        </pc:sldMkLst>
        <pc:spChg chg="mod">
          <ac:chgData name="Jalila El Baraka" userId="ea93c961-285f-4edc-9e51-dff84fc1dbdc" providerId="ADAL" clId="{57C2819A-E835-47AA-9356-3BB7B51E441F}" dt="2025-11-26T16:05:51.442" v="139" actId="20577"/>
          <ac:spMkLst>
            <pc:docMk/>
            <pc:sldMk cId="771652221" sldId="1289"/>
            <ac:spMk id="9" creationId="{55A02930-945F-DE72-5169-68E0C8196DE8}"/>
          </ac:spMkLst>
        </pc:spChg>
        <pc:spChg chg="mod">
          <ac:chgData name="Jalila El Baraka" userId="ea93c961-285f-4edc-9e51-dff84fc1dbdc" providerId="ADAL" clId="{57C2819A-E835-47AA-9356-3BB7B51E441F}" dt="2025-11-26T16:06:05.618" v="153" actId="20577"/>
          <ac:spMkLst>
            <pc:docMk/>
            <pc:sldMk cId="771652221" sldId="1289"/>
            <ac:spMk id="10" creationId="{8B09923C-0993-0A2D-1E1B-27D7C6401B91}"/>
          </ac:spMkLst>
        </pc:spChg>
        <pc:spChg chg="mod">
          <ac:chgData name="Jalila El Baraka" userId="ea93c961-285f-4edc-9e51-dff84fc1dbdc" providerId="ADAL" clId="{57C2819A-E835-47AA-9356-3BB7B51E441F}" dt="2025-11-26T16:06:12.400" v="155" actId="20577"/>
          <ac:spMkLst>
            <pc:docMk/>
            <pc:sldMk cId="771652221" sldId="1289"/>
            <ac:spMk id="11" creationId="{2E726928-0BCE-A774-2874-43847FDC8AAB}"/>
          </ac:spMkLst>
        </pc:spChg>
      </pc:sldChg>
      <pc:sldChg chg="add">
        <pc:chgData name="Jalila El Baraka" userId="ea93c961-285f-4edc-9e51-dff84fc1dbdc" providerId="ADAL" clId="{57C2819A-E835-47AA-9356-3BB7B51E441F}" dt="2025-11-26T16:05:26.780" v="128"/>
        <pc:sldMkLst>
          <pc:docMk/>
          <pc:sldMk cId="1984021467" sldId="1290"/>
        </pc:sldMkLst>
      </pc:sldChg>
      <pc:sldChg chg="modSp add mod">
        <pc:chgData name="Jalila El Baraka" userId="ea93c961-285f-4edc-9e51-dff84fc1dbdc" providerId="ADAL" clId="{57C2819A-E835-47AA-9356-3BB7B51E441F}" dt="2025-11-26T16:06:52.039" v="210" actId="20577"/>
        <pc:sldMkLst>
          <pc:docMk/>
          <pc:sldMk cId="2406544483" sldId="1291"/>
        </pc:sldMkLst>
        <pc:spChg chg="mod">
          <ac:chgData name="Jalila El Baraka" userId="ea93c961-285f-4edc-9e51-dff84fc1dbdc" providerId="ADAL" clId="{57C2819A-E835-47AA-9356-3BB7B51E441F}" dt="2025-11-26T16:06:52.039" v="210" actId="20577"/>
          <ac:spMkLst>
            <pc:docMk/>
            <pc:sldMk cId="2406544483" sldId="1291"/>
            <ac:spMk id="2" creationId="{4530580F-59FA-8296-19E6-4E96AFA54B89}"/>
          </ac:spMkLst>
        </pc:spChg>
        <pc:spChg chg="mod">
          <ac:chgData name="Jalila El Baraka" userId="ea93c961-285f-4edc-9e51-dff84fc1dbdc" providerId="ADAL" clId="{57C2819A-E835-47AA-9356-3BB7B51E441F}" dt="2025-11-26T16:06:38.583" v="179" actId="20577"/>
          <ac:spMkLst>
            <pc:docMk/>
            <pc:sldMk cId="2406544483" sldId="1291"/>
            <ac:spMk id="4" creationId="{88E58B5E-2742-051C-E145-3867D1088D66}"/>
          </ac:spMkLst>
        </pc:spChg>
        <pc:spChg chg="mod">
          <ac:chgData name="Jalila El Baraka" userId="ea93c961-285f-4edc-9e51-dff84fc1dbdc" providerId="ADAL" clId="{57C2819A-E835-47AA-9356-3BB7B51E441F}" dt="2025-11-26T16:06:33.729" v="168" actId="20577"/>
          <ac:spMkLst>
            <pc:docMk/>
            <pc:sldMk cId="2406544483" sldId="1291"/>
            <ac:spMk id="5" creationId="{ED081604-8DFF-48CF-A442-3DB0FE05D1AA}"/>
          </ac:spMkLst>
        </pc:spChg>
      </pc:sldChg>
      <pc:sldChg chg="modSp add mod">
        <pc:chgData name="Jalila El Baraka" userId="ea93c961-285f-4edc-9e51-dff84fc1dbdc" providerId="ADAL" clId="{57C2819A-E835-47AA-9356-3BB7B51E441F}" dt="2025-11-26T16:07:42.279" v="240" actId="20577"/>
        <pc:sldMkLst>
          <pc:docMk/>
          <pc:sldMk cId="1358284482" sldId="1292"/>
        </pc:sldMkLst>
        <pc:spChg chg="mod">
          <ac:chgData name="Jalila El Baraka" userId="ea93c961-285f-4edc-9e51-dff84fc1dbdc" providerId="ADAL" clId="{57C2819A-E835-47AA-9356-3BB7B51E441F}" dt="2025-11-26T16:07:31.365" v="217" actId="20577"/>
          <ac:spMkLst>
            <pc:docMk/>
            <pc:sldMk cId="1358284482" sldId="1292"/>
            <ac:spMk id="9" creationId="{F57FBFE3-D8A5-CC30-BBB4-CD0642C78E0A}"/>
          </ac:spMkLst>
        </pc:spChg>
        <pc:spChg chg="mod">
          <ac:chgData name="Jalila El Baraka" userId="ea93c961-285f-4edc-9e51-dff84fc1dbdc" providerId="ADAL" clId="{57C2819A-E835-47AA-9356-3BB7B51E441F}" dt="2025-11-26T16:07:38.793" v="234" actId="20577"/>
          <ac:spMkLst>
            <pc:docMk/>
            <pc:sldMk cId="1358284482" sldId="1292"/>
            <ac:spMk id="10" creationId="{07795000-7C8E-E9AF-B660-3A325FE046DD}"/>
          </ac:spMkLst>
        </pc:spChg>
        <pc:spChg chg="mod">
          <ac:chgData name="Jalila El Baraka" userId="ea93c961-285f-4edc-9e51-dff84fc1dbdc" providerId="ADAL" clId="{57C2819A-E835-47AA-9356-3BB7B51E441F}" dt="2025-11-26T16:07:42.279" v="240" actId="20577"/>
          <ac:spMkLst>
            <pc:docMk/>
            <pc:sldMk cId="1358284482" sldId="1292"/>
            <ac:spMk id="11" creationId="{53BB88D5-F857-CFBB-41CF-BFC68F9425BE}"/>
          </ac:spMkLst>
        </pc:spChg>
      </pc:sldChg>
      <pc:sldChg chg="add">
        <pc:chgData name="Jalila El Baraka" userId="ea93c961-285f-4edc-9e51-dff84fc1dbdc" providerId="ADAL" clId="{57C2819A-E835-47AA-9356-3BB7B51E441F}" dt="2025-11-26T16:05:29.728" v="129"/>
        <pc:sldMkLst>
          <pc:docMk/>
          <pc:sldMk cId="3711837418" sldId="1293"/>
        </pc:sldMkLst>
      </pc:sldChg>
      <pc:sldChg chg="modSp add mod">
        <pc:chgData name="Jalila El Baraka" userId="ea93c961-285f-4edc-9e51-dff84fc1dbdc" providerId="ADAL" clId="{57C2819A-E835-47AA-9356-3BB7B51E441F}" dt="2025-11-26T16:08:06.606" v="271" actId="20577"/>
        <pc:sldMkLst>
          <pc:docMk/>
          <pc:sldMk cId="1300602613" sldId="1294"/>
        </pc:sldMkLst>
        <pc:spChg chg="mod">
          <ac:chgData name="Jalila El Baraka" userId="ea93c961-285f-4edc-9e51-dff84fc1dbdc" providerId="ADAL" clId="{57C2819A-E835-47AA-9356-3BB7B51E441F}" dt="2025-11-26T16:08:06.606" v="271" actId="20577"/>
          <ac:spMkLst>
            <pc:docMk/>
            <pc:sldMk cId="1300602613" sldId="1294"/>
            <ac:spMk id="2" creationId="{628E8D8B-049F-FBEB-8A71-836261401DED}"/>
          </ac:spMkLst>
        </pc:spChg>
        <pc:spChg chg="mod">
          <ac:chgData name="Jalila El Baraka" userId="ea93c961-285f-4edc-9e51-dff84fc1dbdc" providerId="ADAL" clId="{57C2819A-E835-47AA-9356-3BB7B51E441F}" dt="2025-11-26T16:07:50.600" v="245" actId="20577"/>
          <ac:spMkLst>
            <pc:docMk/>
            <pc:sldMk cId="1300602613" sldId="1294"/>
            <ac:spMk id="4" creationId="{74103303-35BF-AF39-581F-901BD1F85D03}"/>
          </ac:spMkLst>
        </pc:spChg>
        <pc:spChg chg="mod">
          <ac:chgData name="Jalila El Baraka" userId="ea93c961-285f-4edc-9e51-dff84fc1dbdc" providerId="ADAL" clId="{57C2819A-E835-47AA-9356-3BB7B51E441F}" dt="2025-11-26T16:07:54.203" v="251" actId="20577"/>
          <ac:spMkLst>
            <pc:docMk/>
            <pc:sldMk cId="1300602613" sldId="1294"/>
            <ac:spMk id="5" creationId="{5BAAF92A-179B-72D2-AE6A-192F262200F8}"/>
          </ac:spMkLst>
        </pc:spChg>
      </pc:sldChg>
      <pc:sldChg chg="modSp add mod">
        <pc:chgData name="Jalila El Baraka" userId="ea93c961-285f-4edc-9e51-dff84fc1dbdc" providerId="ADAL" clId="{57C2819A-E835-47AA-9356-3BB7B51E441F}" dt="2025-11-26T17:05:45.473" v="992" actId="20577"/>
        <pc:sldMkLst>
          <pc:docMk/>
          <pc:sldMk cId="1330782132" sldId="1295"/>
        </pc:sldMkLst>
        <pc:spChg chg="mod">
          <ac:chgData name="Jalila El Baraka" userId="ea93c961-285f-4edc-9e51-dff84fc1dbdc" providerId="ADAL" clId="{57C2819A-E835-47AA-9356-3BB7B51E441F}" dt="2025-11-26T17:05:45.473" v="992" actId="20577"/>
          <ac:spMkLst>
            <pc:docMk/>
            <pc:sldMk cId="1330782132" sldId="1295"/>
            <ac:spMk id="9" creationId="{9A974908-9567-0213-57F1-DE3E02D2D6DE}"/>
          </ac:spMkLst>
        </pc:spChg>
        <pc:spChg chg="mod">
          <ac:chgData name="Jalila El Baraka" userId="ea93c961-285f-4edc-9e51-dff84fc1dbdc" providerId="ADAL" clId="{57C2819A-E835-47AA-9356-3BB7B51E441F}" dt="2025-11-26T16:09:10.203" v="275" actId="20577"/>
          <ac:spMkLst>
            <pc:docMk/>
            <pc:sldMk cId="1330782132" sldId="1295"/>
            <ac:spMk id="10" creationId="{42C69767-37BD-77B9-C07E-ED9D1C175EA9}"/>
          </ac:spMkLst>
        </pc:spChg>
        <pc:spChg chg="mod">
          <ac:chgData name="Jalila El Baraka" userId="ea93c961-285f-4edc-9e51-dff84fc1dbdc" providerId="ADAL" clId="{57C2819A-E835-47AA-9356-3BB7B51E441F}" dt="2025-11-26T16:09:12.554" v="277" actId="20577"/>
          <ac:spMkLst>
            <pc:docMk/>
            <pc:sldMk cId="1330782132" sldId="1295"/>
            <ac:spMk id="11" creationId="{3653EB92-66A2-50A9-B645-A7E06DA3BCC6}"/>
          </ac:spMkLst>
        </pc:spChg>
      </pc:sldChg>
      <pc:sldChg chg="add">
        <pc:chgData name="Jalila El Baraka" userId="ea93c961-285f-4edc-9e51-dff84fc1dbdc" providerId="ADAL" clId="{57C2819A-E835-47AA-9356-3BB7B51E441F}" dt="2025-11-26T16:08:22.372" v="272"/>
        <pc:sldMkLst>
          <pc:docMk/>
          <pc:sldMk cId="2416424000" sldId="1296"/>
        </pc:sldMkLst>
      </pc:sldChg>
      <pc:sldChg chg="modSp add mod">
        <pc:chgData name="Jalila El Baraka" userId="ea93c961-285f-4edc-9e51-dff84fc1dbdc" providerId="ADAL" clId="{57C2819A-E835-47AA-9356-3BB7B51E441F}" dt="2025-11-26T16:10:24.167" v="346" actId="20577"/>
        <pc:sldMkLst>
          <pc:docMk/>
          <pc:sldMk cId="1569302875" sldId="1297"/>
        </pc:sldMkLst>
        <pc:spChg chg="mod">
          <ac:chgData name="Jalila El Baraka" userId="ea93c961-285f-4edc-9e51-dff84fc1dbdc" providerId="ADAL" clId="{57C2819A-E835-47AA-9356-3BB7B51E441F}" dt="2025-11-26T16:10:24.167" v="346" actId="20577"/>
          <ac:spMkLst>
            <pc:docMk/>
            <pc:sldMk cId="1569302875" sldId="1297"/>
            <ac:spMk id="2" creationId="{99656412-ACBF-0338-8E95-6FD68E4DB2A4}"/>
          </ac:spMkLst>
        </pc:spChg>
        <pc:spChg chg="mod">
          <ac:chgData name="Jalila El Baraka" userId="ea93c961-285f-4edc-9e51-dff84fc1dbdc" providerId="ADAL" clId="{57C2819A-E835-47AA-9356-3BB7B51E441F}" dt="2025-11-26T16:09:48.484" v="306" actId="20577"/>
          <ac:spMkLst>
            <pc:docMk/>
            <pc:sldMk cId="1569302875" sldId="1297"/>
            <ac:spMk id="4" creationId="{32156CEB-B91C-E6E6-93D2-B4F9A0CB8F52}"/>
          </ac:spMkLst>
        </pc:spChg>
        <pc:spChg chg="mod">
          <ac:chgData name="Jalila El Baraka" userId="ea93c961-285f-4edc-9e51-dff84fc1dbdc" providerId="ADAL" clId="{57C2819A-E835-47AA-9356-3BB7B51E441F}" dt="2025-11-26T16:09:50.850" v="308" actId="20577"/>
          <ac:spMkLst>
            <pc:docMk/>
            <pc:sldMk cId="1569302875" sldId="1297"/>
            <ac:spMk id="5" creationId="{F72C7209-D24A-84CD-BFC5-EBD812AB84DB}"/>
          </ac:spMkLst>
        </pc:spChg>
      </pc:sldChg>
      <pc:sldChg chg="modSp add mod">
        <pc:chgData name="Jalila El Baraka" userId="ea93c961-285f-4edc-9e51-dff84fc1dbdc" providerId="ADAL" clId="{57C2819A-E835-47AA-9356-3BB7B51E441F}" dt="2025-11-26T16:11:10.444" v="400" actId="20577"/>
        <pc:sldMkLst>
          <pc:docMk/>
          <pc:sldMk cId="3478684409" sldId="1298"/>
        </pc:sldMkLst>
        <pc:spChg chg="mod">
          <ac:chgData name="Jalila El Baraka" userId="ea93c961-285f-4edc-9e51-dff84fc1dbdc" providerId="ADAL" clId="{57C2819A-E835-47AA-9356-3BB7B51E441F}" dt="2025-11-26T16:10:59.443" v="393" actId="20577"/>
          <ac:spMkLst>
            <pc:docMk/>
            <pc:sldMk cId="3478684409" sldId="1298"/>
            <ac:spMk id="9" creationId="{2895D0D0-E987-A001-BE13-F2436831DCCB}"/>
          </ac:spMkLst>
        </pc:spChg>
        <pc:spChg chg="mod">
          <ac:chgData name="Jalila El Baraka" userId="ea93c961-285f-4edc-9e51-dff84fc1dbdc" providerId="ADAL" clId="{57C2819A-E835-47AA-9356-3BB7B51E441F}" dt="2025-11-26T16:11:07.522" v="398" actId="20577"/>
          <ac:spMkLst>
            <pc:docMk/>
            <pc:sldMk cId="3478684409" sldId="1298"/>
            <ac:spMk id="10" creationId="{E33720A1-962F-E414-CDB2-96528F87D250}"/>
          </ac:spMkLst>
        </pc:spChg>
        <pc:spChg chg="mod">
          <ac:chgData name="Jalila El Baraka" userId="ea93c961-285f-4edc-9e51-dff84fc1dbdc" providerId="ADAL" clId="{57C2819A-E835-47AA-9356-3BB7B51E441F}" dt="2025-11-26T16:11:10.444" v="400" actId="20577"/>
          <ac:spMkLst>
            <pc:docMk/>
            <pc:sldMk cId="3478684409" sldId="1298"/>
            <ac:spMk id="11" creationId="{1F82AAA2-7460-510B-DA26-AD586C9FDCB8}"/>
          </ac:spMkLst>
        </pc:spChg>
      </pc:sldChg>
      <pc:sldChg chg="add">
        <pc:chgData name="Jalila El Baraka" userId="ea93c961-285f-4edc-9e51-dff84fc1dbdc" providerId="ADAL" clId="{57C2819A-E835-47AA-9356-3BB7B51E441F}" dt="2025-11-26T16:08:25.457" v="273"/>
        <pc:sldMkLst>
          <pc:docMk/>
          <pc:sldMk cId="2988686626" sldId="1299"/>
        </pc:sldMkLst>
      </pc:sldChg>
      <pc:sldChg chg="modSp add mod">
        <pc:chgData name="Jalila El Baraka" userId="ea93c961-285f-4edc-9e51-dff84fc1dbdc" providerId="ADAL" clId="{57C2819A-E835-47AA-9356-3BB7B51E441F}" dt="2025-11-26T16:11:56.461" v="451" actId="20577"/>
        <pc:sldMkLst>
          <pc:docMk/>
          <pc:sldMk cId="3412702204" sldId="1300"/>
        </pc:sldMkLst>
        <pc:spChg chg="mod">
          <ac:chgData name="Jalila El Baraka" userId="ea93c961-285f-4edc-9e51-dff84fc1dbdc" providerId="ADAL" clId="{57C2819A-E835-47AA-9356-3BB7B51E441F}" dt="2025-11-26T16:11:42.408" v="445" actId="108"/>
          <ac:spMkLst>
            <pc:docMk/>
            <pc:sldMk cId="3412702204" sldId="1300"/>
            <ac:spMk id="2" creationId="{02D25A60-FED2-4D1D-445D-50795E13052F}"/>
          </ac:spMkLst>
        </pc:spChg>
        <pc:spChg chg="mod">
          <ac:chgData name="Jalila El Baraka" userId="ea93c961-285f-4edc-9e51-dff84fc1dbdc" providerId="ADAL" clId="{57C2819A-E835-47AA-9356-3BB7B51E441F}" dt="2025-11-26T16:11:56.461" v="451" actId="20577"/>
          <ac:spMkLst>
            <pc:docMk/>
            <pc:sldMk cId="3412702204" sldId="1300"/>
            <ac:spMk id="4" creationId="{1EE284F3-A059-97C8-1E13-E7BFBAE13B8E}"/>
          </ac:spMkLst>
        </pc:spChg>
        <pc:spChg chg="mod">
          <ac:chgData name="Jalila El Baraka" userId="ea93c961-285f-4edc-9e51-dff84fc1dbdc" providerId="ADAL" clId="{57C2819A-E835-47AA-9356-3BB7B51E441F}" dt="2025-11-26T16:11:53.838" v="449" actId="20577"/>
          <ac:spMkLst>
            <pc:docMk/>
            <pc:sldMk cId="3412702204" sldId="1300"/>
            <ac:spMk id="5" creationId="{F84C767D-4BF9-6C2C-8644-23E628C112BA}"/>
          </ac:spMkLst>
        </pc:spChg>
      </pc:sldChg>
      <pc:sldChg chg="add">
        <pc:chgData name="Jalila El Baraka" userId="ea93c961-285f-4edc-9e51-dff84fc1dbdc" providerId="ADAL" clId="{57C2819A-E835-47AA-9356-3BB7B51E441F}" dt="2025-11-26T16:08:28.551" v="274"/>
        <pc:sldMkLst>
          <pc:docMk/>
          <pc:sldMk cId="2070641580" sldId="1301"/>
        </pc:sldMkLst>
      </pc:sldChg>
      <pc:sldChg chg="add del">
        <pc:chgData name="Jalila El Baraka" userId="ea93c961-285f-4edc-9e51-dff84fc1dbdc" providerId="ADAL" clId="{57C2819A-E835-47AA-9356-3BB7B51E441F}" dt="2025-11-26T17:30:22.678" v="1373" actId="47"/>
        <pc:sldMkLst>
          <pc:docMk/>
          <pc:sldMk cId="3970882811" sldId="1302"/>
        </pc:sldMkLst>
      </pc:sldChg>
      <pc:sldChg chg="add del">
        <pc:chgData name="Jalila El Baraka" userId="ea93c961-285f-4edc-9e51-dff84fc1dbdc" providerId="ADAL" clId="{57C2819A-E835-47AA-9356-3BB7B51E441F}" dt="2025-11-26T17:30:17.280" v="1372" actId="47"/>
        <pc:sldMkLst>
          <pc:docMk/>
          <pc:sldMk cId="3340524541" sldId="1303"/>
        </pc:sldMkLst>
      </pc:sldChg>
      <pc:sldChg chg="modSp add mod">
        <pc:chgData name="Jalila El Baraka" userId="ea93c961-285f-4edc-9e51-dff84fc1dbdc" providerId="ADAL" clId="{57C2819A-E835-47AA-9356-3BB7B51E441F}" dt="2025-11-26T16:12:50.575" v="493" actId="20577"/>
        <pc:sldMkLst>
          <pc:docMk/>
          <pc:sldMk cId="961734543" sldId="1304"/>
        </pc:sldMkLst>
        <pc:spChg chg="mod">
          <ac:chgData name="Jalila El Baraka" userId="ea93c961-285f-4edc-9e51-dff84fc1dbdc" providerId="ADAL" clId="{57C2819A-E835-47AA-9356-3BB7B51E441F}" dt="2025-11-26T16:12:42.565" v="482" actId="20577"/>
          <ac:spMkLst>
            <pc:docMk/>
            <pc:sldMk cId="961734543" sldId="1304"/>
            <ac:spMk id="9" creationId="{2D39C21E-0655-C01C-5B92-8F5B9A7E6F92}"/>
          </ac:spMkLst>
        </pc:spChg>
        <pc:spChg chg="mod">
          <ac:chgData name="Jalila El Baraka" userId="ea93c961-285f-4edc-9e51-dff84fc1dbdc" providerId="ADAL" clId="{57C2819A-E835-47AA-9356-3BB7B51E441F}" dt="2025-11-26T16:12:46.109" v="487" actId="20577"/>
          <ac:spMkLst>
            <pc:docMk/>
            <pc:sldMk cId="961734543" sldId="1304"/>
            <ac:spMk id="10" creationId="{9042FE17-47B0-A1D1-ACDE-931EC9E6FB08}"/>
          </ac:spMkLst>
        </pc:spChg>
        <pc:spChg chg="mod">
          <ac:chgData name="Jalila El Baraka" userId="ea93c961-285f-4edc-9e51-dff84fc1dbdc" providerId="ADAL" clId="{57C2819A-E835-47AA-9356-3BB7B51E441F}" dt="2025-11-26T16:12:50.575" v="493" actId="20577"/>
          <ac:spMkLst>
            <pc:docMk/>
            <pc:sldMk cId="961734543" sldId="1304"/>
            <ac:spMk id="11" creationId="{D97CDCEC-1A2D-E807-497A-658B8A2B12DE}"/>
          </ac:spMkLst>
        </pc:spChg>
      </pc:sldChg>
      <pc:sldChg chg="add">
        <pc:chgData name="Jalila El Baraka" userId="ea93c961-285f-4edc-9e51-dff84fc1dbdc" providerId="ADAL" clId="{57C2819A-E835-47AA-9356-3BB7B51E441F}" dt="2025-11-26T16:12:22.769" v="452"/>
        <pc:sldMkLst>
          <pc:docMk/>
          <pc:sldMk cId="2559621396" sldId="1305"/>
        </pc:sldMkLst>
      </pc:sldChg>
      <pc:sldChg chg="modSp add mod">
        <pc:chgData name="Jalila El Baraka" userId="ea93c961-285f-4edc-9e51-dff84fc1dbdc" providerId="ADAL" clId="{57C2819A-E835-47AA-9356-3BB7B51E441F}" dt="2025-11-26T16:13:20.855" v="543" actId="20577"/>
        <pc:sldMkLst>
          <pc:docMk/>
          <pc:sldMk cId="3811561562" sldId="1306"/>
        </pc:sldMkLst>
        <pc:spChg chg="mod">
          <ac:chgData name="Jalila El Baraka" userId="ea93c961-285f-4edc-9e51-dff84fc1dbdc" providerId="ADAL" clId="{57C2819A-E835-47AA-9356-3BB7B51E441F}" dt="2025-11-26T16:13:11.655" v="532" actId="20577"/>
          <ac:spMkLst>
            <pc:docMk/>
            <pc:sldMk cId="3811561562" sldId="1306"/>
            <ac:spMk id="2" creationId="{71DB94D2-62DF-C8A7-54FB-E26E19F17EF6}"/>
          </ac:spMkLst>
        </pc:spChg>
        <pc:spChg chg="mod">
          <ac:chgData name="Jalila El Baraka" userId="ea93c961-285f-4edc-9e51-dff84fc1dbdc" providerId="ADAL" clId="{57C2819A-E835-47AA-9356-3BB7B51E441F}" dt="2025-11-26T16:13:20.855" v="543" actId="20577"/>
          <ac:spMkLst>
            <pc:docMk/>
            <pc:sldMk cId="3811561562" sldId="1306"/>
            <ac:spMk id="4" creationId="{ADBF0483-DF65-4C80-B3E2-4D453513FE2C}"/>
          </ac:spMkLst>
        </pc:spChg>
        <pc:spChg chg="mod">
          <ac:chgData name="Jalila El Baraka" userId="ea93c961-285f-4edc-9e51-dff84fc1dbdc" providerId="ADAL" clId="{57C2819A-E835-47AA-9356-3BB7B51E441F}" dt="2025-11-26T16:13:15.747" v="537" actId="20577"/>
          <ac:spMkLst>
            <pc:docMk/>
            <pc:sldMk cId="3811561562" sldId="1306"/>
            <ac:spMk id="5" creationId="{DD183885-4483-6063-3514-E3ED1655EF77}"/>
          </ac:spMkLst>
        </pc:spChg>
      </pc:sldChg>
      <pc:sldChg chg="modSp add mod">
        <pc:chgData name="Jalila El Baraka" userId="ea93c961-285f-4edc-9e51-dff84fc1dbdc" providerId="ADAL" clId="{57C2819A-E835-47AA-9356-3BB7B51E441F}" dt="2025-11-26T17:30:41.380" v="1374" actId="20577"/>
        <pc:sldMkLst>
          <pc:docMk/>
          <pc:sldMk cId="1499929258" sldId="1307"/>
        </pc:sldMkLst>
        <pc:spChg chg="mod">
          <ac:chgData name="Jalila El Baraka" userId="ea93c961-285f-4edc-9e51-dff84fc1dbdc" providerId="ADAL" clId="{57C2819A-E835-47AA-9356-3BB7B51E441F}" dt="2025-11-26T16:57:22.953" v="664" actId="20577"/>
          <ac:spMkLst>
            <pc:docMk/>
            <pc:sldMk cId="1499929258" sldId="1307"/>
            <ac:spMk id="5" creationId="{D7B30E48-B7B4-C962-4017-D5F98C5E3036}"/>
          </ac:spMkLst>
        </pc:spChg>
        <pc:spChg chg="mod">
          <ac:chgData name="Jalila El Baraka" userId="ea93c961-285f-4edc-9e51-dff84fc1dbdc" providerId="ADAL" clId="{57C2819A-E835-47AA-9356-3BB7B51E441F}" dt="2025-11-26T16:57:29.692" v="668" actId="14100"/>
          <ac:spMkLst>
            <pc:docMk/>
            <pc:sldMk cId="1499929258" sldId="1307"/>
            <ac:spMk id="6" creationId="{B8AA3423-EC70-A046-85DE-BE27F94E312F}"/>
          </ac:spMkLst>
        </pc:spChg>
        <pc:spChg chg="mod">
          <ac:chgData name="Jalila El Baraka" userId="ea93c961-285f-4edc-9e51-dff84fc1dbdc" providerId="ADAL" clId="{57C2819A-E835-47AA-9356-3BB7B51E441F}" dt="2025-11-26T16:57:40.939" v="685" actId="20577"/>
          <ac:spMkLst>
            <pc:docMk/>
            <pc:sldMk cId="1499929258" sldId="1307"/>
            <ac:spMk id="7" creationId="{8EB5B7B6-EF22-723D-A98D-8290B9C024EA}"/>
          </ac:spMkLst>
        </pc:spChg>
        <pc:spChg chg="mod">
          <ac:chgData name="Jalila El Baraka" userId="ea93c961-285f-4edc-9e51-dff84fc1dbdc" providerId="ADAL" clId="{57C2819A-E835-47AA-9356-3BB7B51E441F}" dt="2025-11-26T17:30:41.380" v="1374" actId="20577"/>
          <ac:spMkLst>
            <pc:docMk/>
            <pc:sldMk cId="1499929258" sldId="1307"/>
            <ac:spMk id="9" creationId="{08C2FB39-A6F9-1CE8-FEE5-0139F8DA9A98}"/>
          </ac:spMkLst>
        </pc:spChg>
        <pc:spChg chg="mod">
          <ac:chgData name="Jalila El Baraka" userId="ea93c961-285f-4edc-9e51-dff84fc1dbdc" providerId="ADAL" clId="{57C2819A-E835-47AA-9356-3BB7B51E441F}" dt="2025-11-26T16:57:27.686" v="667" actId="14100"/>
          <ac:spMkLst>
            <pc:docMk/>
            <pc:sldMk cId="1499929258" sldId="1307"/>
            <ac:spMk id="10" creationId="{11B00F14-229A-E8CC-04E7-F8253199F1EF}"/>
          </ac:spMkLst>
        </pc:spChg>
      </pc:sldChg>
      <pc:sldChg chg="add del">
        <pc:chgData name="Jalila El Baraka" userId="ea93c961-285f-4edc-9e51-dff84fc1dbdc" providerId="ADAL" clId="{57C2819A-E835-47AA-9356-3BB7B51E441F}" dt="2025-11-26T16:58:13.045" v="688" actId="2696"/>
        <pc:sldMkLst>
          <pc:docMk/>
          <pc:sldMk cId="1505456178" sldId="1308"/>
        </pc:sldMkLst>
      </pc:sldChg>
      <pc:sldChg chg="modSp add mod">
        <pc:chgData name="Jalila El Baraka" userId="ea93c961-285f-4edc-9e51-dff84fc1dbdc" providerId="ADAL" clId="{57C2819A-E835-47AA-9356-3BB7B51E441F}" dt="2025-11-26T16:58:43.751" v="778" actId="113"/>
        <pc:sldMkLst>
          <pc:docMk/>
          <pc:sldMk cId="2153155455" sldId="1309"/>
        </pc:sldMkLst>
        <pc:spChg chg="mod">
          <ac:chgData name="Jalila El Baraka" userId="ea93c961-285f-4edc-9e51-dff84fc1dbdc" providerId="ADAL" clId="{57C2819A-E835-47AA-9356-3BB7B51E441F}" dt="2025-11-26T16:58:43.751" v="778" actId="113"/>
          <ac:spMkLst>
            <pc:docMk/>
            <pc:sldMk cId="2153155455" sldId="1309"/>
            <ac:spMk id="4" creationId="{E7A0956C-ADB1-34BA-A0B8-83AC55029893}"/>
          </ac:spMkLst>
        </pc:spChg>
      </pc:sldChg>
      <pc:sldChg chg="modSp add">
        <pc:chgData name="Jalila El Baraka" userId="ea93c961-285f-4edc-9e51-dff84fc1dbdc" providerId="ADAL" clId="{57C2819A-E835-47AA-9356-3BB7B51E441F}" dt="2025-11-26T16:56:03.292" v="590"/>
        <pc:sldMkLst>
          <pc:docMk/>
          <pc:sldMk cId="2458671593" sldId="1310"/>
        </pc:sldMkLst>
        <pc:spChg chg="mod">
          <ac:chgData name="Jalila El Baraka" userId="ea93c961-285f-4edc-9e51-dff84fc1dbdc" providerId="ADAL" clId="{57C2819A-E835-47AA-9356-3BB7B51E441F}" dt="2025-11-26T16:56:03.292" v="590"/>
          <ac:spMkLst>
            <pc:docMk/>
            <pc:sldMk cId="2458671593" sldId="1310"/>
            <ac:spMk id="9" creationId="{EC41FB89-FB4C-8ADC-FCB6-D043172A77AC}"/>
          </ac:spMkLst>
        </pc:spChg>
      </pc:sldChg>
      <pc:sldChg chg="modSp add">
        <pc:chgData name="Jalila El Baraka" userId="ea93c961-285f-4edc-9e51-dff84fc1dbdc" providerId="ADAL" clId="{57C2819A-E835-47AA-9356-3BB7B51E441F}" dt="2025-11-26T16:58:04.623" v="687"/>
        <pc:sldMkLst>
          <pc:docMk/>
          <pc:sldMk cId="991434975" sldId="1311"/>
        </pc:sldMkLst>
        <pc:spChg chg="mod">
          <ac:chgData name="Jalila El Baraka" userId="ea93c961-285f-4edc-9e51-dff84fc1dbdc" providerId="ADAL" clId="{57C2819A-E835-47AA-9356-3BB7B51E441F}" dt="2025-11-26T16:58:04.623" v="687"/>
          <ac:spMkLst>
            <pc:docMk/>
            <pc:sldMk cId="991434975" sldId="1311"/>
            <ac:spMk id="9" creationId="{18B368F2-01E1-FAC4-4B65-9A1B62A9B31D}"/>
          </ac:spMkLst>
        </pc:spChg>
      </pc:sldChg>
      <pc:sldChg chg="delSp modSp add mod">
        <pc:chgData name="Jalila El Baraka" userId="ea93c961-285f-4edc-9e51-dff84fc1dbdc" providerId="ADAL" clId="{57C2819A-E835-47AA-9356-3BB7B51E441F}" dt="2025-11-26T17:31:03.752" v="1376"/>
        <pc:sldMkLst>
          <pc:docMk/>
          <pc:sldMk cId="1916931596" sldId="1312"/>
        </pc:sldMkLst>
        <pc:spChg chg="mod">
          <ac:chgData name="Jalila El Baraka" userId="ea93c961-285f-4edc-9e51-dff84fc1dbdc" providerId="ADAL" clId="{57C2819A-E835-47AA-9356-3BB7B51E441F}" dt="2025-11-26T17:00:25.337" v="797" actId="1076"/>
          <ac:spMkLst>
            <pc:docMk/>
            <pc:sldMk cId="1916931596" sldId="1312"/>
            <ac:spMk id="2" creationId="{EC84F8D0-CC5D-017B-A64D-DFBF32F9CA49}"/>
          </ac:spMkLst>
        </pc:spChg>
        <pc:spChg chg="mod">
          <ac:chgData name="Jalila El Baraka" userId="ea93c961-285f-4edc-9e51-dff84fc1dbdc" providerId="ADAL" clId="{57C2819A-E835-47AA-9356-3BB7B51E441F}" dt="2025-11-26T17:00:27.847" v="798" actId="1076"/>
          <ac:spMkLst>
            <pc:docMk/>
            <pc:sldMk cId="1916931596" sldId="1312"/>
            <ac:spMk id="3" creationId="{9A3B6AD8-4301-4C74-FC5E-A6C50F417B5E}"/>
          </ac:spMkLst>
        </pc:spChg>
        <pc:spChg chg="mod">
          <ac:chgData name="Jalila El Baraka" userId="ea93c961-285f-4edc-9e51-dff84fc1dbdc" providerId="ADAL" clId="{57C2819A-E835-47AA-9356-3BB7B51E441F}" dt="2025-11-26T17:00:19.390" v="795" actId="1076"/>
          <ac:spMkLst>
            <pc:docMk/>
            <pc:sldMk cId="1916931596" sldId="1312"/>
            <ac:spMk id="4" creationId="{23B86913-7C0D-8E1C-2AF7-1510A7F2CADC}"/>
          </ac:spMkLst>
        </pc:spChg>
        <pc:spChg chg="mod">
          <ac:chgData name="Jalila El Baraka" userId="ea93c961-285f-4edc-9e51-dff84fc1dbdc" providerId="ADAL" clId="{57C2819A-E835-47AA-9356-3BB7B51E441F}" dt="2025-11-26T17:00:23.364" v="796" actId="1076"/>
          <ac:spMkLst>
            <pc:docMk/>
            <pc:sldMk cId="1916931596" sldId="1312"/>
            <ac:spMk id="5" creationId="{0C7832E8-FAB7-7A23-53D4-50F759875004}"/>
          </ac:spMkLst>
        </pc:spChg>
        <pc:spChg chg="mod">
          <ac:chgData name="Jalila El Baraka" userId="ea93c961-285f-4edc-9e51-dff84fc1dbdc" providerId="ADAL" clId="{57C2819A-E835-47AA-9356-3BB7B51E441F}" dt="2025-11-26T17:00:12.124" v="793" actId="14100"/>
          <ac:spMkLst>
            <pc:docMk/>
            <pc:sldMk cId="1916931596" sldId="1312"/>
            <ac:spMk id="6" creationId="{43613CAF-E70B-C5A8-2397-0EB3B878D0F8}"/>
          </ac:spMkLst>
        </pc:spChg>
        <pc:spChg chg="del">
          <ac:chgData name="Jalila El Baraka" userId="ea93c961-285f-4edc-9e51-dff84fc1dbdc" providerId="ADAL" clId="{57C2819A-E835-47AA-9356-3BB7B51E441F}" dt="2025-11-26T17:00:05.881" v="790" actId="478"/>
          <ac:spMkLst>
            <pc:docMk/>
            <pc:sldMk cId="1916931596" sldId="1312"/>
            <ac:spMk id="7" creationId="{FF44A1A3-7911-5DA1-959E-C0B008699FEE}"/>
          </ac:spMkLst>
        </pc:spChg>
        <pc:spChg chg="mod">
          <ac:chgData name="Jalila El Baraka" userId="ea93c961-285f-4edc-9e51-dff84fc1dbdc" providerId="ADAL" clId="{57C2819A-E835-47AA-9356-3BB7B51E441F}" dt="2025-11-26T17:31:03.752" v="1376"/>
          <ac:spMkLst>
            <pc:docMk/>
            <pc:sldMk cId="1916931596" sldId="1312"/>
            <ac:spMk id="9" creationId="{56EEDFB1-345C-73C6-93E5-A2C4EB4EDBDC}"/>
          </ac:spMkLst>
        </pc:spChg>
        <pc:spChg chg="mod">
          <ac:chgData name="Jalila El Baraka" userId="ea93c961-285f-4edc-9e51-dff84fc1dbdc" providerId="ADAL" clId="{57C2819A-E835-47AA-9356-3BB7B51E441F}" dt="2025-11-26T17:00:16.455" v="794" actId="14100"/>
          <ac:spMkLst>
            <pc:docMk/>
            <pc:sldMk cId="1916931596" sldId="1312"/>
            <ac:spMk id="10" creationId="{AC43D14A-1246-61FD-841D-30E340ACA1DD}"/>
          </ac:spMkLst>
        </pc:spChg>
      </pc:sldChg>
      <pc:sldChg chg="add del">
        <pc:chgData name="Jalila El Baraka" userId="ea93c961-285f-4edc-9e51-dff84fc1dbdc" providerId="ADAL" clId="{57C2819A-E835-47AA-9356-3BB7B51E441F}" dt="2025-11-26T17:00:48.697" v="801" actId="2696"/>
        <pc:sldMkLst>
          <pc:docMk/>
          <pc:sldMk cId="566902656" sldId="1313"/>
        </pc:sldMkLst>
      </pc:sldChg>
      <pc:sldChg chg="modSp add mod">
        <pc:chgData name="Jalila El Baraka" userId="ea93c961-285f-4edc-9e51-dff84fc1dbdc" providerId="ADAL" clId="{57C2819A-E835-47AA-9356-3BB7B51E441F}" dt="2025-11-26T17:01:17.643" v="826" actId="1076"/>
        <pc:sldMkLst>
          <pc:docMk/>
          <pc:sldMk cId="2974120296" sldId="1314"/>
        </pc:sldMkLst>
        <pc:spChg chg="mod">
          <ac:chgData name="Jalila El Baraka" userId="ea93c961-285f-4edc-9e51-dff84fc1dbdc" providerId="ADAL" clId="{57C2819A-E835-47AA-9356-3BB7B51E441F}" dt="2025-11-26T17:01:17.643" v="826" actId="1076"/>
          <ac:spMkLst>
            <pc:docMk/>
            <pc:sldMk cId="2974120296" sldId="1314"/>
            <ac:spMk id="4" creationId="{597D8978-7B5D-C5D5-9E9A-4248EB102CB9}"/>
          </ac:spMkLst>
        </pc:spChg>
      </pc:sldChg>
      <pc:sldChg chg="modSp add">
        <pc:chgData name="Jalila El Baraka" userId="ea93c961-285f-4edc-9e51-dff84fc1dbdc" providerId="ADAL" clId="{57C2819A-E835-47AA-9356-3BB7B51E441F}" dt="2025-11-26T17:00:43.942" v="800"/>
        <pc:sldMkLst>
          <pc:docMk/>
          <pc:sldMk cId="2489779760" sldId="1315"/>
        </pc:sldMkLst>
        <pc:spChg chg="mod">
          <ac:chgData name="Jalila El Baraka" userId="ea93c961-285f-4edc-9e51-dff84fc1dbdc" providerId="ADAL" clId="{57C2819A-E835-47AA-9356-3BB7B51E441F}" dt="2025-11-26T17:00:43.942" v="800"/>
          <ac:spMkLst>
            <pc:docMk/>
            <pc:sldMk cId="2489779760" sldId="1315"/>
            <ac:spMk id="9" creationId="{51C112BD-62FE-4C00-C11D-43FEF3D08AE3}"/>
          </ac:spMkLst>
        </pc:spChg>
      </pc:sldChg>
      <pc:sldChg chg="modSp add mod">
        <pc:chgData name="Jalila El Baraka" userId="ea93c961-285f-4edc-9e51-dff84fc1dbdc" providerId="ADAL" clId="{57C2819A-E835-47AA-9356-3BB7B51E441F}" dt="2025-11-26T17:31:13.261" v="1378"/>
        <pc:sldMkLst>
          <pc:docMk/>
          <pc:sldMk cId="4256544437" sldId="1316"/>
        </pc:sldMkLst>
        <pc:spChg chg="mod">
          <ac:chgData name="Jalila El Baraka" userId="ea93c961-285f-4edc-9e51-dff84fc1dbdc" providerId="ADAL" clId="{57C2819A-E835-47AA-9356-3BB7B51E441F}" dt="2025-11-26T17:02:04.957" v="845" actId="14100"/>
          <ac:spMkLst>
            <pc:docMk/>
            <pc:sldMk cId="4256544437" sldId="1316"/>
            <ac:spMk id="2" creationId="{418DE2E3-79E1-7D1A-3622-0384CA3BFF3A}"/>
          </ac:spMkLst>
        </pc:spChg>
        <pc:spChg chg="mod">
          <ac:chgData name="Jalila El Baraka" userId="ea93c961-285f-4edc-9e51-dff84fc1dbdc" providerId="ADAL" clId="{57C2819A-E835-47AA-9356-3BB7B51E441F}" dt="2025-11-26T17:02:13.024" v="849" actId="1076"/>
          <ac:spMkLst>
            <pc:docMk/>
            <pc:sldMk cId="4256544437" sldId="1316"/>
            <ac:spMk id="3" creationId="{3D21178E-CE2C-76C2-D407-D11C8B9412D5}"/>
          </ac:spMkLst>
        </pc:spChg>
        <pc:spChg chg="mod">
          <ac:chgData name="Jalila El Baraka" userId="ea93c961-285f-4edc-9e51-dff84fc1dbdc" providerId="ADAL" clId="{57C2819A-E835-47AA-9356-3BB7B51E441F}" dt="2025-11-26T17:02:53.781" v="871" actId="1076"/>
          <ac:spMkLst>
            <pc:docMk/>
            <pc:sldMk cId="4256544437" sldId="1316"/>
            <ac:spMk id="5" creationId="{F6B4CBF9-ACBC-FBC7-D905-2352616C1EA2}"/>
          </ac:spMkLst>
        </pc:spChg>
        <pc:spChg chg="mod">
          <ac:chgData name="Jalila El Baraka" userId="ea93c961-285f-4edc-9e51-dff84fc1dbdc" providerId="ADAL" clId="{57C2819A-E835-47AA-9356-3BB7B51E441F}" dt="2025-11-26T17:02:31.037" v="865" actId="14100"/>
          <ac:spMkLst>
            <pc:docMk/>
            <pc:sldMk cId="4256544437" sldId="1316"/>
            <ac:spMk id="6" creationId="{88DAEB74-1F15-9BA1-8505-FF0BEA29884D}"/>
          </ac:spMkLst>
        </pc:spChg>
        <pc:spChg chg="mod">
          <ac:chgData name="Jalila El Baraka" userId="ea93c961-285f-4edc-9e51-dff84fc1dbdc" providerId="ADAL" clId="{57C2819A-E835-47AA-9356-3BB7B51E441F}" dt="2025-11-26T17:02:43.576" v="869" actId="1076"/>
          <ac:spMkLst>
            <pc:docMk/>
            <pc:sldMk cId="4256544437" sldId="1316"/>
            <ac:spMk id="7" creationId="{0AE7FDE7-1044-7AAB-85DF-2538AB5674FC}"/>
          </ac:spMkLst>
        </pc:spChg>
        <pc:spChg chg="mod">
          <ac:chgData name="Jalila El Baraka" userId="ea93c961-285f-4edc-9e51-dff84fc1dbdc" providerId="ADAL" clId="{57C2819A-E835-47AA-9356-3BB7B51E441F}" dt="2025-11-26T17:31:13.261" v="1378"/>
          <ac:spMkLst>
            <pc:docMk/>
            <pc:sldMk cId="4256544437" sldId="1316"/>
            <ac:spMk id="9" creationId="{2981DDD3-1B1B-E791-A32D-BD7B344DC448}"/>
          </ac:spMkLst>
        </pc:spChg>
        <pc:spChg chg="mod">
          <ac:chgData name="Jalila El Baraka" userId="ea93c961-285f-4edc-9e51-dff84fc1dbdc" providerId="ADAL" clId="{57C2819A-E835-47AA-9356-3BB7B51E441F}" dt="2025-11-26T17:02:33.549" v="866" actId="14100"/>
          <ac:spMkLst>
            <pc:docMk/>
            <pc:sldMk cId="4256544437" sldId="1316"/>
            <ac:spMk id="10" creationId="{94867B74-9BC9-57BE-E7EF-907EE5EFBF26}"/>
          </ac:spMkLst>
        </pc:spChg>
      </pc:sldChg>
      <pc:sldChg chg="add del">
        <pc:chgData name="Jalila El Baraka" userId="ea93c961-285f-4edc-9e51-dff84fc1dbdc" providerId="ADAL" clId="{57C2819A-E835-47AA-9356-3BB7B51E441F}" dt="2025-11-26T17:03:15.918" v="874" actId="2696"/>
        <pc:sldMkLst>
          <pc:docMk/>
          <pc:sldMk cId="1099157685" sldId="1317"/>
        </pc:sldMkLst>
      </pc:sldChg>
      <pc:sldChg chg="modSp add mod">
        <pc:chgData name="Jalila El Baraka" userId="ea93c961-285f-4edc-9e51-dff84fc1dbdc" providerId="ADAL" clId="{57C2819A-E835-47AA-9356-3BB7B51E441F}" dt="2025-11-26T17:03:51.668" v="924" actId="1076"/>
        <pc:sldMkLst>
          <pc:docMk/>
          <pc:sldMk cId="3247949064" sldId="1318"/>
        </pc:sldMkLst>
        <pc:spChg chg="mod">
          <ac:chgData name="Jalila El Baraka" userId="ea93c961-285f-4edc-9e51-dff84fc1dbdc" providerId="ADAL" clId="{57C2819A-E835-47AA-9356-3BB7B51E441F}" dt="2025-11-26T17:03:51.668" v="924" actId="1076"/>
          <ac:spMkLst>
            <pc:docMk/>
            <pc:sldMk cId="3247949064" sldId="1318"/>
            <ac:spMk id="4" creationId="{2416C34B-77A5-3506-1BD5-A63C42003DC8}"/>
          </ac:spMkLst>
        </pc:spChg>
        <pc:picChg chg="mod">
          <ac:chgData name="Jalila El Baraka" userId="ea93c961-285f-4edc-9e51-dff84fc1dbdc" providerId="ADAL" clId="{57C2819A-E835-47AA-9356-3BB7B51E441F}" dt="2025-11-26T17:03:49.148" v="923" actId="1076"/>
          <ac:picMkLst>
            <pc:docMk/>
            <pc:sldMk cId="3247949064" sldId="1318"/>
            <ac:picMk id="3" creationId="{9FFC9270-47E0-56A5-BA72-40DA3F7185A8}"/>
          </ac:picMkLst>
        </pc:picChg>
      </pc:sldChg>
      <pc:sldChg chg="modSp add">
        <pc:chgData name="Jalila El Baraka" userId="ea93c961-285f-4edc-9e51-dff84fc1dbdc" providerId="ADAL" clId="{57C2819A-E835-47AA-9356-3BB7B51E441F}" dt="2025-11-26T17:03:09.542" v="873"/>
        <pc:sldMkLst>
          <pc:docMk/>
          <pc:sldMk cId="1886634652" sldId="1319"/>
        </pc:sldMkLst>
        <pc:spChg chg="mod">
          <ac:chgData name="Jalila El Baraka" userId="ea93c961-285f-4edc-9e51-dff84fc1dbdc" providerId="ADAL" clId="{57C2819A-E835-47AA-9356-3BB7B51E441F}" dt="2025-11-26T17:03:09.542" v="873"/>
          <ac:spMkLst>
            <pc:docMk/>
            <pc:sldMk cId="1886634652" sldId="1319"/>
            <ac:spMk id="9" creationId="{B5C810EE-61C8-114B-B9DF-C3615751897D}"/>
          </ac:spMkLst>
        </pc:spChg>
      </pc:sldChg>
      <pc:sldChg chg="modSp add mod">
        <pc:chgData name="Jalila El Baraka" userId="ea93c961-285f-4edc-9e51-dff84fc1dbdc" providerId="ADAL" clId="{57C2819A-E835-47AA-9356-3BB7B51E441F}" dt="2025-11-26T17:05:14.347" v="979" actId="20577"/>
        <pc:sldMkLst>
          <pc:docMk/>
          <pc:sldMk cId="533691935" sldId="1320"/>
        </pc:sldMkLst>
        <pc:spChg chg="mod">
          <ac:chgData name="Jalila El Baraka" userId="ea93c961-285f-4edc-9e51-dff84fc1dbdc" providerId="ADAL" clId="{57C2819A-E835-47AA-9356-3BB7B51E441F}" dt="2025-11-26T17:05:00.338" v="943" actId="20577"/>
          <ac:spMkLst>
            <pc:docMk/>
            <pc:sldMk cId="533691935" sldId="1320"/>
            <ac:spMk id="5" creationId="{8BE1566B-D585-7E21-D244-BCFCE70B9FA4}"/>
          </ac:spMkLst>
        </pc:spChg>
        <pc:spChg chg="mod">
          <ac:chgData name="Jalila El Baraka" userId="ea93c961-285f-4edc-9e51-dff84fc1dbdc" providerId="ADAL" clId="{57C2819A-E835-47AA-9356-3BB7B51E441F}" dt="2025-11-26T17:05:14.347" v="979" actId="20577"/>
          <ac:spMkLst>
            <pc:docMk/>
            <pc:sldMk cId="533691935" sldId="1320"/>
            <ac:spMk id="14" creationId="{E19C4005-4A51-DD46-6175-E7EA3F0C246E}"/>
          </ac:spMkLst>
        </pc:spChg>
      </pc:sldChg>
      <pc:sldChg chg="modSp add mod">
        <pc:chgData name="Jalila El Baraka" userId="ea93c961-285f-4edc-9e51-dff84fc1dbdc" providerId="ADAL" clId="{57C2819A-E835-47AA-9356-3BB7B51E441F}" dt="2025-11-26T17:10:11.149" v="1022" actId="20577"/>
        <pc:sldMkLst>
          <pc:docMk/>
          <pc:sldMk cId="1318326771" sldId="1321"/>
        </pc:sldMkLst>
        <pc:spChg chg="mod">
          <ac:chgData name="Jalila El Baraka" userId="ea93c961-285f-4edc-9e51-dff84fc1dbdc" providerId="ADAL" clId="{57C2819A-E835-47AA-9356-3BB7B51E441F}" dt="2025-11-26T17:10:11.149" v="1022" actId="20577"/>
          <ac:spMkLst>
            <pc:docMk/>
            <pc:sldMk cId="1318326771" sldId="1321"/>
            <ac:spMk id="2" creationId="{33809A4B-C8E7-A922-15FD-0B138E35EAE5}"/>
          </ac:spMkLst>
        </pc:spChg>
      </pc:sldChg>
      <pc:sldChg chg="addSp delSp modSp add mod modClrScheme chgLayout">
        <pc:chgData name="Jalila El Baraka" userId="ea93c961-285f-4edc-9e51-dff84fc1dbdc" providerId="ADAL" clId="{57C2819A-E835-47AA-9356-3BB7B51E441F}" dt="2025-11-26T17:26:41.510" v="1334"/>
        <pc:sldMkLst>
          <pc:docMk/>
          <pc:sldMk cId="3783445367" sldId="1335"/>
        </pc:sldMkLst>
        <pc:spChg chg="add del mod ord">
          <ac:chgData name="Jalila El Baraka" userId="ea93c961-285f-4edc-9e51-dff84fc1dbdc" providerId="ADAL" clId="{57C2819A-E835-47AA-9356-3BB7B51E441F}" dt="2025-11-26T17:26:33.615" v="1333" actId="478"/>
          <ac:spMkLst>
            <pc:docMk/>
            <pc:sldMk cId="3783445367" sldId="1335"/>
            <ac:spMk id="5" creationId="{3C9A6685-C77F-A7EF-5925-AD4831C813EC}"/>
          </ac:spMkLst>
        </pc:spChg>
        <pc:spChg chg="mod ord">
          <ac:chgData name="Jalila El Baraka" userId="ea93c961-285f-4edc-9e51-dff84fc1dbdc" providerId="ADAL" clId="{57C2819A-E835-47AA-9356-3BB7B51E441F}" dt="2025-11-26T17:26:21.621" v="1331" actId="700"/>
          <ac:spMkLst>
            <pc:docMk/>
            <pc:sldMk cId="3783445367" sldId="1335"/>
            <ac:spMk id="16" creationId="{B798E485-7E82-7351-F499-4602DDFAEBE2}"/>
          </ac:spMkLst>
        </pc:spChg>
        <pc:grpChg chg="del">
          <ac:chgData name="Jalila El Baraka" userId="ea93c961-285f-4edc-9e51-dff84fc1dbdc" providerId="ADAL" clId="{57C2819A-E835-47AA-9356-3BB7B51E441F}" dt="2025-11-26T17:26:29.055" v="1332" actId="478"/>
          <ac:grpSpMkLst>
            <pc:docMk/>
            <pc:sldMk cId="3783445367" sldId="1335"/>
            <ac:grpSpMk id="6" creationId="{9990B8BC-7F62-8BAE-60F5-15E89AEDC6CC}"/>
          </ac:grpSpMkLst>
        </pc:grpChg>
        <pc:grpChg chg="add mod">
          <ac:chgData name="Jalila El Baraka" userId="ea93c961-285f-4edc-9e51-dff84fc1dbdc" providerId="ADAL" clId="{57C2819A-E835-47AA-9356-3BB7B51E441F}" dt="2025-11-26T17:26:41.510" v="1334"/>
          <ac:grpSpMkLst>
            <pc:docMk/>
            <pc:sldMk cId="3783445367" sldId="1335"/>
            <ac:grpSpMk id="9" creationId="{CB00F21E-2869-878F-FC30-B5A2465F11C2}"/>
          </ac:grpSpMkLst>
        </pc:grpChg>
        <pc:picChg chg="del">
          <ac:chgData name="Jalila El Baraka" userId="ea93c961-285f-4edc-9e51-dff84fc1dbdc" providerId="ADAL" clId="{57C2819A-E835-47AA-9356-3BB7B51E441F}" dt="2025-11-26T17:25:24.279" v="1324" actId="478"/>
          <ac:picMkLst>
            <pc:docMk/>
            <pc:sldMk cId="3783445367" sldId="1335"/>
            <ac:picMk id="3" creationId="{2914DFBE-1392-570C-7EEA-2C07342C13C4}"/>
          </ac:picMkLst>
        </pc:picChg>
        <pc:picChg chg="add mod">
          <ac:chgData name="Jalila El Baraka" userId="ea93c961-285f-4edc-9e51-dff84fc1dbdc" providerId="ADAL" clId="{57C2819A-E835-47AA-9356-3BB7B51E441F}" dt="2025-11-26T17:25:55.445" v="1327" actId="14100"/>
          <ac:picMkLst>
            <pc:docMk/>
            <pc:sldMk cId="3783445367" sldId="1335"/>
            <ac:picMk id="4" creationId="{2E525E0B-582B-5192-1EE0-8D5D8C03101D}"/>
          </ac:picMkLst>
        </pc:picChg>
        <pc:picChg chg="mod">
          <ac:chgData name="Jalila El Baraka" userId="ea93c961-285f-4edc-9e51-dff84fc1dbdc" providerId="ADAL" clId="{57C2819A-E835-47AA-9356-3BB7B51E441F}" dt="2025-11-26T17:26:41.510" v="1334"/>
          <ac:picMkLst>
            <pc:docMk/>
            <pc:sldMk cId="3783445367" sldId="1335"/>
            <ac:picMk id="10" creationId="{1B6A5756-A0FA-8953-C34C-077434CCCD62}"/>
          </ac:picMkLst>
        </pc:picChg>
        <pc:picChg chg="mod">
          <ac:chgData name="Jalila El Baraka" userId="ea93c961-285f-4edc-9e51-dff84fc1dbdc" providerId="ADAL" clId="{57C2819A-E835-47AA-9356-3BB7B51E441F}" dt="2025-11-26T17:26:41.510" v="1334"/>
          <ac:picMkLst>
            <pc:docMk/>
            <pc:sldMk cId="3783445367" sldId="1335"/>
            <ac:picMk id="11" creationId="{2A5FBEAA-870D-331A-649F-B9F0A4C9BE34}"/>
          </ac:picMkLst>
        </pc:picChg>
      </pc:sldChg>
      <pc:sldChg chg="addSp delSp add del mod">
        <pc:chgData name="Jalila El Baraka" userId="ea93c961-285f-4edc-9e51-dff84fc1dbdc" providerId="ADAL" clId="{57C2819A-E835-47AA-9356-3BB7B51E441F}" dt="2025-11-26T17:26:55.394" v="1335"/>
        <pc:sldMkLst>
          <pc:docMk/>
          <pc:sldMk cId="1532988994" sldId="1336"/>
        </pc:sldMkLst>
        <pc:picChg chg="add del">
          <ac:chgData name="Jalila El Baraka" userId="ea93c961-285f-4edc-9e51-dff84fc1dbdc" providerId="ADAL" clId="{57C2819A-E835-47AA-9356-3BB7B51E441F}" dt="2025-11-26T17:26:10.252" v="1329" actId="478"/>
          <ac:picMkLst>
            <pc:docMk/>
            <pc:sldMk cId="1532988994" sldId="1336"/>
            <ac:picMk id="3" creationId="{631A4463-0893-9ABA-2D99-81966E6FF844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26T17:27:47.811" v="1346" actId="1076"/>
        <pc:sldMkLst>
          <pc:docMk/>
          <pc:sldMk cId="178332276" sldId="1337"/>
        </pc:sldMkLst>
        <pc:picChg chg="add mod">
          <ac:chgData name="Jalila El Baraka" userId="ea93c961-285f-4edc-9e51-dff84fc1dbdc" providerId="ADAL" clId="{57C2819A-E835-47AA-9356-3BB7B51E441F}" dt="2025-11-26T17:27:47.811" v="1346" actId="1076"/>
          <ac:picMkLst>
            <pc:docMk/>
            <pc:sldMk cId="178332276" sldId="1337"/>
            <ac:picMk id="3" creationId="{BF0746B9-639A-817D-9FF9-612A1371ACC3}"/>
          </ac:picMkLst>
        </pc:picChg>
        <pc:picChg chg="del">
          <ac:chgData name="Jalila El Baraka" userId="ea93c961-285f-4edc-9e51-dff84fc1dbdc" providerId="ADAL" clId="{57C2819A-E835-47AA-9356-3BB7B51E441F}" dt="2025-11-26T17:27:17.592" v="1339" actId="478"/>
          <ac:picMkLst>
            <pc:docMk/>
            <pc:sldMk cId="178332276" sldId="1337"/>
            <ac:picMk id="4" creationId="{B42F7B88-FB75-1A7F-6DA9-7C9DA7EDE54C}"/>
          </ac:picMkLst>
        </pc:picChg>
      </pc:sldChg>
      <pc:sldChg chg="add">
        <pc:chgData name="Jalila El Baraka" userId="ea93c961-285f-4edc-9e51-dff84fc1dbdc" providerId="ADAL" clId="{57C2819A-E835-47AA-9356-3BB7B51E441F}" dt="2025-11-26T17:27:06.140" v="1336"/>
        <pc:sldMkLst>
          <pc:docMk/>
          <pc:sldMk cId="3351049797" sldId="1338"/>
        </pc:sldMkLst>
      </pc:sldChg>
      <pc:sldChg chg="addSp delSp modSp add mod">
        <pc:chgData name="Jalila El Baraka" userId="ea93c961-285f-4edc-9e51-dff84fc1dbdc" providerId="ADAL" clId="{57C2819A-E835-47AA-9356-3BB7B51E441F}" dt="2025-11-26T17:28:17.170" v="1349" actId="14100"/>
        <pc:sldMkLst>
          <pc:docMk/>
          <pc:sldMk cId="1323883437" sldId="1339"/>
        </pc:sldMkLst>
        <pc:picChg chg="add mod">
          <ac:chgData name="Jalila El Baraka" userId="ea93c961-285f-4edc-9e51-dff84fc1dbdc" providerId="ADAL" clId="{57C2819A-E835-47AA-9356-3BB7B51E441F}" dt="2025-11-26T17:28:17.170" v="1349" actId="14100"/>
          <ac:picMkLst>
            <pc:docMk/>
            <pc:sldMk cId="1323883437" sldId="1339"/>
            <ac:picMk id="3" creationId="{5CDB2E1A-DD17-6762-71E8-8FD25E4DB9D0}"/>
          </ac:picMkLst>
        </pc:picChg>
        <pc:picChg chg="del">
          <ac:chgData name="Jalila El Baraka" userId="ea93c961-285f-4edc-9e51-dff84fc1dbdc" providerId="ADAL" clId="{57C2819A-E835-47AA-9356-3BB7B51E441F}" dt="2025-11-26T17:27:53.647" v="1347" actId="478"/>
          <ac:picMkLst>
            <pc:docMk/>
            <pc:sldMk cId="1323883437" sldId="1339"/>
            <ac:picMk id="4" creationId="{CD20185E-30F0-DA0A-F0FC-70A400C45B81}"/>
          </ac:picMkLst>
        </pc:picChg>
      </pc:sldChg>
      <pc:sldChg chg="add">
        <pc:chgData name="Jalila El Baraka" userId="ea93c961-285f-4edc-9e51-dff84fc1dbdc" providerId="ADAL" clId="{57C2819A-E835-47AA-9356-3BB7B51E441F}" dt="2025-11-26T17:27:07.384" v="1337"/>
        <pc:sldMkLst>
          <pc:docMk/>
          <pc:sldMk cId="1534913544" sldId="1340"/>
        </pc:sldMkLst>
      </pc:sldChg>
      <pc:sldChg chg="addSp delSp add mod">
        <pc:chgData name="Jalila El Baraka" userId="ea93c961-285f-4edc-9e51-dff84fc1dbdc" providerId="ADAL" clId="{57C2819A-E835-47AA-9356-3BB7B51E441F}" dt="2025-11-26T17:28:46.287" v="1351" actId="22"/>
        <pc:sldMkLst>
          <pc:docMk/>
          <pc:sldMk cId="2056862885" sldId="1341"/>
        </pc:sldMkLst>
        <pc:picChg chg="add">
          <ac:chgData name="Jalila El Baraka" userId="ea93c961-285f-4edc-9e51-dff84fc1dbdc" providerId="ADAL" clId="{57C2819A-E835-47AA-9356-3BB7B51E441F}" dt="2025-11-26T17:28:46.287" v="1351" actId="22"/>
          <ac:picMkLst>
            <pc:docMk/>
            <pc:sldMk cId="2056862885" sldId="1341"/>
            <ac:picMk id="3" creationId="{0D92EF37-85A4-910D-02F7-DEEE517ED06F}"/>
          </ac:picMkLst>
        </pc:picChg>
        <pc:picChg chg="del">
          <ac:chgData name="Jalila El Baraka" userId="ea93c961-285f-4edc-9e51-dff84fc1dbdc" providerId="ADAL" clId="{57C2819A-E835-47AA-9356-3BB7B51E441F}" dt="2025-11-26T17:28:24.838" v="1350" actId="478"/>
          <ac:picMkLst>
            <pc:docMk/>
            <pc:sldMk cId="2056862885" sldId="1341"/>
            <ac:picMk id="4" creationId="{392311E3-3870-1169-4A31-133A33EA1A04}"/>
          </ac:picMkLst>
        </pc:picChg>
      </pc:sldChg>
      <pc:sldChg chg="add">
        <pc:chgData name="Jalila El Baraka" userId="ea93c961-285f-4edc-9e51-dff84fc1dbdc" providerId="ADAL" clId="{57C2819A-E835-47AA-9356-3BB7B51E441F}" dt="2025-11-26T17:27:08.379" v="1338"/>
        <pc:sldMkLst>
          <pc:docMk/>
          <pc:sldMk cId="2774313438" sldId="1342"/>
        </pc:sldMkLst>
      </pc:sldChg>
      <pc:sldMasterChg chg="delSldLayout">
        <pc:chgData name="Jalila El Baraka" userId="ea93c961-285f-4edc-9e51-dff84fc1dbdc" providerId="ADAL" clId="{57C2819A-E835-47AA-9356-3BB7B51E441F}" dt="2025-11-26T17:29:08.146" v="1352" actId="47"/>
        <pc:sldMasterMkLst>
          <pc:docMk/>
          <pc:sldMasterMk cId="1632036033" sldId="2147483746"/>
        </pc:sldMasterMkLst>
        <pc:sldLayoutChg chg="del">
          <pc:chgData name="Jalila El Baraka" userId="ea93c961-285f-4edc-9e51-dff84fc1dbdc" providerId="ADAL" clId="{57C2819A-E835-47AA-9356-3BB7B51E441F}" dt="2025-11-26T15:45:17.654" v="5" actId="2696"/>
          <pc:sldLayoutMkLst>
            <pc:docMk/>
            <pc:sldMasterMk cId="1632036033" sldId="2147483746"/>
            <pc:sldLayoutMk cId="2818715859" sldId="2147483782"/>
          </pc:sldLayoutMkLst>
        </pc:sldLayoutChg>
        <pc:sldLayoutChg chg="del">
          <pc:chgData name="Jalila El Baraka" userId="ea93c961-285f-4edc-9e51-dff84fc1dbdc" providerId="ADAL" clId="{57C2819A-E835-47AA-9356-3BB7B51E441F}" dt="2025-11-26T17:29:08.146" v="1352" actId="47"/>
          <pc:sldLayoutMkLst>
            <pc:docMk/>
            <pc:sldMasterMk cId="1632036033" sldId="2147483746"/>
            <pc:sldLayoutMk cId="2980990562" sldId="2147483798"/>
          </pc:sldLayoutMkLst>
        </pc:sldLayoutChg>
      </pc:sldMasterChg>
      <pc:sldMasterChg chg="delSldLayout">
        <pc:chgData name="Jalila El Baraka" userId="ea93c961-285f-4edc-9e51-dff84fc1dbdc" providerId="ADAL" clId="{57C2819A-E835-47AA-9356-3BB7B51E441F}" dt="2025-11-26T17:20:08.382" v="1273" actId="47"/>
        <pc:sldMasterMkLst>
          <pc:docMk/>
          <pc:sldMasterMk cId="1961823333" sldId="2147483754"/>
        </pc:sldMasterMkLst>
        <pc:sldLayoutChg chg="del">
          <pc:chgData name="Jalila El Baraka" userId="ea93c961-285f-4edc-9e51-dff84fc1dbdc" providerId="ADAL" clId="{57C2819A-E835-47AA-9356-3BB7B51E441F}" dt="2025-11-26T17:19:48.325" v="1268" actId="47"/>
          <pc:sldLayoutMkLst>
            <pc:docMk/>
            <pc:sldMasterMk cId="1961823333" sldId="2147483754"/>
            <pc:sldLayoutMk cId="4282685970" sldId="2147483801"/>
          </pc:sldLayoutMkLst>
        </pc:sldLayoutChg>
        <pc:sldLayoutChg chg="del">
          <pc:chgData name="Jalila El Baraka" userId="ea93c961-285f-4edc-9e51-dff84fc1dbdc" providerId="ADAL" clId="{57C2819A-E835-47AA-9356-3BB7B51E441F}" dt="2025-11-26T17:19:28.297" v="1235" actId="47"/>
          <pc:sldLayoutMkLst>
            <pc:docMk/>
            <pc:sldMasterMk cId="1961823333" sldId="2147483754"/>
            <pc:sldLayoutMk cId="536733627" sldId="2147483803"/>
          </pc:sldLayoutMkLst>
        </pc:sldLayoutChg>
        <pc:sldLayoutChg chg="del">
          <pc:chgData name="Jalila El Baraka" userId="ea93c961-285f-4edc-9e51-dff84fc1dbdc" providerId="ADAL" clId="{57C2819A-E835-47AA-9356-3BB7B51E441F}" dt="2025-11-26T17:20:08.382" v="1273" actId="47"/>
          <pc:sldLayoutMkLst>
            <pc:docMk/>
            <pc:sldMasterMk cId="1961823333" sldId="2147483754"/>
            <pc:sldLayoutMk cId="2039218683" sldId="2147483804"/>
          </pc:sldLayoutMkLst>
        </pc:sldLayoutChg>
        <pc:sldLayoutChg chg="del">
          <pc:chgData name="Jalila El Baraka" userId="ea93c961-285f-4edc-9e51-dff84fc1dbdc" providerId="ADAL" clId="{57C2819A-E835-47AA-9356-3BB7B51E441F}" dt="2025-11-26T17:19:38.231" v="1247" actId="47"/>
          <pc:sldLayoutMkLst>
            <pc:docMk/>
            <pc:sldMasterMk cId="1961823333" sldId="2147483754"/>
            <pc:sldLayoutMk cId="651310520" sldId="2147483805"/>
          </pc:sldLayoutMkLst>
        </pc:sldLayoutChg>
      </pc:sldMasterChg>
    </pc:docChg>
  </pc:docChgLst>
  <pc:docChgLst>
    <pc:chgData name="Jalila El Baraka" userId="ea93c961-285f-4edc-9e51-dff84fc1dbdc" providerId="ADAL" clId="{AF35D566-9458-4FCB-BB0C-F789683C5E1A}"/>
    <pc:docChg chg="undo custSel addSld delSld modSld">
      <pc:chgData name="Jalila El Baraka" userId="ea93c961-285f-4edc-9e51-dff84fc1dbdc" providerId="ADAL" clId="{AF35D566-9458-4FCB-BB0C-F789683C5E1A}" dt="2025-11-24T12:16:02.499" v="2945" actId="14100"/>
      <pc:docMkLst>
        <pc:docMk/>
      </pc:docMkLst>
      <pc:sldChg chg="addSp delSp modSp mod">
        <pc:chgData name="Jalila El Baraka" userId="ea93c961-285f-4edc-9e51-dff84fc1dbdc" providerId="ADAL" clId="{AF35D566-9458-4FCB-BB0C-F789683C5E1A}" dt="2025-11-23T22:52:14.403" v="4" actId="26606"/>
        <pc:sldMkLst>
          <pc:docMk/>
          <pc:sldMk cId="56895326" sldId="257"/>
        </pc:sldMkLst>
        <pc:spChg chg="add">
          <ac:chgData name="Jalila El Baraka" userId="ea93c961-285f-4edc-9e51-dff84fc1dbdc" providerId="ADAL" clId="{AF35D566-9458-4FCB-BB0C-F789683C5E1A}" dt="2025-11-23T22:52:14.403" v="4" actId="26606"/>
          <ac:spMkLst>
            <pc:docMk/>
            <pc:sldMk cId="56895326" sldId="257"/>
            <ac:spMk id="23" creationId="{42A4FC2C-047E-45A5-965D-8E1E3BF09BC6}"/>
          </ac:spMkLst>
        </pc:spChg>
        <pc:picChg chg="add mod">
          <ac:chgData name="Jalila El Baraka" userId="ea93c961-285f-4edc-9e51-dff84fc1dbdc" providerId="ADAL" clId="{AF35D566-9458-4FCB-BB0C-F789683C5E1A}" dt="2025-11-23T22:52:14.403" v="4" actId="26606"/>
          <ac:picMkLst>
            <pc:docMk/>
            <pc:sldMk cId="56895326" sldId="257"/>
            <ac:picMk id="4" creationId="{10781229-51F3-248F-F576-EEBA4D76BDC3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2:13:28.162" v="2930" actId="1076"/>
        <pc:sldMkLst>
          <pc:docMk/>
          <pc:sldMk cId="4261658029" sldId="679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1315078761" sldId="717"/>
        </pc:sldMkLst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323155503" sldId="779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487802829" sldId="817"/>
        </pc:sldMkLst>
      </pc:sldChg>
      <pc:sldChg chg="addSp delSp modSp add del mod">
        <pc:chgData name="Jalila El Baraka" userId="ea93c961-285f-4edc-9e51-dff84fc1dbdc" providerId="ADAL" clId="{AF35D566-9458-4FCB-BB0C-F789683C5E1A}" dt="2025-11-24T12:11:01.447" v="2893" actId="2696"/>
        <pc:sldMkLst>
          <pc:docMk/>
          <pc:sldMk cId="1808541968" sldId="831"/>
        </pc:sldMkLst>
      </pc:sldChg>
      <pc:sldChg chg="addSp delSp modSp add mod">
        <pc:chgData name="Jalila El Baraka" userId="ea93c961-285f-4edc-9e51-dff84fc1dbdc" providerId="ADAL" clId="{AF35D566-9458-4FCB-BB0C-F789683C5E1A}" dt="2025-11-24T11:59:05.704" v="2534" actId="1076"/>
        <pc:sldMkLst>
          <pc:docMk/>
          <pc:sldMk cId="2960233081" sldId="843"/>
        </pc:sldMkLst>
      </pc:sldChg>
      <pc:sldChg chg="add del">
        <pc:chgData name="Jalila El Baraka" userId="ea93c961-285f-4edc-9e51-dff84fc1dbdc" providerId="ADAL" clId="{AF35D566-9458-4FCB-BB0C-F789683C5E1A}" dt="2025-11-24T00:03:28.177" v="1381" actId="2696"/>
        <pc:sldMkLst>
          <pc:docMk/>
          <pc:sldMk cId="2830076411" sldId="864"/>
        </pc:sldMkLst>
      </pc:sldChg>
      <pc:sldChg chg="addSp delSp modSp add mod">
        <pc:chgData name="Jalila El Baraka" userId="ea93c961-285f-4edc-9e51-dff84fc1dbdc" providerId="ADAL" clId="{AF35D566-9458-4FCB-BB0C-F789683C5E1A}" dt="2025-11-24T12:00:54.087" v="2556" actId="1076"/>
        <pc:sldMkLst>
          <pc:docMk/>
          <pc:sldMk cId="3711836117" sldId="864"/>
        </pc:sldMkLst>
      </pc:sldChg>
      <pc:sldChg chg="modSp add mod">
        <pc:chgData name="Jalila El Baraka" userId="ea93c961-285f-4edc-9e51-dff84fc1dbdc" providerId="ADAL" clId="{AF35D566-9458-4FCB-BB0C-F789683C5E1A}" dt="2025-11-24T00:07:24.459" v="1528" actId="20577"/>
        <pc:sldMkLst>
          <pc:docMk/>
          <pc:sldMk cId="3592507484" sldId="865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03287401" sldId="867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1100359572" sldId="876"/>
        </pc:sldMkLst>
      </pc:sldChg>
      <pc:sldChg chg="addSp modSp add mod">
        <pc:chgData name="Jalila El Baraka" userId="ea93c961-285f-4edc-9e51-dff84fc1dbdc" providerId="ADAL" clId="{AF35D566-9458-4FCB-BB0C-F789683C5E1A}" dt="2025-11-24T00:11:43.267" v="1626" actId="20577"/>
        <pc:sldMkLst>
          <pc:docMk/>
          <pc:sldMk cId="1143159255" sldId="889"/>
        </pc:sldMkLst>
      </pc:sldChg>
      <pc:sldChg chg="modSp add mod">
        <pc:chgData name="Jalila El Baraka" userId="ea93c961-285f-4edc-9e51-dff84fc1dbdc" providerId="ADAL" clId="{AF35D566-9458-4FCB-BB0C-F789683C5E1A}" dt="2025-11-24T12:09:28.224" v="2889" actId="108"/>
        <pc:sldMkLst>
          <pc:docMk/>
          <pc:sldMk cId="4105374042" sldId="890"/>
        </pc:sldMkLst>
      </pc:sldChg>
      <pc:sldChg chg="modSp add del mod">
        <pc:chgData name="Jalila El Baraka" userId="ea93c961-285f-4edc-9e51-dff84fc1dbdc" providerId="ADAL" clId="{AF35D566-9458-4FCB-BB0C-F789683C5E1A}" dt="2025-11-24T00:00:15.328" v="1361" actId="2696"/>
        <pc:sldMkLst>
          <pc:docMk/>
          <pc:sldMk cId="3708679337" sldId="893"/>
        </pc:sldMkLst>
      </pc:sldChg>
      <pc:sldChg chg="addSp delSp modSp add del mod">
        <pc:chgData name="Jalila El Baraka" userId="ea93c961-285f-4edc-9e51-dff84fc1dbdc" providerId="ADAL" clId="{AF35D566-9458-4FCB-BB0C-F789683C5E1A}" dt="2025-11-24T00:04:18.199" v="1383" actId="2696"/>
        <pc:sldMkLst>
          <pc:docMk/>
          <pc:sldMk cId="232576270" sldId="894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746861506" sldId="894"/>
        </pc:sldMkLst>
      </pc:sldChg>
      <pc:sldChg chg="add">
        <pc:chgData name="Jalila El Baraka" userId="ea93c961-285f-4edc-9e51-dff84fc1dbdc" providerId="ADAL" clId="{AF35D566-9458-4FCB-BB0C-F789683C5E1A}" dt="2025-11-24T00:04:26.595" v="1384"/>
        <pc:sldMkLst>
          <pc:docMk/>
          <pc:sldMk cId="2699269778" sldId="89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678315413" sldId="902"/>
        </pc:sldMkLst>
      </pc:sldChg>
      <pc:sldChg chg="del">
        <pc:chgData name="Jalila El Baraka" userId="ea93c961-285f-4edc-9e51-dff84fc1dbdc" providerId="ADAL" clId="{AF35D566-9458-4FCB-BB0C-F789683C5E1A}" dt="2025-11-23T23:38:26.068" v="1005" actId="2696"/>
        <pc:sldMkLst>
          <pc:docMk/>
          <pc:sldMk cId="3471369106" sldId="925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2924233245" sldId="934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3103668379" sldId="936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18655132" sldId="937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853510469" sldId="939"/>
        </pc:sldMkLst>
      </pc:sldChg>
      <pc:sldChg chg="addSp delSp modSp add del mod">
        <pc:chgData name="Jalila El Baraka" userId="ea93c961-285f-4edc-9e51-dff84fc1dbdc" providerId="ADAL" clId="{AF35D566-9458-4FCB-BB0C-F789683C5E1A}" dt="2025-11-24T11:58:57.830" v="2533" actId="20577"/>
        <pc:sldMkLst>
          <pc:docMk/>
          <pc:sldMk cId="253054449" sldId="98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954519819" sldId="1036"/>
        </pc:sldMkLst>
      </pc:sldChg>
      <pc:sldChg chg="modSp mod">
        <pc:chgData name="Jalila El Baraka" userId="ea93c961-285f-4edc-9e51-dff84fc1dbdc" providerId="ADAL" clId="{AF35D566-9458-4FCB-BB0C-F789683C5E1A}" dt="2025-11-24T11:55:08.856" v="2435" actId="20577"/>
        <pc:sldMkLst>
          <pc:docMk/>
          <pc:sldMk cId="2396217356" sldId="1040"/>
        </pc:sldMkLst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254255398" sldId="1062"/>
        </pc:sldMkLst>
      </pc:sldChg>
      <pc:sldChg chg="modSp add del mod">
        <pc:chgData name="Jalila El Baraka" userId="ea93c961-285f-4edc-9e51-dff84fc1dbdc" providerId="ADAL" clId="{AF35D566-9458-4FCB-BB0C-F789683C5E1A}" dt="2025-11-23T23:08:12.957" v="345" actId="2696"/>
        <pc:sldMkLst>
          <pc:docMk/>
          <pc:sldMk cId="3885549888" sldId="1063"/>
        </pc:sldMkLst>
      </pc:sldChg>
      <pc:sldChg chg="modSp add del mod">
        <pc:chgData name="Jalila El Baraka" userId="ea93c961-285f-4edc-9e51-dff84fc1dbdc" providerId="ADAL" clId="{AF35D566-9458-4FCB-BB0C-F789683C5E1A}" dt="2025-11-23T23:08:19.961" v="347" actId="2696"/>
        <pc:sldMkLst>
          <pc:docMk/>
          <pc:sldMk cId="2755180706" sldId="1065"/>
        </pc:sldMkLst>
      </pc:sldChg>
      <pc:sldChg chg="add del">
        <pc:chgData name="Jalila El Baraka" userId="ea93c961-285f-4edc-9e51-dff84fc1dbdc" providerId="ADAL" clId="{AF35D566-9458-4FCB-BB0C-F789683C5E1A}" dt="2025-11-23T23:08:17.485" v="346" actId="2696"/>
        <pc:sldMkLst>
          <pc:docMk/>
          <pc:sldMk cId="3285704876" sldId="1077"/>
        </pc:sldMkLst>
      </pc:sldChg>
      <pc:sldChg chg="addSp modSp add mod">
        <pc:chgData name="Jalila El Baraka" userId="ea93c961-285f-4edc-9e51-dff84fc1dbdc" providerId="ADAL" clId="{AF35D566-9458-4FCB-BB0C-F789683C5E1A}" dt="2025-11-24T11:57:00.235" v="2485" actId="20577"/>
        <pc:sldMkLst>
          <pc:docMk/>
          <pc:sldMk cId="4069269216" sldId="1082"/>
        </pc:sldMkLst>
      </pc:sldChg>
      <pc:sldChg chg="addSp modSp add mod">
        <pc:chgData name="Jalila El Baraka" userId="ea93c961-285f-4edc-9e51-dff84fc1dbdc" providerId="ADAL" clId="{AF35D566-9458-4FCB-BB0C-F789683C5E1A}" dt="2025-11-23T23:15:15.437" v="489" actId="1076"/>
        <pc:sldMkLst>
          <pc:docMk/>
          <pc:sldMk cId="2812219168" sldId="1084"/>
        </pc:sldMkLst>
      </pc:sldChg>
      <pc:sldChg chg="modSp add mod">
        <pc:chgData name="Jalila El Baraka" userId="ea93c961-285f-4edc-9e51-dff84fc1dbdc" providerId="ADAL" clId="{AF35D566-9458-4FCB-BB0C-F789683C5E1A}" dt="2025-11-23T23:16:08.916" v="525" actId="20577"/>
        <pc:sldMkLst>
          <pc:docMk/>
          <pc:sldMk cId="1007268527" sldId="1085"/>
        </pc:sldMkLst>
      </pc:sldChg>
      <pc:sldChg chg="addSp delSp modSp add mod delAnim">
        <pc:chgData name="Jalila El Baraka" userId="ea93c961-285f-4edc-9e51-dff84fc1dbdc" providerId="ADAL" clId="{AF35D566-9458-4FCB-BB0C-F789683C5E1A}" dt="2025-11-24T11:58:15.698" v="2508" actId="313"/>
        <pc:sldMkLst>
          <pc:docMk/>
          <pc:sldMk cId="3072742044" sldId="1086"/>
        </pc:sldMkLst>
      </pc:sldChg>
      <pc:sldChg chg="addSp delSp modSp add mod">
        <pc:chgData name="Jalila El Baraka" userId="ea93c961-285f-4edc-9e51-dff84fc1dbdc" providerId="ADAL" clId="{AF35D566-9458-4FCB-BB0C-F789683C5E1A}" dt="2025-11-23T23:25:39.564" v="776" actId="113"/>
        <pc:sldMkLst>
          <pc:docMk/>
          <pc:sldMk cId="2411651252" sldId="1087"/>
        </pc:sldMkLst>
      </pc:sldChg>
      <pc:sldChg chg="addSp delSp modSp add mod">
        <pc:chgData name="Jalila El Baraka" userId="ea93c961-285f-4edc-9e51-dff84fc1dbdc" providerId="ADAL" clId="{AF35D566-9458-4FCB-BB0C-F789683C5E1A}" dt="2025-11-23T23:04:55.200" v="270" actId="1076"/>
        <pc:sldMkLst>
          <pc:docMk/>
          <pc:sldMk cId="2168075664" sldId="1104"/>
        </pc:sldMkLst>
        <pc:spChg chg="mod">
          <ac:chgData name="Jalila El Baraka" userId="ea93c961-285f-4edc-9e51-dff84fc1dbdc" providerId="ADAL" clId="{AF35D566-9458-4FCB-BB0C-F789683C5E1A}" dt="2025-11-23T23:04:54.028" v="269" actId="20577"/>
          <ac:spMkLst>
            <pc:docMk/>
            <pc:sldMk cId="2168075664" sldId="1104"/>
            <ac:spMk id="2" creationId="{C8C5A88F-3E03-7015-A4AB-751B517FE3FA}"/>
          </ac:spMkLst>
        </pc:spChg>
        <pc:picChg chg="add mod">
          <ac:chgData name="Jalila El Baraka" userId="ea93c961-285f-4edc-9e51-dff84fc1dbdc" providerId="ADAL" clId="{AF35D566-9458-4FCB-BB0C-F789683C5E1A}" dt="2025-11-23T23:04:51.121" v="264" actId="1076"/>
          <ac:picMkLst>
            <pc:docMk/>
            <pc:sldMk cId="2168075664" sldId="1104"/>
            <ac:picMk id="3" creationId="{DF3E4F34-9885-91BF-1117-1C2B243E7802}"/>
          </ac:picMkLst>
        </pc:picChg>
        <pc:picChg chg="add mod">
          <ac:chgData name="Jalila El Baraka" userId="ea93c961-285f-4edc-9e51-dff84fc1dbdc" providerId="ADAL" clId="{AF35D566-9458-4FCB-BB0C-F789683C5E1A}" dt="2025-11-23T23:04:55.200" v="270" actId="1076"/>
          <ac:picMkLst>
            <pc:docMk/>
            <pc:sldMk cId="2168075664" sldId="1104"/>
            <ac:picMk id="5" creationId="{64B8E484-6A69-E15C-0F47-7CC163196B38}"/>
          </ac:picMkLst>
        </pc:picChg>
      </pc:sldChg>
      <pc:sldChg chg="addSp modSp add mod">
        <pc:chgData name="Jalila El Baraka" userId="ea93c961-285f-4edc-9e51-dff84fc1dbdc" providerId="ADAL" clId="{AF35D566-9458-4FCB-BB0C-F789683C5E1A}" dt="2025-11-23T23:07:06.931" v="326" actId="1076"/>
        <pc:sldMkLst>
          <pc:docMk/>
          <pc:sldMk cId="2477685694" sldId="1107"/>
        </pc:sldMkLst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1511685236" sldId="1108"/>
        </pc:sldMkLst>
      </pc:sldChg>
      <pc:sldChg chg="delSp add del mod">
        <pc:chgData name="Jalila El Baraka" userId="ea93c961-285f-4edc-9e51-dff84fc1dbdc" providerId="ADAL" clId="{AF35D566-9458-4FCB-BB0C-F789683C5E1A}" dt="2025-11-23T22:58:37.261" v="151" actId="2696"/>
        <pc:sldMkLst>
          <pc:docMk/>
          <pc:sldMk cId="574874629" sldId="1109"/>
        </pc:sldMkLst>
      </pc:sldChg>
      <pc:sldChg chg="modSp add mod">
        <pc:chgData name="Jalila El Baraka" userId="ea93c961-285f-4edc-9e51-dff84fc1dbdc" providerId="ADAL" clId="{AF35D566-9458-4FCB-BB0C-F789683C5E1A}" dt="2025-11-23T23:19:23.073" v="646" actId="1076"/>
        <pc:sldMkLst>
          <pc:docMk/>
          <pc:sldMk cId="3533272347" sldId="1112"/>
        </pc:sldMkLst>
      </pc:sldChg>
      <pc:sldChg chg="modSp add mod">
        <pc:chgData name="Jalila El Baraka" userId="ea93c961-285f-4edc-9e51-dff84fc1dbdc" providerId="ADAL" clId="{AF35D566-9458-4FCB-BB0C-F789683C5E1A}" dt="2025-11-23T23:55:07.906" v="1333" actId="14100"/>
        <pc:sldMkLst>
          <pc:docMk/>
          <pc:sldMk cId="3405673476" sldId="1113"/>
        </pc:sldMkLst>
      </pc:sldChg>
      <pc:sldChg chg="addSp delSp modSp add mod delAnim">
        <pc:chgData name="Jalila El Baraka" userId="ea93c961-285f-4edc-9e51-dff84fc1dbdc" providerId="ADAL" clId="{AF35D566-9458-4FCB-BB0C-F789683C5E1A}" dt="2025-11-24T11:58:07.799" v="2496" actId="20577"/>
        <pc:sldMkLst>
          <pc:docMk/>
          <pc:sldMk cId="3632036112" sldId="1116"/>
        </pc:sldMkLst>
      </pc:sldChg>
      <pc:sldChg chg="addSp delSp modSp add mod">
        <pc:chgData name="Jalila El Baraka" userId="ea93c961-285f-4edc-9e51-dff84fc1dbdc" providerId="ADAL" clId="{AF35D566-9458-4FCB-BB0C-F789683C5E1A}" dt="2025-11-23T23:05:25.079" v="295" actId="1076"/>
        <pc:sldMkLst>
          <pc:docMk/>
          <pc:sldMk cId="3500089257" sldId="1133"/>
        </pc:sldMkLst>
        <pc:spChg chg="mod">
          <ac:chgData name="Jalila El Baraka" userId="ea93c961-285f-4edc-9e51-dff84fc1dbdc" providerId="ADAL" clId="{AF35D566-9458-4FCB-BB0C-F789683C5E1A}" dt="2025-11-23T23:05:21.652" v="293" actId="108"/>
          <ac:spMkLst>
            <pc:docMk/>
            <pc:sldMk cId="3500089257" sldId="1133"/>
            <ac:spMk id="2" creationId="{61E99092-CADE-CFAD-5634-7563C44348EB}"/>
          </ac:spMkLst>
        </pc:spChg>
        <pc:picChg chg="add mod">
          <ac:chgData name="Jalila El Baraka" userId="ea93c961-285f-4edc-9e51-dff84fc1dbdc" providerId="ADAL" clId="{AF35D566-9458-4FCB-BB0C-F789683C5E1A}" dt="2025-11-23T23:05:23.319" v="294" actId="1076"/>
          <ac:picMkLst>
            <pc:docMk/>
            <pc:sldMk cId="3500089257" sldId="1133"/>
            <ac:picMk id="3" creationId="{6CB3D98D-DAE9-43D0-0640-16C4D4DAF2DA}"/>
          </ac:picMkLst>
        </pc:picChg>
        <pc:picChg chg="add mod">
          <ac:chgData name="Jalila El Baraka" userId="ea93c961-285f-4edc-9e51-dff84fc1dbdc" providerId="ADAL" clId="{AF35D566-9458-4FCB-BB0C-F789683C5E1A}" dt="2025-11-23T23:05:25.079" v="295" actId="1076"/>
          <ac:picMkLst>
            <pc:docMk/>
            <pc:sldMk cId="3500089257" sldId="1133"/>
            <ac:picMk id="5" creationId="{9536CFCF-211D-2F91-C905-C6AE77907A8F}"/>
          </ac:picMkLst>
        </pc:picChg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2333901165" sldId="1134"/>
        </pc:sldMkLst>
      </pc:sldChg>
      <pc:sldChg chg="modSp add mod">
        <pc:chgData name="Jalila El Baraka" userId="ea93c961-285f-4edc-9e51-dff84fc1dbdc" providerId="ADAL" clId="{AF35D566-9458-4FCB-BB0C-F789683C5E1A}" dt="2025-11-23T23:17:58.360" v="591" actId="1076"/>
        <pc:sldMkLst>
          <pc:docMk/>
          <pc:sldMk cId="929565556" sldId="1137"/>
        </pc:sldMkLst>
      </pc:sldChg>
      <pc:sldChg chg="modSp add mod">
        <pc:chgData name="Jalila El Baraka" userId="ea93c961-285f-4edc-9e51-dff84fc1dbdc" providerId="ADAL" clId="{AF35D566-9458-4FCB-BB0C-F789683C5E1A}" dt="2025-11-23T23:16:30.748" v="545" actId="1076"/>
        <pc:sldMkLst>
          <pc:docMk/>
          <pc:sldMk cId="2667277456" sldId="1138"/>
        </pc:sldMkLst>
      </pc:sldChg>
      <pc:sldChg chg="modSp add mod">
        <pc:chgData name="Jalila El Baraka" userId="ea93c961-285f-4edc-9e51-dff84fc1dbdc" providerId="ADAL" clId="{AF35D566-9458-4FCB-BB0C-F789683C5E1A}" dt="2025-11-23T23:55:17.728" v="1338" actId="14100"/>
        <pc:sldMkLst>
          <pc:docMk/>
          <pc:sldMk cId="3788805973" sldId="1139"/>
        </pc:sldMkLst>
      </pc:sldChg>
      <pc:sldChg chg="add del">
        <pc:chgData name="Jalila El Baraka" userId="ea93c961-285f-4edc-9e51-dff84fc1dbdc" providerId="ADAL" clId="{AF35D566-9458-4FCB-BB0C-F789683C5E1A}" dt="2025-11-23T23:13:28.905" v="437" actId="2696"/>
        <pc:sldMkLst>
          <pc:docMk/>
          <pc:sldMk cId="3640755461" sldId="1175"/>
        </pc:sldMkLst>
      </pc:sldChg>
      <pc:sldChg chg="add del">
        <pc:chgData name="Jalila El Baraka" userId="ea93c961-285f-4edc-9e51-dff84fc1dbdc" providerId="ADAL" clId="{AF35D566-9458-4FCB-BB0C-F789683C5E1A}" dt="2025-11-23T23:18:18.282" v="594" actId="2696"/>
        <pc:sldMkLst>
          <pc:docMk/>
          <pc:sldMk cId="36275052" sldId="1176"/>
        </pc:sldMkLst>
      </pc:sldChg>
      <pc:sldChg chg="modSp mod">
        <pc:chgData name="Jalila El Baraka" userId="ea93c961-285f-4edc-9e51-dff84fc1dbdc" providerId="ADAL" clId="{AF35D566-9458-4FCB-BB0C-F789683C5E1A}" dt="2025-11-24T11:59:46.899" v="2552" actId="20577"/>
        <pc:sldMkLst>
          <pc:docMk/>
          <pc:sldMk cId="2388967855" sldId="1192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780581275" sldId="1197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842587522" sldId="1198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819430518" sldId="1199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423202851" sldId="1200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441089158" sldId="1201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154680140" sldId="1202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2595203378" sldId="1203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2539630478" sldId="1204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1674650414" sldId="1205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2421110651" sldId="1206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4147947878" sldId="1207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3486174656" sldId="1210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1961382198" sldId="1211"/>
        </pc:sldMkLst>
      </pc:sldChg>
      <pc:sldChg chg="del">
        <pc:chgData name="Jalila El Baraka" userId="ea93c961-285f-4edc-9e51-dff84fc1dbdc" providerId="ADAL" clId="{AF35D566-9458-4FCB-BB0C-F789683C5E1A}" dt="2025-11-23T23:38:29.834" v="1006" actId="2696"/>
        <pc:sldMkLst>
          <pc:docMk/>
          <pc:sldMk cId="3854820810" sldId="1212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2312463760" sldId="1213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876572011" sldId="121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346014420" sldId="1215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684530446" sldId="1216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519178449" sldId="1217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78811145" sldId="1218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598548130" sldId="1219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37114970" sldId="1220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706829271" sldId="122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534148777" sldId="1225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80016967" sldId="1226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073234629" sldId="1227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034381085" sldId="1228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3953227251" sldId="1230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945735022" sldId="1231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797707010" sldId="1232"/>
        </pc:sldMkLst>
      </pc:sldChg>
      <pc:sldChg chg="del">
        <pc:chgData name="Jalila El Baraka" userId="ea93c961-285f-4edc-9e51-dff84fc1dbdc" providerId="ADAL" clId="{AF35D566-9458-4FCB-BB0C-F789683C5E1A}" dt="2025-11-23T23:38:22.568" v="1004" actId="2696"/>
        <pc:sldMkLst>
          <pc:docMk/>
          <pc:sldMk cId="1865180608" sldId="1233"/>
        </pc:sldMkLst>
      </pc:sldChg>
      <pc:sldChg chg="delSp modSp add mod">
        <pc:chgData name="Jalila El Baraka" userId="ea93c961-285f-4edc-9e51-dff84fc1dbdc" providerId="ADAL" clId="{AF35D566-9458-4FCB-BB0C-F789683C5E1A}" dt="2025-11-23T23:08:51.682" v="355" actId="478"/>
        <pc:sldMkLst>
          <pc:docMk/>
          <pc:sldMk cId="241121887" sldId="1234"/>
        </pc:sldMkLst>
      </pc:sldChg>
      <pc:sldChg chg="addSp delSp modSp add mod">
        <pc:chgData name="Jalila El Baraka" userId="ea93c961-285f-4edc-9e51-dff84fc1dbdc" providerId="ADAL" clId="{AF35D566-9458-4FCB-BB0C-F789683C5E1A}" dt="2025-11-23T23:00:55.524" v="186" actId="1076"/>
        <pc:sldMkLst>
          <pc:docMk/>
          <pc:sldMk cId="4171479022" sldId="1235"/>
        </pc:sldMkLst>
        <pc:spChg chg="mod">
          <ac:chgData name="Jalila El Baraka" userId="ea93c961-285f-4edc-9e51-dff84fc1dbdc" providerId="ADAL" clId="{AF35D566-9458-4FCB-BB0C-F789683C5E1A}" dt="2025-11-23T23:00:15.386" v="183" actId="20577"/>
          <ac:spMkLst>
            <pc:docMk/>
            <pc:sldMk cId="4171479022" sldId="1235"/>
            <ac:spMk id="2" creationId="{87241C58-274F-201B-5D8D-A2D1DB9D23CA}"/>
          </ac:spMkLst>
        </pc:spChg>
        <pc:picChg chg="add mod">
          <ac:chgData name="Jalila El Baraka" userId="ea93c961-285f-4edc-9e51-dff84fc1dbdc" providerId="ADAL" clId="{AF35D566-9458-4FCB-BB0C-F789683C5E1A}" dt="2025-11-23T23:00:55.524" v="186" actId="1076"/>
          <ac:picMkLst>
            <pc:docMk/>
            <pc:sldMk cId="4171479022" sldId="1235"/>
            <ac:picMk id="4" creationId="{C9D6DD61-4788-ECE1-E099-C576A5E89B17}"/>
          </ac:picMkLst>
        </pc:picChg>
      </pc:sldChg>
      <pc:sldChg chg="add">
        <pc:chgData name="Jalila El Baraka" userId="ea93c961-285f-4edc-9e51-dff84fc1dbdc" providerId="ADAL" clId="{AF35D566-9458-4FCB-BB0C-F789683C5E1A}" dt="2025-11-23T23:01:10.554" v="187"/>
        <pc:sldMkLst>
          <pc:docMk/>
          <pc:sldMk cId="1705832879" sldId="1236"/>
        </pc:sldMkLst>
      </pc:sldChg>
      <pc:sldChg chg="addSp delSp modSp add mod">
        <pc:chgData name="Jalila El Baraka" userId="ea93c961-285f-4edc-9e51-dff84fc1dbdc" providerId="ADAL" clId="{AF35D566-9458-4FCB-BB0C-F789683C5E1A}" dt="2025-11-23T23:01:45.393" v="209" actId="1076"/>
        <pc:sldMkLst>
          <pc:docMk/>
          <pc:sldMk cId="3909896615" sldId="1237"/>
        </pc:sldMkLst>
        <pc:spChg chg="mod">
          <ac:chgData name="Jalila El Baraka" userId="ea93c961-285f-4edc-9e51-dff84fc1dbdc" providerId="ADAL" clId="{AF35D566-9458-4FCB-BB0C-F789683C5E1A}" dt="2025-11-23T23:01:27.581" v="206" actId="20577"/>
          <ac:spMkLst>
            <pc:docMk/>
            <pc:sldMk cId="3909896615" sldId="1237"/>
            <ac:spMk id="2" creationId="{D4A27A8D-BB2B-824D-3448-7F73DD3B9417}"/>
          </ac:spMkLst>
        </pc:spChg>
        <pc:picChg chg="add mod">
          <ac:chgData name="Jalila El Baraka" userId="ea93c961-285f-4edc-9e51-dff84fc1dbdc" providerId="ADAL" clId="{AF35D566-9458-4FCB-BB0C-F789683C5E1A}" dt="2025-11-23T23:01:45.393" v="209" actId="1076"/>
          <ac:picMkLst>
            <pc:docMk/>
            <pc:sldMk cId="3909896615" sldId="1237"/>
            <ac:picMk id="3" creationId="{EA4816D5-0EB8-C192-D7FC-83983E2FF057}"/>
          </ac:picMkLst>
        </pc:picChg>
      </pc:sldChg>
      <pc:sldChg chg="modSp add mod">
        <pc:chgData name="Jalila El Baraka" userId="ea93c961-285f-4edc-9e51-dff84fc1dbdc" providerId="ADAL" clId="{AF35D566-9458-4FCB-BB0C-F789683C5E1A}" dt="2025-11-23T23:03:07.705" v="216" actId="20577"/>
        <pc:sldMkLst>
          <pc:docMk/>
          <pc:sldMk cId="4028279818" sldId="1238"/>
        </pc:sldMkLst>
        <pc:spChg chg="mod">
          <ac:chgData name="Jalila El Baraka" userId="ea93c961-285f-4edc-9e51-dff84fc1dbdc" providerId="ADAL" clId="{AF35D566-9458-4FCB-BB0C-F789683C5E1A}" dt="2025-11-23T23:03:07.705" v="216" actId="20577"/>
          <ac:spMkLst>
            <pc:docMk/>
            <pc:sldMk cId="4028279818" sldId="1238"/>
            <ac:spMk id="2" creationId="{77D37540-2436-C6BA-A655-0A4E9828DE6A}"/>
          </ac:spMkLst>
        </pc:spChg>
      </pc:sldChg>
      <pc:sldChg chg="add">
        <pc:chgData name="Jalila El Baraka" userId="ea93c961-285f-4edc-9e51-dff84fc1dbdc" providerId="ADAL" clId="{AF35D566-9458-4FCB-BB0C-F789683C5E1A}" dt="2025-11-23T23:03:00.862" v="210"/>
        <pc:sldMkLst>
          <pc:docMk/>
          <pc:sldMk cId="1202958656" sldId="1239"/>
        </pc:sldMkLst>
      </pc:sldChg>
      <pc:sldChg chg="modSp add mod">
        <pc:chgData name="Jalila El Baraka" userId="ea93c961-285f-4edc-9e51-dff84fc1dbdc" providerId="ADAL" clId="{AF35D566-9458-4FCB-BB0C-F789683C5E1A}" dt="2025-11-23T23:03:22.630" v="227" actId="20577"/>
        <pc:sldMkLst>
          <pc:docMk/>
          <pc:sldMk cId="3747918696" sldId="1240"/>
        </pc:sldMkLst>
        <pc:spChg chg="mod">
          <ac:chgData name="Jalila El Baraka" userId="ea93c961-285f-4edc-9e51-dff84fc1dbdc" providerId="ADAL" clId="{AF35D566-9458-4FCB-BB0C-F789683C5E1A}" dt="2025-11-23T23:03:22.630" v="227" actId="20577"/>
          <ac:spMkLst>
            <pc:docMk/>
            <pc:sldMk cId="3747918696" sldId="1240"/>
            <ac:spMk id="2" creationId="{DE1A6279-7899-CBEB-0523-717041E8EEC1}"/>
          </ac:spMkLst>
        </pc:spChg>
      </pc:sldChg>
      <pc:sldChg chg="modSp add mod">
        <pc:chgData name="Jalila El Baraka" userId="ea93c961-285f-4edc-9e51-dff84fc1dbdc" providerId="ADAL" clId="{AF35D566-9458-4FCB-BB0C-F789683C5E1A}" dt="2025-11-23T23:06:03.082" v="300" actId="20577"/>
        <pc:sldMkLst>
          <pc:docMk/>
          <pc:sldMk cId="2164005253" sldId="1241"/>
        </pc:sldMkLst>
        <pc:spChg chg="mod">
          <ac:chgData name="Jalila El Baraka" userId="ea93c961-285f-4edc-9e51-dff84fc1dbdc" providerId="ADAL" clId="{AF35D566-9458-4FCB-BB0C-F789683C5E1A}" dt="2025-11-23T23:06:03.082" v="300" actId="20577"/>
          <ac:spMkLst>
            <pc:docMk/>
            <pc:sldMk cId="2164005253" sldId="1241"/>
            <ac:spMk id="2" creationId="{5DA97BE2-A07C-25B7-AA3F-7A2D8F07DDED}"/>
          </ac:spMkLst>
        </pc:spChg>
      </pc:sldChg>
      <pc:sldChg chg="add">
        <pc:chgData name="Jalila El Baraka" userId="ea93c961-285f-4edc-9e51-dff84fc1dbdc" providerId="ADAL" clId="{AF35D566-9458-4FCB-BB0C-F789683C5E1A}" dt="2025-11-23T23:05:49.865" v="296"/>
        <pc:sldMkLst>
          <pc:docMk/>
          <pc:sldMk cId="3708102465" sldId="1242"/>
        </pc:sldMkLst>
      </pc:sldChg>
      <pc:sldChg chg="modSp add mod">
        <pc:chgData name="Jalila El Baraka" userId="ea93c961-285f-4edc-9e51-dff84fc1dbdc" providerId="ADAL" clId="{AF35D566-9458-4FCB-BB0C-F789683C5E1A}" dt="2025-11-23T23:06:22.356" v="309" actId="1076"/>
        <pc:sldMkLst>
          <pc:docMk/>
          <pc:sldMk cId="1642712444" sldId="1243"/>
        </pc:sldMkLst>
        <pc:spChg chg="mod">
          <ac:chgData name="Jalila El Baraka" userId="ea93c961-285f-4edc-9e51-dff84fc1dbdc" providerId="ADAL" clId="{AF35D566-9458-4FCB-BB0C-F789683C5E1A}" dt="2025-11-23T23:06:20.620" v="308" actId="20577"/>
          <ac:spMkLst>
            <pc:docMk/>
            <pc:sldMk cId="1642712444" sldId="1243"/>
            <ac:spMk id="2" creationId="{A8C4D5C8-45A5-BB41-53D6-D5E50DA68353}"/>
          </ac:spMkLst>
        </pc:spChg>
        <pc:picChg chg="mod">
          <ac:chgData name="Jalila El Baraka" userId="ea93c961-285f-4edc-9e51-dff84fc1dbdc" providerId="ADAL" clId="{AF35D566-9458-4FCB-BB0C-F789683C5E1A}" dt="2025-11-23T23:06:22.356" v="309" actId="1076"/>
          <ac:picMkLst>
            <pc:docMk/>
            <pc:sldMk cId="1642712444" sldId="1243"/>
            <ac:picMk id="5" creationId="{E4164843-1CA5-325D-4E7F-907D1AE82CF5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3T23:09:22.180" v="358" actId="1076"/>
        <pc:sldMkLst>
          <pc:docMk/>
          <pc:sldMk cId="487976900" sldId="1244"/>
        </pc:sldMkLst>
      </pc:sldChg>
      <pc:sldChg chg="add">
        <pc:chgData name="Jalila El Baraka" userId="ea93c961-285f-4edc-9e51-dff84fc1dbdc" providerId="ADAL" clId="{AF35D566-9458-4FCB-BB0C-F789683C5E1A}" dt="2025-11-23T23:07:48.441" v="344"/>
        <pc:sldMkLst>
          <pc:docMk/>
          <pc:sldMk cId="205731485" sldId="1245"/>
        </pc:sldMkLst>
      </pc:sldChg>
      <pc:sldChg chg="addSp delSp modSp add mod">
        <pc:chgData name="Jalila El Baraka" userId="ea93c961-285f-4edc-9e51-dff84fc1dbdc" providerId="ADAL" clId="{AF35D566-9458-4FCB-BB0C-F789683C5E1A}" dt="2025-11-23T23:10:28.842" v="381" actId="20577"/>
        <pc:sldMkLst>
          <pc:docMk/>
          <pc:sldMk cId="462639080" sldId="1246"/>
        </pc:sldMkLst>
      </pc:sldChg>
      <pc:sldChg chg="modSp add">
        <pc:chgData name="Jalila El Baraka" userId="ea93c961-285f-4edc-9e51-dff84fc1dbdc" providerId="ADAL" clId="{AF35D566-9458-4FCB-BB0C-F789683C5E1A}" dt="2025-11-23T23:13:24.556" v="436"/>
        <pc:sldMkLst>
          <pc:docMk/>
          <pc:sldMk cId="1961198776" sldId="1247"/>
        </pc:sldMkLst>
      </pc:sldChg>
      <pc:sldChg chg="modSp add">
        <pc:chgData name="Jalila El Baraka" userId="ea93c961-285f-4edc-9e51-dff84fc1dbdc" providerId="ADAL" clId="{AF35D566-9458-4FCB-BB0C-F789683C5E1A}" dt="2025-11-23T23:18:13.219" v="593"/>
        <pc:sldMkLst>
          <pc:docMk/>
          <pc:sldMk cId="3998163444" sldId="1248"/>
        </pc:sldMkLst>
      </pc:sldChg>
      <pc:sldChg chg="modSp add mod">
        <pc:chgData name="Jalila El Baraka" userId="ea93c961-285f-4edc-9e51-dff84fc1dbdc" providerId="ADAL" clId="{AF35D566-9458-4FCB-BB0C-F789683C5E1A}" dt="2025-11-23T23:22:30.440" v="726" actId="20577"/>
        <pc:sldMkLst>
          <pc:docMk/>
          <pc:sldMk cId="2961007993" sldId="1249"/>
        </pc:sldMkLst>
      </pc:sldChg>
      <pc:sldChg chg="modSp add mod">
        <pc:chgData name="Jalila El Baraka" userId="ea93c961-285f-4edc-9e51-dff84fc1dbdc" providerId="ADAL" clId="{AF35D566-9458-4FCB-BB0C-F789683C5E1A}" dt="2025-11-23T23:26:57.996" v="799" actId="20577"/>
        <pc:sldMkLst>
          <pc:docMk/>
          <pc:sldMk cId="3298680555" sldId="1250"/>
        </pc:sldMkLst>
      </pc:sldChg>
      <pc:sldChg chg="modSp add mod">
        <pc:chgData name="Jalila El Baraka" userId="ea93c961-285f-4edc-9e51-dff84fc1dbdc" providerId="ADAL" clId="{AF35D566-9458-4FCB-BB0C-F789683C5E1A}" dt="2025-11-24T11:58:26.380" v="2519" actId="20577"/>
        <pc:sldMkLst>
          <pc:docMk/>
          <pc:sldMk cId="3631137302" sldId="1251"/>
        </pc:sldMkLst>
      </pc:sldChg>
      <pc:sldChg chg="modSp add mod">
        <pc:chgData name="Jalila El Baraka" userId="ea93c961-285f-4edc-9e51-dff84fc1dbdc" providerId="ADAL" clId="{AF35D566-9458-4FCB-BB0C-F789683C5E1A}" dt="2025-11-24T11:58:32.780" v="2530" actId="20577"/>
        <pc:sldMkLst>
          <pc:docMk/>
          <pc:sldMk cId="1693442021" sldId="1252"/>
        </pc:sldMkLst>
      </pc:sldChg>
      <pc:sldChg chg="modSp add mod">
        <pc:chgData name="Jalila El Baraka" userId="ea93c961-285f-4edc-9e51-dff84fc1dbdc" providerId="ADAL" clId="{AF35D566-9458-4FCB-BB0C-F789683C5E1A}" dt="2025-11-24T11:58:49.810" v="2531" actId="1076"/>
        <pc:sldMkLst>
          <pc:docMk/>
          <pc:sldMk cId="355591402" sldId="1253"/>
        </pc:sldMkLst>
      </pc:sldChg>
      <pc:sldChg chg="addSp delSp modSp add mod">
        <pc:chgData name="Jalila El Baraka" userId="ea93c961-285f-4edc-9e51-dff84fc1dbdc" providerId="ADAL" clId="{AF35D566-9458-4FCB-BB0C-F789683C5E1A}" dt="2025-11-24T12:15:21.201" v="2934" actId="1076"/>
        <pc:sldMkLst>
          <pc:docMk/>
          <pc:sldMk cId="1995863060" sldId="1254"/>
        </pc:sldMkLst>
        <pc:spChg chg="mod">
          <ac:chgData name="Jalila El Baraka" userId="ea93c961-285f-4edc-9e51-dff84fc1dbdc" providerId="ADAL" clId="{AF35D566-9458-4FCB-BB0C-F789683C5E1A}" dt="2025-11-23T23:29:42.002" v="863" actId="20577"/>
          <ac:spMkLst>
            <pc:docMk/>
            <pc:sldMk cId="1995863060" sldId="1254"/>
            <ac:spMk id="4" creationId="{AD1E0F74-4424-A6DF-67C5-193AAA099D20}"/>
          </ac:spMkLst>
        </pc:spChg>
        <pc:spChg chg="add mod">
          <ac:chgData name="Jalila El Baraka" userId="ea93c961-285f-4edc-9e51-dff84fc1dbdc" providerId="ADAL" clId="{AF35D566-9458-4FCB-BB0C-F789683C5E1A}" dt="2025-11-24T12:14:18.445" v="2933" actId="1076"/>
          <ac:spMkLst>
            <pc:docMk/>
            <pc:sldMk cId="1995863060" sldId="1254"/>
            <ac:spMk id="9" creationId="{A7A37406-9173-F477-53E5-8B0BABDC815F}"/>
          </ac:spMkLst>
        </pc:spChg>
        <pc:picChg chg="add mod">
          <ac:chgData name="Jalila El Baraka" userId="ea93c961-285f-4edc-9e51-dff84fc1dbdc" providerId="ADAL" clId="{AF35D566-9458-4FCB-BB0C-F789683C5E1A}" dt="2025-11-24T12:15:21.201" v="2934" actId="1076"/>
          <ac:picMkLst>
            <pc:docMk/>
            <pc:sldMk cId="1995863060" sldId="1254"/>
            <ac:picMk id="8" creationId="{E194E0A1-13D1-C2A5-ACCD-1363BA1E941D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3T23:54:30.210" v="1331" actId="1076"/>
        <pc:sldMkLst>
          <pc:docMk/>
          <pc:sldMk cId="2471635348" sldId="1255"/>
        </pc:sldMkLst>
      </pc:sldChg>
      <pc:sldChg chg="addSp delSp modSp add mod">
        <pc:chgData name="Jalila El Baraka" userId="ea93c961-285f-4edc-9e51-dff84fc1dbdc" providerId="ADAL" clId="{AF35D566-9458-4FCB-BB0C-F789683C5E1A}" dt="2025-11-23T23:41:46.152" v="1062" actId="20577"/>
        <pc:sldMkLst>
          <pc:docMk/>
          <pc:sldMk cId="3512310736" sldId="1256"/>
        </pc:sldMkLst>
      </pc:sldChg>
      <pc:sldChg chg="addSp delSp modSp add mod">
        <pc:chgData name="Jalila El Baraka" userId="ea93c961-285f-4edc-9e51-dff84fc1dbdc" providerId="ADAL" clId="{AF35D566-9458-4FCB-BB0C-F789683C5E1A}" dt="2025-11-23T23:42:36.029" v="1077" actId="478"/>
        <pc:sldMkLst>
          <pc:docMk/>
          <pc:sldMk cId="789501022" sldId="1257"/>
        </pc:sldMkLst>
      </pc:sldChg>
      <pc:sldChg chg="addSp modSp add mod">
        <pc:chgData name="Jalila El Baraka" userId="ea93c961-285f-4edc-9e51-dff84fc1dbdc" providerId="ADAL" clId="{AF35D566-9458-4FCB-BB0C-F789683C5E1A}" dt="2025-11-23T23:44:40.696" v="1112" actId="14100"/>
        <pc:sldMkLst>
          <pc:docMk/>
          <pc:sldMk cId="2335247054" sldId="1258"/>
        </pc:sldMkLst>
      </pc:sldChg>
      <pc:sldChg chg="addSp delSp modSp add del mod">
        <pc:chgData name="Jalila El Baraka" userId="ea93c961-285f-4edc-9e51-dff84fc1dbdc" providerId="ADAL" clId="{AF35D566-9458-4FCB-BB0C-F789683C5E1A}" dt="2025-11-23T23:49:43.367" v="1244" actId="2696"/>
        <pc:sldMkLst>
          <pc:docMk/>
          <pc:sldMk cId="4152621638" sldId="1259"/>
        </pc:sldMkLst>
      </pc:sldChg>
      <pc:sldChg chg="addSp delSp modSp add mod">
        <pc:chgData name="Jalila El Baraka" userId="ea93c961-285f-4edc-9e51-dff84fc1dbdc" providerId="ADAL" clId="{AF35D566-9458-4FCB-BB0C-F789683C5E1A}" dt="2025-11-24T11:59:14.584" v="2536" actId="1076"/>
        <pc:sldMkLst>
          <pc:docMk/>
          <pc:sldMk cId="783901836" sldId="1260"/>
        </pc:sldMkLst>
      </pc:sldChg>
      <pc:sldChg chg="modSp add mod">
        <pc:chgData name="Jalila El Baraka" userId="ea93c961-285f-4edc-9e51-dff84fc1dbdc" providerId="ADAL" clId="{AF35D566-9458-4FCB-BB0C-F789683C5E1A}" dt="2025-11-24T00:08:53.927" v="1585" actId="20577"/>
        <pc:sldMkLst>
          <pc:docMk/>
          <pc:sldMk cId="2045578156" sldId="1261"/>
        </pc:sldMkLst>
      </pc:sldChg>
      <pc:sldChg chg="addSp modSp add del mod">
        <pc:chgData name="Jalila El Baraka" userId="ea93c961-285f-4edc-9e51-dff84fc1dbdc" providerId="ADAL" clId="{AF35D566-9458-4FCB-BB0C-F789683C5E1A}" dt="2025-11-24T00:04:18.199" v="1383" actId="2696"/>
        <pc:sldMkLst>
          <pc:docMk/>
          <pc:sldMk cId="4281038280" sldId="1261"/>
        </pc:sldMkLst>
      </pc:sldChg>
      <pc:sldChg chg="addSp delSp modSp add del mod">
        <pc:chgData name="Jalila El Baraka" userId="ea93c961-285f-4edc-9e51-dff84fc1dbdc" providerId="ADAL" clId="{AF35D566-9458-4FCB-BB0C-F789683C5E1A}" dt="2025-11-24T12:01:27.024" v="2559" actId="2696"/>
        <pc:sldMkLst>
          <pc:docMk/>
          <pc:sldMk cId="2604650499" sldId="1262"/>
        </pc:sldMkLst>
      </pc:sldChg>
      <pc:sldChg chg="delSp add del mod">
        <pc:chgData name="Jalila El Baraka" userId="ea93c961-285f-4edc-9e51-dff84fc1dbdc" providerId="ADAL" clId="{AF35D566-9458-4FCB-BB0C-F789683C5E1A}" dt="2025-11-24T00:16:34.092" v="1757" actId="2696"/>
        <pc:sldMkLst>
          <pc:docMk/>
          <pc:sldMk cId="179772951" sldId="1263"/>
        </pc:sldMkLst>
      </pc:sldChg>
      <pc:sldChg chg="addSp modSp add mod">
        <pc:chgData name="Jalila El Baraka" userId="ea93c961-285f-4edc-9e51-dff84fc1dbdc" providerId="ADAL" clId="{AF35D566-9458-4FCB-BB0C-F789683C5E1A}" dt="2025-11-24T12:01:42.976" v="2560" actId="1076"/>
        <pc:sldMkLst>
          <pc:docMk/>
          <pc:sldMk cId="2830076411" sldId="1264"/>
        </pc:sldMkLst>
      </pc:sldChg>
      <pc:sldChg chg="add">
        <pc:chgData name="Jalila El Baraka" userId="ea93c961-285f-4edc-9e51-dff84fc1dbdc" providerId="ADAL" clId="{AF35D566-9458-4FCB-BB0C-F789683C5E1A}" dt="2025-11-24T00:23:19.426" v="1834" actId="2890"/>
        <pc:sldMkLst>
          <pc:docMk/>
          <pc:sldMk cId="3630184351" sldId="1265"/>
        </pc:sldMkLst>
      </pc:sldChg>
      <pc:sldChg chg="addSp delSp modSp add mod">
        <pc:chgData name="Jalila El Baraka" userId="ea93c961-285f-4edc-9e51-dff84fc1dbdc" providerId="ADAL" clId="{AF35D566-9458-4FCB-BB0C-F789683C5E1A}" dt="2025-11-24T00:27:54.005" v="1992" actId="1076"/>
        <pc:sldMkLst>
          <pc:docMk/>
          <pc:sldMk cId="3179570703" sldId="1266"/>
        </pc:sldMkLst>
      </pc:sldChg>
      <pc:sldChg chg="addSp modSp add mod">
        <pc:chgData name="Jalila El Baraka" userId="ea93c961-285f-4edc-9e51-dff84fc1dbdc" providerId="ADAL" clId="{AF35D566-9458-4FCB-BB0C-F789683C5E1A}" dt="2025-11-24T00:31:39.505" v="2159" actId="20577"/>
        <pc:sldMkLst>
          <pc:docMk/>
          <pc:sldMk cId="2615293629" sldId="1267"/>
        </pc:sldMkLst>
      </pc:sldChg>
      <pc:sldChg chg="modSp add mod">
        <pc:chgData name="Jalila El Baraka" userId="ea93c961-285f-4edc-9e51-dff84fc1dbdc" providerId="ADAL" clId="{AF35D566-9458-4FCB-BB0C-F789683C5E1A}" dt="2025-11-24T12:07:18.220" v="2796" actId="108"/>
        <pc:sldMkLst>
          <pc:docMk/>
          <pc:sldMk cId="1876816679" sldId="1268"/>
        </pc:sldMkLst>
      </pc:sldChg>
      <pc:sldChg chg="modSp add mod">
        <pc:chgData name="Jalila El Baraka" userId="ea93c961-285f-4edc-9e51-dff84fc1dbdc" providerId="ADAL" clId="{AF35D566-9458-4FCB-BB0C-F789683C5E1A}" dt="2025-11-24T00:32:53.082" v="2196" actId="20577"/>
        <pc:sldMkLst>
          <pc:docMk/>
          <pc:sldMk cId="779093467" sldId="1269"/>
        </pc:sldMkLst>
      </pc:sldChg>
      <pc:sldChg chg="modSp add mod">
        <pc:chgData name="Jalila El Baraka" userId="ea93c961-285f-4edc-9e51-dff84fc1dbdc" providerId="ADAL" clId="{AF35D566-9458-4FCB-BB0C-F789683C5E1A}" dt="2025-11-24T12:07:52.559" v="2799" actId="108"/>
        <pc:sldMkLst>
          <pc:docMk/>
          <pc:sldMk cId="2079107854" sldId="1270"/>
        </pc:sldMkLst>
      </pc:sldChg>
      <pc:sldChg chg="delSp modSp add mod">
        <pc:chgData name="Jalila El Baraka" userId="ea93c961-285f-4edc-9e51-dff84fc1dbdc" providerId="ADAL" clId="{AF35D566-9458-4FCB-BB0C-F789683C5E1A}" dt="2025-11-24T12:09:50.481" v="2891" actId="108"/>
        <pc:sldMkLst>
          <pc:docMk/>
          <pc:sldMk cId="1296007993" sldId="1271"/>
        </pc:sldMkLst>
      </pc:sldChg>
      <pc:sldChg chg="delSp modSp add mod">
        <pc:chgData name="Jalila El Baraka" userId="ea93c961-285f-4edc-9e51-dff84fc1dbdc" providerId="ADAL" clId="{AF35D566-9458-4FCB-BB0C-F789683C5E1A}" dt="2025-11-24T00:38:28.177" v="2409" actId="1076"/>
        <pc:sldMkLst>
          <pc:docMk/>
          <pc:sldMk cId="1443272700" sldId="1272"/>
        </pc:sldMkLst>
      </pc:sldChg>
      <pc:sldChg chg="modSp add mod">
        <pc:chgData name="Jalila El Baraka" userId="ea93c961-285f-4edc-9e51-dff84fc1dbdc" providerId="ADAL" clId="{AF35D566-9458-4FCB-BB0C-F789683C5E1A}" dt="2025-11-24T12:00:00.245" v="2553"/>
        <pc:sldMkLst>
          <pc:docMk/>
          <pc:sldMk cId="2731286869" sldId="1273"/>
        </pc:sldMkLst>
      </pc:sldChg>
      <pc:sldChg chg="modSp add mod">
        <pc:chgData name="Jalila El Baraka" userId="ea93c961-285f-4edc-9e51-dff84fc1dbdc" providerId="ADAL" clId="{AF35D566-9458-4FCB-BB0C-F789683C5E1A}" dt="2025-11-24T12:01:16.020" v="2558" actId="207"/>
        <pc:sldMkLst>
          <pc:docMk/>
          <pc:sldMk cId="2843825017" sldId="1274"/>
        </pc:sldMkLst>
      </pc:sldChg>
      <pc:sldChg chg="modSp add mod">
        <pc:chgData name="Jalila El Baraka" userId="ea93c961-285f-4edc-9e51-dff84fc1dbdc" providerId="ADAL" clId="{AF35D566-9458-4FCB-BB0C-F789683C5E1A}" dt="2025-11-24T12:16:02.499" v="2945" actId="14100"/>
        <pc:sldMkLst>
          <pc:docMk/>
          <pc:sldMk cId="4145042478" sldId="1275"/>
        </pc:sldMkLst>
      </pc:sldChg>
      <pc:sldChg chg="modSp add mod">
        <pc:chgData name="Jalila El Baraka" userId="ea93c961-285f-4edc-9e51-dff84fc1dbdc" providerId="ADAL" clId="{AF35D566-9458-4FCB-BB0C-F789683C5E1A}" dt="2025-11-24T12:09:40.648" v="2890" actId="108"/>
        <pc:sldMkLst>
          <pc:docMk/>
          <pc:sldMk cId="2404657790" sldId="1276"/>
        </pc:sldMkLst>
      </pc:sldChg>
      <pc:sldChg chg="modSp add mod">
        <pc:chgData name="Jalila El Baraka" userId="ea93c961-285f-4edc-9e51-dff84fc1dbdc" providerId="ADAL" clId="{AF35D566-9458-4FCB-BB0C-F789683C5E1A}" dt="2025-11-24T12:04:49.045" v="2693" actId="20577"/>
        <pc:sldMkLst>
          <pc:docMk/>
          <pc:sldMk cId="3673910681" sldId="1277"/>
        </pc:sldMkLst>
      </pc:sldChg>
      <pc:sldChg chg="modSp add mod">
        <pc:chgData name="Jalila El Baraka" userId="ea93c961-285f-4edc-9e51-dff84fc1dbdc" providerId="ADAL" clId="{AF35D566-9458-4FCB-BB0C-F789683C5E1A}" dt="2025-11-24T12:10:02.105" v="2892" actId="108"/>
        <pc:sldMkLst>
          <pc:docMk/>
          <pc:sldMk cId="3115167963" sldId="1278"/>
        </pc:sldMkLst>
      </pc:sldChg>
      <pc:sldChg chg="modSp add mod">
        <pc:chgData name="Jalila El Baraka" userId="ea93c961-285f-4edc-9e51-dff84fc1dbdc" providerId="ADAL" clId="{AF35D566-9458-4FCB-BB0C-F789683C5E1A}" dt="2025-11-24T12:06:08.822" v="2761" actId="20577"/>
        <pc:sldMkLst>
          <pc:docMk/>
          <pc:sldMk cId="3244342818" sldId="1279"/>
        </pc:sldMkLst>
      </pc:sldChg>
      <pc:sldChg chg="modSp add mod">
        <pc:chgData name="Jalila El Baraka" userId="ea93c961-285f-4edc-9e51-dff84fc1dbdc" providerId="ADAL" clId="{AF35D566-9458-4FCB-BB0C-F789683C5E1A}" dt="2025-11-24T12:07:31.434" v="2798" actId="108"/>
        <pc:sldMkLst>
          <pc:docMk/>
          <pc:sldMk cId="619736508" sldId="1280"/>
        </pc:sldMkLst>
      </pc:sldChg>
      <pc:sldChg chg="modSp add mod">
        <pc:chgData name="Jalila El Baraka" userId="ea93c961-285f-4edc-9e51-dff84fc1dbdc" providerId="ADAL" clId="{AF35D566-9458-4FCB-BB0C-F789683C5E1A}" dt="2025-11-24T12:08:41.050" v="2829" actId="20577"/>
        <pc:sldMkLst>
          <pc:docMk/>
          <pc:sldMk cId="3437510590" sldId="1281"/>
        </pc:sldMkLst>
      </pc:sldChg>
      <pc:sldChg chg="modSp add mod">
        <pc:chgData name="Jalila El Baraka" userId="ea93c961-285f-4edc-9e51-dff84fc1dbdc" providerId="ADAL" clId="{AF35D566-9458-4FCB-BB0C-F789683C5E1A}" dt="2025-11-24T12:09:02.898" v="2886" actId="20577"/>
        <pc:sldMkLst>
          <pc:docMk/>
          <pc:sldMk cId="1196217693" sldId="1282"/>
        </pc:sldMkLst>
      </pc:sldChg>
      <pc:sldChg chg="modSp add mod">
        <pc:chgData name="Jalila El Baraka" userId="ea93c961-285f-4edc-9e51-dff84fc1dbdc" providerId="ADAL" clId="{AF35D566-9458-4FCB-BB0C-F789683C5E1A}" dt="2025-11-24T12:12:34.305" v="2902" actId="14100"/>
        <pc:sldMkLst>
          <pc:docMk/>
          <pc:sldMk cId="2208300346" sldId="1283"/>
        </pc:sldMkLst>
      </pc:sldChg>
      <pc:sldChg chg="add del">
        <pc:chgData name="Jalila El Baraka" userId="ea93c961-285f-4edc-9e51-dff84fc1dbdc" providerId="ADAL" clId="{AF35D566-9458-4FCB-BB0C-F789683C5E1A}" dt="2025-11-24T12:11:15.827" v="2895"/>
        <pc:sldMkLst>
          <pc:docMk/>
          <pc:sldMk cId="2229915156" sldId="1283"/>
        </pc:sldMkLst>
      </pc:sldChg>
      <pc:sldChg chg="add del">
        <pc:chgData name="Jalila El Baraka" userId="ea93c961-285f-4edc-9e51-dff84fc1dbdc" providerId="ADAL" clId="{AF35D566-9458-4FCB-BB0C-F789683C5E1A}" dt="2025-11-24T12:11:15.827" v="2895"/>
        <pc:sldMkLst>
          <pc:docMk/>
          <pc:sldMk cId="3155375625" sldId="1284"/>
        </pc:sldMkLst>
      </pc:sldChg>
      <pc:sldMasterChg chg="delSldLayout">
        <pc:chgData name="Jalila El Baraka" userId="ea93c961-285f-4edc-9e51-dff84fc1dbdc" providerId="ADAL" clId="{AF35D566-9458-4FCB-BB0C-F789683C5E1A}" dt="2025-11-24T00:04:41.353" v="1385" actId="2696"/>
        <pc:sldMasterMkLst>
          <pc:docMk/>
          <pc:sldMasterMk cId="1961823333" sldId="2147483754"/>
        </pc:sldMasterMkLst>
        <pc:sldLayoutChg chg="del">
          <pc:chgData name="Jalila El Baraka" userId="ea93c961-285f-4edc-9e51-dff84fc1dbdc" providerId="ADAL" clId="{AF35D566-9458-4FCB-BB0C-F789683C5E1A}" dt="2025-11-24T00:04:41.353" v="1385" actId="2696"/>
          <pc:sldLayoutMkLst>
            <pc:docMk/>
            <pc:sldMasterMk cId="1961823333" sldId="2147483754"/>
            <pc:sldLayoutMk cId="1159259196" sldId="214748380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0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20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304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106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2134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5656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63845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68103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87652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063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Plan de la séance 3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3827040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079526" y="3889277"/>
            <a:ext cx="3563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Activités de lecture - compréhension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2330447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079526" y="2435330"/>
            <a:ext cx="202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Activités de lecture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1983" y="28767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phrase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5DF98A2-5A1C-3E53-74BC-D575AF0F00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3669" y="421535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texte - Compréhension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A4711D-51B2-240E-C5E7-420DD7308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43" y="5081604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24B8F2BF-037B-3B47-F95B-8798929FE5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5002" y="54532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Travail sur le livret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EEC69B-011D-75A0-230C-4A432EC5697D}"/>
              </a:ext>
            </a:extLst>
          </p:cNvPr>
          <p:cNvSpPr txBox="1"/>
          <p:nvPr userDrawn="1"/>
        </p:nvSpPr>
        <p:spPr>
          <a:xfrm>
            <a:off x="1544924" y="5114700"/>
            <a:ext cx="309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3.  Activités de lecture sur le livret</a:t>
            </a:r>
          </a:p>
        </p:txBody>
      </p:sp>
      <p:pic>
        <p:nvPicPr>
          <p:cNvPr id="16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EA04CB3-4F01-E22B-1F0B-197FCEC06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115487" y="2303595"/>
            <a:ext cx="540000" cy="540000"/>
          </a:xfrm>
          <a:prstGeom prst="rect">
            <a:avLst/>
          </a:prstGeom>
        </p:spPr>
      </p:pic>
      <p:pic>
        <p:nvPicPr>
          <p:cNvPr id="17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BF236806-7ABD-5B66-EE57-9DC1F6A17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64731" y="3778198"/>
            <a:ext cx="540000" cy="540000"/>
          </a:xfrm>
          <a:prstGeom prst="rect">
            <a:avLst/>
          </a:prstGeom>
          <a:noFill/>
        </p:spPr>
      </p:pic>
      <p:pic>
        <p:nvPicPr>
          <p:cNvPr id="20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9CBDCA13-3B7F-5444-3279-2ABA893D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88874" y="495424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22337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81933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90812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990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95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8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75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86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68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65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39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57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73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26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2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15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03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0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9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415B91-FD50-93F1-9ECA-66073EDAE11E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BC5769-7CB5-E000-A815-5653612E61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773BD6-4E01-C50F-FB3F-5D50AB3AB6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DAC94B-FFB7-852B-F976-6D176C9758A2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8FAC96-8C79-CA29-FBD0-F930A21CE10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D8BE46F-8089-CC07-B549-9DA15183F7EA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1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4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48771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801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806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419325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303564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37273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FED4A7-88C7-F816-24A0-D88AEC5FBA6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3866766" y="172329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3643BA-51F5-386A-0262-4D67B40A96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676E35-C3B5-449C-E8A2-5D8F39B138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125" y="161444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B86A730-91B2-C5E4-2947-AB78464E2E0F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CF6FE7F-F814-CD15-18EA-9F4FB7FF8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1174C1-C317-BCC1-D335-797B910ECAB5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 habite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campagne.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3FD4BB8-2D68-465B-70BD-21D41865801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CEFCE26-DE68-0C13-57AB-B33DE5963F2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902431F0-1C98-0657-A3F6-AC79305B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49C1FFE-FDBD-85B1-4DCC-382F35318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CD264B6-9B50-7285-0F51-C89668F5EB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1CBF83C-95F9-8F05-0D23-AE8DC3C25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F18632-A6CE-2A63-B67A-677382E3E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5DC48C-D798-98B2-E249-0A443020FA0B}"/>
              </a:ext>
            </a:extLst>
          </p:cNvPr>
          <p:cNvSpPr/>
          <p:nvPr/>
        </p:nvSpPr>
        <p:spPr>
          <a:xfrm>
            <a:off x="5023233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654E4EB-E14F-CB2E-2B09-A90CEA5481BA}"/>
              </a:ext>
            </a:extLst>
          </p:cNvPr>
          <p:cNvSpPr/>
          <p:nvPr/>
        </p:nvSpPr>
        <p:spPr>
          <a:xfrm>
            <a:off x="2247789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059B61-EDFF-11CA-13A2-139DD667F1F3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 habite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à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campagne.</a:t>
            </a: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D5578-4C1F-A54C-719E-C76DB66A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9C53A5B-15DD-1E8A-C3A3-FB39F30E7BD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74B0C52-DC2D-0101-958D-91A77CF0B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4B3760-B01A-2ADF-6164-BD6858905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5EFEC802-16BA-31D5-4E8E-B8985180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B75FD5-F483-7782-D019-AA3D19BF9B4B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Lina va à l’école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vélo.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EC31D9F-1720-22CD-9300-F972686A5AD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6AB64C6-1F70-EA53-B01D-3A5FCB8D864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ED429-E223-4421-C18C-1F060223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1C918CE0-F8E2-8E44-91A2-B02FA749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002D304-F932-9E04-C0E6-F142CF406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8074A6B-BEE9-E5A3-EF22-0E6C5A66ABE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F74CCD6-1288-8CFB-010B-9CC1DE5F4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295A8DE-3EC9-8793-A303-7A56BBC7B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3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CF837-105E-75A8-C334-A08DD1711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8A8C7E7-B3DC-CD1A-D8B2-A9C31FE5643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878EEF0-2F0F-55CD-A1D1-1C323EE22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E15860A-F2F5-9FE5-D415-A9936F2AD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B0B97383-D1C7-DFC5-A458-A7F03FCE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B191B6B-F9ED-9066-25AC-20204B0C383C}"/>
              </a:ext>
            </a:extLst>
          </p:cNvPr>
          <p:cNvSpPr/>
          <p:nvPr/>
        </p:nvSpPr>
        <p:spPr>
          <a:xfrm>
            <a:off x="5023233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6692549-ED59-79FC-395E-0EC25A8E2189}"/>
              </a:ext>
            </a:extLst>
          </p:cNvPr>
          <p:cNvSpPr/>
          <p:nvPr/>
        </p:nvSpPr>
        <p:spPr>
          <a:xfrm>
            <a:off x="2247789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05A3FC-6B6F-8ADE-5709-DAFB02886165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Lina va à l’école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à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vélo.</a:t>
            </a:r>
          </a:p>
        </p:txBody>
      </p:sp>
    </p:spTree>
    <p:extLst>
      <p:ext uri="{BB962C8B-B14F-4D97-AF65-F5344CB8AC3E}">
        <p14:creationId xmlns:p14="http://schemas.microsoft.com/office/powerpoint/2010/main" val="13338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A52F5-AF0C-7CD0-CB2C-1B8912CD2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2D47ECC6-0C2B-9240-9733-AB83A9AD2DA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5BC7A89-2126-C2E6-B0A0-B5FB419D0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1D44EE-19E9-17F0-82A4-6F0A53F58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AEF4452B-B5D3-22FF-E88D-5D736390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799FE7-F6F1-246C-D898-ABED1839C0B4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Imane habite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village.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3775EA6-2D9D-971B-BD53-FCB72F185283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au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F9A758-FBC0-2874-6646-87B3EBB65B28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AE323-DCA0-F3BE-A501-888A14B5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0478E020-438E-3BA8-3A98-11C10D2D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3F7B3C4-A8CA-2F5C-2915-8425B04D0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F2D4B59-4EBF-5BFB-10C5-94B116E7D7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027856C-281C-135B-7A8E-BF3706AED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8CA7781-D046-D346-F2EE-6FE7B5927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38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A8CD6-E2AF-3C9E-B3CA-E041244A1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BDD2043-616F-B90C-D59B-8A70C96ACF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4486E13-37B2-4008-43D3-EBAE8A1F4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0F731B7-19E9-705A-A1D3-20A577B03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49BC1D0-95A4-8849-9BAD-4CBAD5C6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CD6B317-47C4-EB98-65B2-A9B61990F70D}"/>
              </a:ext>
            </a:extLst>
          </p:cNvPr>
          <p:cNvSpPr/>
          <p:nvPr/>
        </p:nvSpPr>
        <p:spPr>
          <a:xfrm>
            <a:off x="5023233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F84C67E-2E2D-F13C-CBC9-616436665AF4}"/>
              </a:ext>
            </a:extLst>
          </p:cNvPr>
          <p:cNvSpPr/>
          <p:nvPr/>
        </p:nvSpPr>
        <p:spPr>
          <a:xfrm>
            <a:off x="2247789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au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3C0F3A-42DC-0792-D900-C58A896BD841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Imane habite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au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village.</a:t>
            </a:r>
          </a:p>
        </p:txBody>
      </p:sp>
    </p:spTree>
    <p:extLst>
      <p:ext uri="{BB962C8B-B14F-4D97-AF65-F5344CB8AC3E}">
        <p14:creationId xmlns:p14="http://schemas.microsoft.com/office/powerpoint/2010/main" val="30713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25835-4048-69B1-6316-E39E1919B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EF67098-A25C-079F-5391-3A90A3328B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93A48D1-14F7-9AA9-4C17-95CBDA5A2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9AC4DEF-90A2-3370-D0C1-EB411365E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5895A59-F918-0D9B-5A37-A48CAA10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conjugaison.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C54009-D68D-309F-C241-A45ABF3DBA92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Tu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en première année.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49B283A-040C-9183-D83B-38041E4E411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est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F679EF2-8C10-2F6D-550D-644BA1CB23E6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CF97E-9E44-FA02-FA92-415C6E60A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B923E8DD-D0FD-72C6-8CD6-FFA23555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DE6958B-BB38-8790-8392-A26A04B55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9891C23C-BAF2-D5F7-09B9-8B735889B8B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54EA3AB-0E55-FB25-0633-CF5418C21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D7EDECE-F8CD-E351-269B-3A08EBCAA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4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5FF62-8B2C-8163-5FE2-43EFF8D3F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21D5E54C-D07D-5867-878D-1C650204D2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CA77EF6-D726-0BE9-9656-EF9A3372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881F9F-DDA6-17DA-ABDC-0BA21F40F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C000CAE6-D03F-4065-4D03-8994276B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0214447-E249-3372-1DC6-E48F7C4B4842}"/>
              </a:ext>
            </a:extLst>
          </p:cNvPr>
          <p:cNvSpPr/>
          <p:nvPr/>
        </p:nvSpPr>
        <p:spPr>
          <a:xfrm>
            <a:off x="2389678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est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19B1E8D-AA5D-A6B9-8A16-828474E70BB6}"/>
              </a:ext>
            </a:extLst>
          </p:cNvPr>
          <p:cNvSpPr/>
          <p:nvPr/>
        </p:nvSpPr>
        <p:spPr>
          <a:xfrm>
            <a:off x="5243238" y="2153579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A86B06-69A0-F8F8-D761-7602DE753B97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Tu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es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en première année.</a:t>
            </a:r>
          </a:p>
        </p:txBody>
      </p:sp>
    </p:spTree>
    <p:extLst>
      <p:ext uri="{BB962C8B-B14F-4D97-AF65-F5344CB8AC3E}">
        <p14:creationId xmlns:p14="http://schemas.microsoft.com/office/powerpoint/2010/main" val="40048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29621-E1D4-3D39-A989-9B9AEDF93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F1ABA55-6478-F1AA-6D2F-74EE1DCF06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35B9FDF-4D07-27EF-7D51-437B33C74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9BDACAB-51C6-FE4E-00FD-383140A43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767FB9FD-FD27-C391-1182-E2755CC1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8E4D654-29DD-C0A1-31F9-1D4FFE5C8519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au parc.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8E0A375-CE6D-BCD2-CC34-46082255B7C7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vais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71426E6-9054-22D3-2D54-4969E6D56F5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allez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45016-A4A8-842C-66DC-682736E6E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4B3EDDFC-699C-D05E-C90D-738E74F1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EF57DB-BF44-20C0-7F6A-08A19F22B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47FEF6C-2B3F-A617-3092-11DE2B5F07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DD35E73-2499-1D5A-B510-20F7BE0DC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0BF0C55-52D5-897B-6C1D-294C441BE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98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A5A26-61F0-579F-6F60-1D0E0F74D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E1C67A6A-8BC2-B44D-6E3D-31066D4D63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BEBC770-1639-7FB3-7C63-1B19009C2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E6E2671-CC35-4BC2-12A9-442B9DB14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D65D62FC-23B3-9D18-E5BF-C491792E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1F7565A-9E70-0D83-E9ED-3F929E609467}"/>
              </a:ext>
            </a:extLst>
          </p:cNvPr>
          <p:cNvSpPr/>
          <p:nvPr/>
        </p:nvSpPr>
        <p:spPr>
          <a:xfrm>
            <a:off x="5112000" y="2156424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allez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EE818E6-8DB9-2BC9-4989-0BFA72F73A91}"/>
              </a:ext>
            </a:extLst>
          </p:cNvPr>
          <p:cNvSpPr/>
          <p:nvPr/>
        </p:nvSpPr>
        <p:spPr>
          <a:xfrm>
            <a:off x="2483558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vais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9ED8C7-4C61-8E70-C251-EAF9D4A7E652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vais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au parc.</a:t>
            </a:r>
          </a:p>
        </p:txBody>
      </p:sp>
    </p:spTree>
    <p:extLst>
      <p:ext uri="{BB962C8B-B14F-4D97-AF65-F5344CB8AC3E}">
        <p14:creationId xmlns:p14="http://schemas.microsoft.com/office/powerpoint/2010/main" val="21368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E650E-344E-A4F1-028F-30FE1AB9F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03B6098E-5627-2962-2BBA-5747F5B7379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C0DA3E0-4D47-5EC8-3940-7D5A0FABF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D86614B-15A9-EF28-E0D2-973D4DED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E334C3F-6AC6-3536-9AB5-EBEEFF15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23390B-42E4-B024-8FB3-7E8D8562CB3A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Karima.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E4B30FC-64D5-1222-B4B2-1953F6F7E61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t’appelles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CD13A37-500A-2EEB-20B4-F430D59C41E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s’appelle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80E17-C778-5ED0-CA0A-CDE3C3FC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859E700F-7C7E-5F25-47E1-5E6A95F6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127226F-8719-726D-EFD7-E2D393457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60A0CA5-69D3-4A6D-B1C0-204405D563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C2E741C-4903-F5A7-7639-F069F0D8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810B540-4C19-055F-4F6D-EC424173C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6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B3841-D0C3-3A11-C8C1-1707ECBC7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8C5786C-243E-0A7A-8363-AF43664F1F2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23B8DC3-4C5F-1270-00C4-119013C3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1D0E3C0-E121-5C2D-679A-A0D2884EA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0798558-26A8-0627-4D33-E539E9268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4597E2-266E-ED53-B819-8FAE7F7BA3A0}"/>
              </a:ext>
            </a:extLst>
          </p:cNvPr>
          <p:cNvSpPr/>
          <p:nvPr/>
        </p:nvSpPr>
        <p:spPr>
          <a:xfrm>
            <a:off x="2258442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t’appelles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E082F39-9035-9298-892C-85D61825D31D}"/>
              </a:ext>
            </a:extLst>
          </p:cNvPr>
          <p:cNvSpPr/>
          <p:nvPr/>
        </p:nvSpPr>
        <p:spPr>
          <a:xfrm>
            <a:off x="5112000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s’appelle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33A1D1A-21F4-FC68-6A30-6445EAFEC185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s’appelle 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Karima.</a:t>
            </a:r>
          </a:p>
        </p:txBody>
      </p:sp>
    </p:spTree>
    <p:extLst>
      <p:ext uri="{BB962C8B-B14F-4D97-AF65-F5344CB8AC3E}">
        <p14:creationId xmlns:p14="http://schemas.microsoft.com/office/powerpoint/2010/main" val="8008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2, 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Point de langue.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Écriture de mots et de phrases.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3BDC3F-71EA-9D53-C4E5-4600C5FD0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07" y="1891738"/>
            <a:ext cx="4611786" cy="3074524"/>
          </a:xfrm>
          <a:prstGeom prst="rect">
            <a:avLst/>
          </a:prstGeom>
        </p:spPr>
      </p:pic>
      <p:sp>
        <p:nvSpPr>
          <p:cNvPr id="27" name="Titre 3">
            <a:extLst>
              <a:ext uri="{FF2B5EF4-FFF2-40B4-BE49-F238E27FC236}">
                <a16:creationId xmlns:a16="http://schemas.microsoft.com/office/drawing/2014/main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écrire des phrases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180A1-FA92-B1E2-26E9-AF6E0118F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09A4B-C8E7-A922-15FD-0B138E35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A12B42-67E7-AFD0-E7B3-ABC27B038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40CB7F5-DDFC-E476-26CC-A993CE3013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C0F6A1D-D5A8-5DF4-8310-DFAB5A4BF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17DBB0-5E7D-7D4B-9107-D640CF43F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4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66AFC-EDAA-1FC1-F48E-9BE47C5C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63CF154-DDA4-D82D-2DF6-2186FB7351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4F37F13-0031-5526-4FD3-476BCED3F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E94E07-3B04-0320-3CC6-98218978E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D3A47F4C-6D08-58E1-9A54-D2526C25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241C58-274F-201B-5D8D-A2D1DB9D23CA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est dans le champ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6F12E6-A3F8-5530-9CD0-22E5E925B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489" y="3429000"/>
            <a:ext cx="1303699" cy="13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7DE9A-618D-02BD-22BD-A3EF3B46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A99216-D4AE-3F75-2541-0A2DD505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3CD504-53E4-2D21-88AF-DF0A2BBC7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004B6C6-D7EB-EF26-FCFD-3CDBACFCB51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F6754C6-100D-D689-67C4-B5D54A1C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6B12FE-4EEB-0CBE-9C4B-A0D2685B8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12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14FCA-E89F-1803-7094-6CEA9EF12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AD10B6D4-DF2D-41AF-7EA8-D8DF9823E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AB0404-DA28-A945-E528-000AB2664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9F9D953-D332-F94C-97F4-BC99CF738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CE6C60CA-6DD9-2AE8-A766-4FAE2EC4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A755E7-0E90-F8C4-BE8A-B020E0F427B1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mouton </a:t>
            </a: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est dans le champ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5C428D-D488-A806-94F6-A8C89058B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489" y="3429000"/>
            <a:ext cx="1303699" cy="13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A9A8A-917E-B197-7DBE-949357D18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295DF63-E6AF-BF16-0BE5-14852B6CC4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0F1C8EC-76A1-7F51-07AA-AE73C1DBC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B7B79D-56DD-F33E-855D-9481D4B25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769F881-9FA1-3D4C-154C-D25F097A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607F3E-9A82-8817-CA0F-AF426D7B5E8F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boit de 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9AE07F-33A0-EEAD-461D-574A02B7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000" y="3358055"/>
            <a:ext cx="1303699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AC180-CD72-0614-A172-120715A0E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214B8-8E88-D856-F327-DD3FA06D5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F18DF6B-C1B5-68C3-0B39-5933E768A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0761DE6-6F37-5E91-2B2F-C66E31501C4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1BBB7DF-A1E9-457B-C31E-1FDA22A9F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1FE235-3FFE-2419-6029-288E44E73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4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EDC61-3202-ADE2-BBDD-91F956CE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B60B739-73AB-0CA5-61E6-BABC1476599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38DDF89-CDB7-B258-F08F-B5E981FC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5C8D757-BC9A-CF70-DC2C-AAEAC920D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029EDC0A-7994-8641-9136-BFC4980A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2CCF77-B832-4819-FF20-82F5F331A9B5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boit de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l’eau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354352-77D6-7796-4518-40F110761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690" y="3330481"/>
            <a:ext cx="1303699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368DD-C9B9-9098-AD8E-48188499A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B08FC84-17C5-AF25-2309-6C81BBED62B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7184A5C-F9B2-B0BC-36D9-E31F1C3E9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5DF14AB-2A2C-509C-631A-EF502B684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E0207A2A-8005-CF02-EC05-5616EE0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F63EA2-6524-C896-9B49-4C1B4DEC1A51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La fille a une jolie 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AAEFD0-7354-647A-8412-F29D926EE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547" y="3590584"/>
            <a:ext cx="1557196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FD205-7BCE-F472-01C6-2685083B2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26ADD-C91A-7FFE-8443-60CBDED8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F79EBAA-E708-8932-68C6-29CCEF805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B3258A5-33F0-B90C-182A-0FE8A41C525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1193B2F-366D-626A-F009-15DDA0569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279F06A-CAE1-9462-7CA5-2A4A90142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4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30A17-11F8-09AF-05E4-DC7512CA5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E251D7E9-D3C0-1883-FE7E-687059EEBCB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373C8F6-7AC8-8DCA-4D66-2F055678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052350-2524-629E-CEAE-940155C06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C00F1A50-16B1-2698-5382-211696601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BFD491-259F-57E0-6D1A-E44A073C1246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La fille a une jolie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montre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DD4380-6BD1-2C67-6492-1D4C78B75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547" y="3590584"/>
            <a:ext cx="1557196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9AF8770-903F-4469-9E25-8441F2B68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17" y="2469191"/>
            <a:ext cx="1620000" cy="2305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9CC3FF-E296-4604-956A-C8E2845F0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026" y="2466732"/>
            <a:ext cx="1620000" cy="2298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0B59F5-B14D-43AA-8C1E-1EC610BC3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035" y="2477779"/>
            <a:ext cx="1620000" cy="22840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3A6E79-B35F-4C4D-B889-38E4AE7B9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044" y="2480238"/>
            <a:ext cx="1620000" cy="22911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FE0A8B-0B93-41F9-9CF5-4A4C5C7F9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052" y="2478992"/>
            <a:ext cx="1620000" cy="22875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914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734DC-2E15-979E-8644-CE3A43239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4247C2E-2253-E9EA-559D-2622AE37F2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2ED62B2-CAFF-4E7E-85AA-490030D58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89B462B-08B9-2A3A-01A8-554216468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55B3A28-DEE3-FE65-FEB1-569DE139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DAA11D2-84A2-307A-E6F6-CC9DEF3A5C09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lang="fr-FR" sz="4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porte un chapeau.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5E85B9-3A74-E862-F830-5293D873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482" y="3429000"/>
            <a:ext cx="1158844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697F6-235F-969A-9140-11A66902B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25C71C-35F1-BF7F-4F7A-5AA55306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EB828D-DF53-4705-3405-59A0BC1A6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9D188EF-4BE4-C452-8BF3-9B045537C10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5A4F51F-0302-1968-C114-C8FDE2A9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729A68C-7EDA-E306-2A7D-77EB03731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6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CC92A-0B9D-BDC6-0E1A-2507BE637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F13D0947-B885-AA49-759B-5F25310FCC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53B8689-7DD8-67B8-017F-F73FD9E1C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02B6E8-0301-FFBB-A2E7-93F9C3E48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62F609C0-D311-DA61-4AA8-E7CDE4BA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732888-9074-F37F-49CE-32DBF5CEA912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panda </a:t>
            </a:r>
            <a:r>
              <a:rPr lang="fr-FR" sz="4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porte un chapeau.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11B5D4-0907-06B5-0FA5-EB15EFCA6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482" y="3429000"/>
            <a:ext cx="1158844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des phrases.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720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6AF446CC-1ECA-751A-FA3A-F288F8CCC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79" y="2913793"/>
            <a:ext cx="7662041" cy="10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A0390-B38E-334B-B307-FFF72915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C41FB89-FB4C-8ADC-FCB6-D043172A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DE50DD4-8C54-1D81-02BB-433C6FFF664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359D61F-F7DA-CA59-0096-3BA7B3D4E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9CDE772-3002-83A0-7BA1-63D31DB00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5AE139C-6AC8-3A7C-DC14-3C749B319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79" y="2913793"/>
            <a:ext cx="7662041" cy="10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B8033F58-14AE-FEED-6CCA-BC9A27532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72" y="2541955"/>
            <a:ext cx="727925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3CEE0-F154-8539-C717-016C6AAF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8C2FB39-A6F9-1CE8-FEE5-0139F8DA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D5C4E44-58F8-B429-2B20-A0672D323F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E936042-7B76-42F7-4C9E-66A85ACE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3ABE54-7DFC-29D2-A555-3D8DBB1CE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C0AB393-ACAD-F417-D8C8-C45A295A8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51" y="3074714"/>
            <a:ext cx="7221497" cy="10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F0254-CB09-0D2E-A48F-251B6CD65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8B368F2-01E1-FAC4-4B65-9A1B62A9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EB84AFB-320E-B2F2-9AD5-DB8F8F4159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15D0754-0B16-2C20-338F-22B019647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4E2EBF8-9820-A17D-F92A-DD2F5FC1E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01F61209-A0FB-AB9F-9FCD-5CD60982D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55" y="2898602"/>
            <a:ext cx="7218290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FEFE-E2D8-7D36-499C-333413D0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6BB2E305-B1E9-3225-5D86-BD4B7A79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E5BD35B-17BC-3BAA-DCA0-6F493DA86A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2C9D41A-933C-74F4-5F40-D27576C2A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D9B173-9FC0-5550-4D45-05CF53C9E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B4E9B5B1-F2F8-3234-2A3F-5B13DC6DC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72" y="2541955"/>
            <a:ext cx="727925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7545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63545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16457" y="41499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32457" y="38979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796457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dirty="0"/>
              <a:t>orales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545" y="3864307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94740" y="2622774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855" y="38624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135835" y="4575291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A3A5A-A61E-45CE-3745-422C3A875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2628FE-A6F2-326E-0EEA-4A4791B20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720" y="1624017"/>
            <a:ext cx="2938977" cy="442617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AD1E0F74-4424-A6DF-67C5-193AAA09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faites l’ activité 3 de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page 32.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A27B2E8-8025-6E97-940A-6C80C2F9B8CF}"/>
              </a:ext>
            </a:extLst>
          </p:cNvPr>
          <p:cNvSpPr/>
          <p:nvPr/>
        </p:nvSpPr>
        <p:spPr>
          <a:xfrm>
            <a:off x="4716131" y="4085895"/>
            <a:ext cx="2786154" cy="68000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FD5E816-F1E0-85F6-6472-ECA97F5A933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36F22EF-FD5C-7D6B-772E-6F9E8F45E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456559-BDC6-DAA7-1617-A62878A4D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8F0EC0F-B926-60D9-7A2A-A5A932BB77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975" y="2220808"/>
            <a:ext cx="2138280" cy="34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Écriture de mots et de phrases.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Points de langue.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correctement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aux exercices de langue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Écrire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des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phrases.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6519</TotalTime>
  <Words>663</Words>
  <PresentationFormat>Affichage à l'écran (4:3)</PresentationFormat>
  <Paragraphs>120</Paragraphs>
  <Slides>50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50</vt:i4>
      </vt:variant>
    </vt:vector>
  </HeadingPairs>
  <TitlesOfParts>
    <vt:vector size="76" baseType="lpstr">
      <vt:lpstr>Dosis</vt:lpstr>
      <vt:lpstr>Arial</vt:lpstr>
      <vt:lpstr>Dosis Medium</vt:lpstr>
      <vt:lpstr>Aptos</vt:lpstr>
      <vt:lpstr>Dosis ExtraBold</vt:lpstr>
      <vt:lpstr>Dosis SemiBold</vt:lpstr>
      <vt:lpstr>Aptos Display</vt:lpstr>
      <vt:lpstr>Calibri</vt:lpstr>
      <vt:lpstr>Mistral</vt:lpstr>
      <vt:lpstr>Wingdings</vt:lpstr>
      <vt:lpstr>2_Conception personnalisée</vt:lpstr>
      <vt:lpstr>00_Env-Enseignant</vt:lpstr>
      <vt:lpstr>1_Révision</vt:lpstr>
      <vt:lpstr>5_New Voc_01-Livret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2_Env-Enseignant</vt:lpstr>
      <vt:lpstr>6_New Voc_01-Livret</vt:lpstr>
      <vt:lpstr>2_Révision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Prenez vos ardoises. </vt:lpstr>
      <vt:lpstr>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Maintenant, nous allons faire de la conjugaison. 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Plan de la séance</vt:lpstr>
      <vt:lpstr>Maintenant, nous allons écrire des phrases. </vt:lpstr>
      <vt:lpstr>Prenez vos ardoises.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Prenez vos cahiers. Vous allez écrire des phrases.</vt:lpstr>
      <vt:lpstr>Ces mots sont en désordre. Écrivez sur vos cahiers une phrase correcte à partir de ces mots. </vt:lpstr>
      <vt:lpstr>Qui veut lire sa phrase ?</vt:lpstr>
      <vt:lpstr>Corrigez. Je n’oublie pas la majuscule au début de la phrase et le point à la fin.  </vt:lpstr>
      <vt:lpstr>On passe à une autre phrase. Ces mots sont en désordre. Écrivez sur vos cahiers une phrase correcte à partir de ces mots.</vt:lpstr>
      <vt:lpstr>Qui veut lire sa phrase ?</vt:lpstr>
      <vt:lpstr>Corrigez. Je n’oublie pas la majuscule au début de la phrase et le point à la fin.  </vt:lpstr>
      <vt:lpstr>La séance d’aujourd’hui est terminée. À la maison, faites l’ activité 3 de la page 32.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2025-11-26T20:05:10Z</dcterms:modified>
</cp:coreProperties>
</file>