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a00999fe42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a00999fe42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a00999fe42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a00999fe42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a00999fe42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a00999fe42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a00999fe42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a00999fe42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a00999fe42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a00999fe42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Relationship Id="rId4" Type="http://schemas.openxmlformats.org/officeDocument/2006/relationships/hyperlink" Target="https://nsportal.ru/ap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Relationship Id="rId4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Relationship Id="rId4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Relationship Id="rId4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Relationship Id="rId4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nsportal.ru/ap/" TargetMode="External"/><Relationship Id="rId4" Type="http://schemas.openxmlformats.org/officeDocument/2006/relationships/image" Target="../media/image6.jpg"/><Relationship Id="rId5" Type="http://schemas.openxmlformats.org/officeDocument/2006/relationships/hyperlink" Target="https://nsportal.ru/ap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9900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title"/>
          </p:nvPr>
        </p:nvSpPr>
        <p:spPr>
          <a:xfrm>
            <a:off x="730000" y="1318650"/>
            <a:ext cx="3300900" cy="184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5400">
                <a:solidFill>
                  <a:srgbClr val="FF9900"/>
                </a:solidFill>
                <a:latin typeface="Comfortaa"/>
                <a:ea typeface="Comfortaa"/>
                <a:cs typeface="Comfortaa"/>
                <a:sym typeface="Comfortaa"/>
              </a:rPr>
              <a:t>Рисуем тыкву</a:t>
            </a:r>
            <a:endParaRPr sz="5400">
              <a:solidFill>
                <a:srgbClr val="FF99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730000" y="3161550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Мастер-класс для детей</a:t>
            </a:r>
            <a:endParaRPr/>
          </a:p>
        </p:txBody>
      </p:sp>
      <p:pic>
        <p:nvPicPr>
          <p:cNvPr id="88" name="Google Shape;8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981475"/>
            <a:ext cx="4572000" cy="3265382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 txBox="1"/>
          <p:nvPr/>
        </p:nvSpPr>
        <p:spPr>
          <a:xfrm>
            <a:off x="8304300" y="4769550"/>
            <a:ext cx="839700" cy="3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4"/>
              </a:rPr>
              <a:t>Nsportal.ru</a:t>
            </a:r>
            <a:endParaRPr sz="10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/>
          <p:nvPr>
            <p:ph type="title"/>
          </p:nvPr>
        </p:nvSpPr>
        <p:spPr>
          <a:xfrm>
            <a:off x="729450" y="1248825"/>
            <a:ext cx="7688400" cy="65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9900"/>
                </a:solidFill>
                <a:latin typeface="Comfortaa"/>
                <a:ea typeface="Comfortaa"/>
                <a:cs typeface="Comfortaa"/>
                <a:sym typeface="Comfortaa"/>
              </a:rPr>
              <a:t>Нарисуйте овал, а затем дольку тыквы.</a:t>
            </a:r>
            <a:endParaRPr>
              <a:solidFill>
                <a:srgbClr val="FF99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5" name="Google Shape;95;p14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4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7" name="Google Shape;9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450" y="2078875"/>
            <a:ext cx="3774304" cy="2695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3600" y="2078667"/>
            <a:ext cx="3774303" cy="26957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/>
          <p:nvPr>
            <p:ph type="title"/>
          </p:nvPr>
        </p:nvSpPr>
        <p:spPr>
          <a:xfrm>
            <a:off x="729450" y="1234725"/>
            <a:ext cx="7688400" cy="6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>
                <a:solidFill>
                  <a:srgbClr val="FF9900"/>
                </a:solidFill>
                <a:latin typeface="Comfortaa"/>
                <a:ea typeface="Comfortaa"/>
                <a:cs typeface="Comfortaa"/>
                <a:sym typeface="Comfortaa"/>
              </a:rPr>
              <a:t>Добавьте ещё одну дольку тыквы слева, а потом также нарисуйте дольки справа.</a:t>
            </a:r>
            <a:endParaRPr sz="1900">
              <a:solidFill>
                <a:srgbClr val="FF99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4" name="Google Shape;104;p1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6" name="Google Shape;10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325" y="2078875"/>
            <a:ext cx="3774299" cy="269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3600" y="2078875"/>
            <a:ext cx="3774298" cy="2695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 txBox="1"/>
          <p:nvPr>
            <p:ph type="title"/>
          </p:nvPr>
        </p:nvSpPr>
        <p:spPr>
          <a:xfrm>
            <a:off x="729450" y="1234725"/>
            <a:ext cx="7688400" cy="72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FF9900"/>
                </a:solidFill>
                <a:latin typeface="Comfortaa"/>
                <a:ea typeface="Comfortaa"/>
                <a:cs typeface="Comfortaa"/>
                <a:sym typeface="Comfortaa"/>
              </a:rPr>
              <a:t>Нарисуйте стебель и усы. </a:t>
            </a:r>
            <a:r>
              <a:rPr lang="ru" sz="2000">
                <a:solidFill>
                  <a:srgbClr val="FF9900"/>
                </a:solidFill>
                <a:latin typeface="Comfortaa"/>
                <a:ea typeface="Comfortaa"/>
                <a:cs typeface="Comfortaa"/>
                <a:sym typeface="Comfortaa"/>
              </a:rPr>
              <a:t>Закрасьте</a:t>
            </a:r>
            <a:r>
              <a:rPr lang="ru" sz="2000">
                <a:solidFill>
                  <a:srgbClr val="FF9900"/>
                </a:solidFill>
                <a:latin typeface="Comfortaa"/>
                <a:ea typeface="Comfortaa"/>
                <a:cs typeface="Comfortaa"/>
                <a:sym typeface="Comfortaa"/>
              </a:rPr>
              <a:t> тыкву оранжевым цветом.</a:t>
            </a:r>
            <a:endParaRPr sz="2000">
              <a:solidFill>
                <a:srgbClr val="FF99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3" name="Google Shape;113;p16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6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5" name="Google Shape;11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325" y="2078875"/>
            <a:ext cx="3774304" cy="2695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6"/>
          <p:cNvPicPr preferRelativeResize="0"/>
          <p:nvPr/>
        </p:nvPicPr>
        <p:blipFill rotWithShape="1">
          <a:blip r:embed="rId4">
            <a:alphaModFix/>
          </a:blip>
          <a:srcRect b="4752" l="0" r="0" t="0"/>
          <a:stretch/>
        </p:blipFill>
        <p:spPr>
          <a:xfrm>
            <a:off x="4643600" y="2078875"/>
            <a:ext cx="3774301" cy="2695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/>
          <p:nvPr>
            <p:ph type="title"/>
          </p:nvPr>
        </p:nvSpPr>
        <p:spPr>
          <a:xfrm>
            <a:off x="729450" y="1255900"/>
            <a:ext cx="7688400" cy="69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FF9900"/>
                </a:solidFill>
                <a:latin typeface="Comfortaa"/>
                <a:ea typeface="Comfortaa"/>
                <a:cs typeface="Comfortaa"/>
                <a:sym typeface="Comfortaa"/>
              </a:rPr>
              <a:t>Обведите дольки тёмно-оранжевым цветом и нарисуйте зелень.</a:t>
            </a:r>
            <a:endParaRPr sz="2000">
              <a:solidFill>
                <a:srgbClr val="FF99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2" name="Google Shape;122;p17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7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4" name="Google Shape;12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326" y="2078875"/>
            <a:ext cx="3774300" cy="2696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3600" y="2078875"/>
            <a:ext cx="3774302" cy="26956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8761D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8"/>
          <p:cNvSpPr txBox="1"/>
          <p:nvPr>
            <p:ph type="title"/>
          </p:nvPr>
        </p:nvSpPr>
        <p:spPr>
          <a:xfrm>
            <a:off x="564450" y="1411100"/>
            <a:ext cx="3520800" cy="172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700">
                <a:solidFill>
                  <a:srgbClr val="FF9900"/>
                </a:solidFill>
                <a:latin typeface="Comfortaa"/>
                <a:ea typeface="Comfortaa"/>
                <a:cs typeface="Comfortaa"/>
                <a:sym typeface="Comfortaa"/>
              </a:rPr>
              <a:t>Готово!</a:t>
            </a:r>
            <a:endParaRPr sz="3700">
              <a:solidFill>
                <a:srgbClr val="FF99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38761D"/>
                </a:solidFill>
                <a:latin typeface="Comfortaa"/>
                <a:ea typeface="Comfortaa"/>
                <a:cs typeface="Comfortaa"/>
                <a:sym typeface="Comfortaa"/>
              </a:rPr>
              <a:t>Рисуйте</a:t>
            </a:r>
            <a:endParaRPr>
              <a:solidFill>
                <a:srgbClr val="38761D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38761D"/>
                </a:solidFill>
                <a:latin typeface="Comfortaa"/>
                <a:ea typeface="Comfortaa"/>
                <a:cs typeface="Comfortaa"/>
                <a:sym typeface="Comfortaa"/>
              </a:rPr>
              <a:t>с удовольствием!</a:t>
            </a:r>
            <a:endParaRPr>
              <a:solidFill>
                <a:srgbClr val="38761D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1" name="Google Shape;131;p18"/>
          <p:cNvSpPr txBox="1"/>
          <p:nvPr>
            <p:ph idx="1" type="subTitle"/>
          </p:nvPr>
        </p:nvSpPr>
        <p:spPr>
          <a:xfrm>
            <a:off x="409225" y="3161525"/>
            <a:ext cx="38100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u="sng">
                <a:solidFill>
                  <a:schemeClr val="hlink"/>
                </a:solidFill>
                <a:hlinkClick r:id="rId3"/>
              </a:rPr>
              <a:t>Смотрите другие мастер-классы для детей</a:t>
            </a:r>
            <a:endParaRPr sz="1400"/>
          </a:p>
        </p:txBody>
      </p:sp>
      <p:pic>
        <p:nvPicPr>
          <p:cNvPr id="132" name="Google Shape;13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939063"/>
            <a:ext cx="4572000" cy="3265382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8"/>
          <p:cNvSpPr txBox="1"/>
          <p:nvPr/>
        </p:nvSpPr>
        <p:spPr>
          <a:xfrm>
            <a:off x="8262050" y="4769700"/>
            <a:ext cx="882000" cy="3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5"/>
              </a:rPr>
              <a:t>Nsportal.ru</a:t>
            </a:r>
            <a:endParaRPr sz="10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