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18" name="Google Shape;18;p2"/>
          <p:cNvSpPr/>
          <p:nvPr/>
        </p:nvSpPr>
        <p:spPr>
          <a:xfrm rot="-5400000">
            <a:off x="16936" y="461045"/>
            <a:ext cx="464128" cy="497999"/>
          </a:xfrm>
          <a:prstGeom prst="rect">
            <a:avLst/>
          </a:prstGeom>
          <a:solidFill>
            <a:srgbClr val="2BB0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526473" y="4447309"/>
            <a:ext cx="8617527" cy="6961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8" name="Google Shape;28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8" name="Google Shape;48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13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27" l="0" r="0" t="3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/>
          <p:nvPr/>
        </p:nvSpPr>
        <p:spPr>
          <a:xfrm rot="-5400000">
            <a:off x="-1004005" y="3648421"/>
            <a:ext cx="2506009" cy="497999"/>
          </a:xfrm>
          <a:prstGeom prst="rect">
            <a:avLst/>
          </a:prstGeom>
          <a:solidFill>
            <a:srgbClr val="2BB0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 txBox="1"/>
          <p:nvPr/>
        </p:nvSpPr>
        <p:spPr>
          <a:xfrm rot="-5400000">
            <a:off x="-1091146" y="3484101"/>
            <a:ext cx="263873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Tworzenie Mediów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9" name="Google Shape;9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01" y="512500"/>
            <a:ext cx="388401" cy="33164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12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9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8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1021298" y="2076508"/>
            <a:ext cx="4208261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l-PL" sz="4800"/>
              <a:t>Karty operatora</a:t>
            </a:r>
            <a:endParaRPr b="1" sz="4800"/>
          </a:p>
        </p:txBody>
      </p:sp>
      <p:sp>
        <p:nvSpPr>
          <p:cNvPr id="63" name="Google Shape;63;p13"/>
          <p:cNvSpPr txBox="1"/>
          <p:nvPr/>
        </p:nvSpPr>
        <p:spPr>
          <a:xfrm>
            <a:off x="9888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-PL" sz="1400" u="none" cap="none" strike="noStrike">
                <a:solidFill>
                  <a:srgbClr val="2BB0D4"/>
                </a:solidFill>
                <a:latin typeface="Arial"/>
                <a:ea typeface="Arial"/>
                <a:cs typeface="Arial"/>
                <a:sym typeface="Arial"/>
              </a:rPr>
              <a:t>Czy moi znajomi faktycznie używają mowy nienawiści? &gt; Tworzenie Mediów &gt; </a:t>
            </a:r>
            <a:r>
              <a:rPr b="1" i="0" lang="pl-PL" sz="1400" u="none" cap="none" strike="noStrike">
                <a:solidFill>
                  <a:srgbClr val="2BB0D4"/>
                </a:solidFill>
                <a:latin typeface="Arial"/>
                <a:ea typeface="Arial"/>
                <a:cs typeface="Arial"/>
                <a:sym typeface="Arial"/>
              </a:rPr>
              <a:t>Karty operatora</a:t>
            </a:r>
            <a:endParaRPr b="1" i="0" sz="1400" u="none" cap="none" strike="noStrike">
              <a:solidFill>
                <a:srgbClr val="2BB0D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0800" y="53850"/>
            <a:ext cx="450498" cy="384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78825" y="658125"/>
            <a:ext cx="3488850" cy="348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/>
          <p:nvPr/>
        </p:nvSpPr>
        <p:spPr>
          <a:xfrm>
            <a:off x="953063" y="600750"/>
            <a:ext cx="7696728" cy="3403998"/>
          </a:xfrm>
          <a:prstGeom prst="flowChartTerminator">
            <a:avLst/>
          </a:prstGeom>
          <a:solidFill>
            <a:srgbClr val="FFFFFF"/>
          </a:solidFill>
          <a:ln cap="flat" cmpd="sng" w="76200">
            <a:solidFill>
              <a:srgbClr val="76B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/>
          <p:nvPr>
            <p:ph type="title"/>
          </p:nvPr>
        </p:nvSpPr>
        <p:spPr>
          <a:xfrm>
            <a:off x="2570787" y="4078025"/>
            <a:ext cx="5591905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Początek/Koniec (Wkład/Wynik)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/>
          <p:nvPr/>
        </p:nvSpPr>
        <p:spPr>
          <a:xfrm>
            <a:off x="1073100" y="589050"/>
            <a:ext cx="7526400" cy="35340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F793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 txBox="1"/>
          <p:nvPr>
            <p:ph type="title"/>
          </p:nvPr>
        </p:nvSpPr>
        <p:spPr>
          <a:xfrm>
            <a:off x="2317650" y="4160663"/>
            <a:ext cx="5037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Proces lub krok w instrukcjach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>
            <a:off x="883125" y="418725"/>
            <a:ext cx="7738650" cy="3605050"/>
          </a:xfrm>
          <a:prstGeom prst="flowChartDecision">
            <a:avLst/>
          </a:prstGeom>
          <a:solidFill>
            <a:srgbClr val="FFFFFF"/>
          </a:solidFill>
          <a:ln cap="flat" cmpd="sng" w="76200">
            <a:solidFill>
              <a:srgbClr val="5D7C8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>
            <p:ph type="title"/>
          </p:nvPr>
        </p:nvSpPr>
        <p:spPr>
          <a:xfrm>
            <a:off x="2997900" y="4023775"/>
            <a:ext cx="3509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Decyzja lub pytanie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pl-PL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pl-PL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7">
            <a:alphaModFix/>
          </a:blip>
          <a:srcRect b="6252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4801" y="512500"/>
            <a:ext cx="388401" cy="331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