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BE66945-9276-4B6A-A963-D8C36F33A248}">
  <a:tblStyle styleId="{CBE66945-9276-4B6A-A963-D8C36F33A24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can you unlock a door using a magnet?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{CBE66945-9276-4B6A-A963-D8C36F33A248}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attract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pull toward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design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make a plan for creating or doing something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engineer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person who uses science to come up with solutions to problems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magnet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object</a:t>
                      </a:r>
                      <a:r>
                        <a:rPr lang="en" sz="120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that can attract or repel certain materials, often metals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property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an object or material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repel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push away, such as when two magnets with the same poles face each other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can you unlock a door using a magnet?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