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752">
          <p15:clr>
            <a:srgbClr val="EAD1DC"/>
          </p15:clr>
        </p15:guide>
        <p15:guide id="2" orient="horz" pos="6192">
          <p15:clr>
            <a:srgbClr val="EAD1DC"/>
          </p15:clr>
        </p15:guide>
        <p15:guide id="3" pos="144">
          <p15:clr>
            <a:srgbClr val="EAD1DC"/>
          </p15:clr>
        </p15:guide>
        <p15:guide id="4" orient="horz" pos="144">
          <p15:clr>
            <a:srgbClr val="EAD1DC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F32979A-9FE0-4C27-A562-02D21F4731A1}">
  <a:tblStyle styleId="{7F32979A-9FE0-4C27-A562-02D21F4731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752"/>
        <p:guide pos="6192" orient="horz"/>
        <p:guide pos="144"/>
        <p:guide pos="1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31566a5ff9_0_1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31566a5ff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64945" y="9196826"/>
            <a:ext cx="6653170" cy="378150"/>
            <a:chOff x="931000" y="3282475"/>
            <a:chExt cx="6317100" cy="37815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931000" y="3438325"/>
              <a:ext cx="6317100" cy="22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</a:rPr>
                <a:t>What will the weather be like on your birthday?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FF0000"/>
                </a:solidFill>
              </a:endParaRPr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336096" y="3282475"/>
              <a:ext cx="1497664" cy="1979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71" y="476225"/>
            <a:ext cx="1497664" cy="197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8" name="Google Shape;58;p13"/>
          <p:cNvGraphicFramePr/>
          <p:nvPr/>
        </p:nvGraphicFramePr>
        <p:xfrm>
          <a:off x="755800" y="205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{7F32979A-9FE0-4C27-A562-02D21F4731A1}</a:tableStyleId>
              </a:tblPr>
              <a:tblGrid>
                <a:gridCol w="1388825"/>
                <a:gridCol w="4882625"/>
              </a:tblGrid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otoño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una de las cuatro estaciones, cuando empieza a bajar la temperatura 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en ciertas partes del mundo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5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ciclo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una serie de eventos que se repite en el mismo orden una y otra vez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patrón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algo que sucede una y otra y otra vez de manera predecible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estación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una parte del año que tiene un clima particular y que se repite cada año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primavera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una de las cuatro estaciones del año, cuando el clima se empieza a poner más caliente en ciertas partes del mundo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verano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una de las cuatro estaciones del año, la temporada más calurosa en muchos lugares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 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invierno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una de las cuatro estaciones del año, la temporada más fría en muchos lugares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13702" y="860625"/>
            <a:ext cx="53904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Lesson: What will the weather be like on your birthday?</a:t>
            </a:r>
            <a:endParaRPr sz="24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497077" y="1741150"/>
            <a:ext cx="67827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413677" y="316675"/>
            <a:ext cx="5956200" cy="4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Vocabulary </a:t>
            </a:r>
            <a:endParaRPr sz="26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