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AAF65F18-255D-4B06-BB9B-D08739AC4C7A}">
  <a:tblStyle styleId="{AAF65F18-255D-4B06-BB9B-D08739AC4C7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What will the weather be like on your birthday?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{AAF65F18-255D-4B06-BB9B-D08739AC4C7A}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otoño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estaciones, cuando empieza a bajar la temperatura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en ciertas partes del mundo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562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ciclo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serie de eventos que se repite en el mismo orden una y otra vez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patrón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sucede una y otra y otra vez de manera predecible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parte del año que tiene un clima particular y que se repite cada año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primavera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cuando el clima se empieza a poner más caliente en ciertas partes del mundo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verano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calurosa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 </a:t>
                      </a: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invierno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de las cuatro estaciones del año, la temporada más fría en muchos lugares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What will the weather be like on your birthday?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