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regular r:id="rId28"/>
      <p:bold r:id="rId29"/>
      <p:italic r:id="rId30"/>
      <p:boldItalic r:id="rId31"/>
    </p:embeddedFont>
    <p:embeddedFont>
      <p:font typeface="Oregano"/>
      <p:regular r:id="rId32"/>
      <p:italic r:id="rId33"/>
    </p:embeddedFont>
    <p:embeddedFont>
      <p:font typeface="DM Sans"/>
      <p:bold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6" roundtripDataSignature="AMtx7mhO2tkuvsMz7IPBGCn5TmUiDIAW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Oregano-italic.fntdata"/><Relationship Id="rId10" Type="http://schemas.openxmlformats.org/officeDocument/2006/relationships/slide" Target="slides/slide6.xml"/><Relationship Id="rId32" Type="http://schemas.openxmlformats.org/officeDocument/2006/relationships/font" Target="fonts/Oregano-regular.fntdata"/><Relationship Id="rId13" Type="http://schemas.openxmlformats.org/officeDocument/2006/relationships/slide" Target="slides/slide9.xml"/><Relationship Id="rId35" Type="http://schemas.openxmlformats.org/officeDocument/2006/relationships/font" Target="fonts/DMSans-boldItalic.fntdata"/><Relationship Id="rId12" Type="http://schemas.openxmlformats.org/officeDocument/2006/relationships/slide" Target="slides/slide8.xml"/><Relationship Id="rId34" Type="http://schemas.openxmlformats.org/officeDocument/2006/relationships/font" Target="fonts/DMSans-bold.fntdata"/><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f0d10b7c0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f0d10b7c0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f0d10b7c0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f0d10b7c08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f0d10b7c08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2f0d10b7c08_0_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f0d10b7c08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2f0d10b7c08_0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g2f0d10b7c08_0_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f0d10b7c08_0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2f0d10b7c08_0_2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g2f0d10b7c08_0_2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f0d10b7c08_0_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2f0d10b7c08_0_2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g2f0d10b7c08_0_2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f0d10b7c08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f0d10b7c08_0_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2f0d10b7c08_0_2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f0d10b7c08_0_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2f0d10b7c08_0_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2f0d10b7c08_0_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f0d10b7c08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2f0d10b7c08_0_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g2f0d10b7c08_0_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f0d10b7c08_0_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2f0d10b7c08_0_3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g2f0d10b7c08_0_3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f0d10b7c08_0_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2f0d10b7c08_0_3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g2f0d10b7c08_0_3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f0d10b7c08_0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2f0d10b7c08_0_3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2f0d10b7c08_0_3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f0d10b7c08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f0d10b7c08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f0d10b7c08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f0d10b7c08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2f0d10b7c08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g2f0d10b7c08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f0d10b7c08_0_4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2f0d10b7c08_0_4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g2f0d10b7c08_0_4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f0d10b7c08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2f0d10b7c08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g2f0d10b7c08_0_4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f0d10b7c08_0_4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g2f0d10b7c08_0_4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g2f0d10b7c08_0_4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2f0d10b7c08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g2f0d10b7c08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g2f0d10b7c08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f0d10b7c08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2f0d10b7c08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2f0d10b7c08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f0d10b7c08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2f0d10b7c08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2f0d10b7c08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f0d10b7c08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2f0d10b7c08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2f0d10b7c08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f0d10b7c08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2f0d10b7c08_0_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g2f0d10b7c08_0_1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f0d10b7c08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f0d10b7c08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2f0d10b7c08_0_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f0d10b7c08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2f0d10b7c08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g2f0d10b7c08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42.png"/><Relationship Id="rId5" Type="http://schemas.openxmlformats.org/officeDocument/2006/relationships/image" Target="../media/image5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42.png"/><Relationship Id="rId5" Type="http://schemas.openxmlformats.org/officeDocument/2006/relationships/image" Target="../media/image40.png"/><Relationship Id="rId6" Type="http://schemas.openxmlformats.org/officeDocument/2006/relationships/image" Target="../media/image38.png"/><Relationship Id="rId7"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42.png"/><Relationship Id="rId5" Type="http://schemas.openxmlformats.org/officeDocument/2006/relationships/image" Target="../media/image7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0" Type="http://schemas.openxmlformats.org/officeDocument/2006/relationships/image" Target="../media/image98.png"/><Relationship Id="rId22" Type="http://schemas.openxmlformats.org/officeDocument/2006/relationships/image" Target="../media/image74.png"/><Relationship Id="rId21" Type="http://schemas.openxmlformats.org/officeDocument/2006/relationships/image" Target="../media/image65.png"/><Relationship Id="rId24" Type="http://schemas.openxmlformats.org/officeDocument/2006/relationships/image" Target="../media/image75.png"/><Relationship Id="rId23"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42.png"/><Relationship Id="rId9" Type="http://schemas.openxmlformats.org/officeDocument/2006/relationships/image" Target="../media/image49.png"/><Relationship Id="rId26" Type="http://schemas.openxmlformats.org/officeDocument/2006/relationships/image" Target="../media/image72.png"/><Relationship Id="rId25" Type="http://schemas.openxmlformats.org/officeDocument/2006/relationships/image" Target="../media/image71.png"/><Relationship Id="rId28" Type="http://schemas.openxmlformats.org/officeDocument/2006/relationships/image" Target="../media/image78.png"/><Relationship Id="rId27" Type="http://schemas.openxmlformats.org/officeDocument/2006/relationships/image" Target="../media/image58.png"/><Relationship Id="rId5" Type="http://schemas.openxmlformats.org/officeDocument/2006/relationships/image" Target="../media/image44.png"/><Relationship Id="rId6" Type="http://schemas.openxmlformats.org/officeDocument/2006/relationships/image" Target="../media/image63.png"/><Relationship Id="rId7" Type="http://schemas.openxmlformats.org/officeDocument/2006/relationships/image" Target="../media/image48.png"/><Relationship Id="rId8" Type="http://schemas.openxmlformats.org/officeDocument/2006/relationships/image" Target="../media/image43.png"/><Relationship Id="rId11" Type="http://schemas.openxmlformats.org/officeDocument/2006/relationships/image" Target="../media/image53.png"/><Relationship Id="rId10" Type="http://schemas.openxmlformats.org/officeDocument/2006/relationships/image" Target="../media/image56.png"/><Relationship Id="rId13" Type="http://schemas.openxmlformats.org/officeDocument/2006/relationships/image" Target="../media/image54.png"/><Relationship Id="rId12" Type="http://schemas.openxmlformats.org/officeDocument/2006/relationships/image" Target="../media/image60.png"/><Relationship Id="rId15" Type="http://schemas.openxmlformats.org/officeDocument/2006/relationships/image" Target="../media/image55.png"/><Relationship Id="rId14" Type="http://schemas.openxmlformats.org/officeDocument/2006/relationships/image" Target="../media/image57.png"/><Relationship Id="rId17" Type="http://schemas.openxmlformats.org/officeDocument/2006/relationships/image" Target="../media/image83.png"/><Relationship Id="rId16" Type="http://schemas.openxmlformats.org/officeDocument/2006/relationships/image" Target="../media/image73.png"/><Relationship Id="rId19" Type="http://schemas.openxmlformats.org/officeDocument/2006/relationships/image" Target="../media/image91.png"/><Relationship Id="rId18" Type="http://schemas.openxmlformats.org/officeDocument/2006/relationships/image" Target="../media/image6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42.png"/><Relationship Id="rId5" Type="http://schemas.openxmlformats.org/officeDocument/2006/relationships/image" Target="../media/image97.png"/><Relationship Id="rId6" Type="http://schemas.openxmlformats.org/officeDocument/2006/relationships/image" Target="../media/image10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42.png"/><Relationship Id="rId5" Type="http://schemas.openxmlformats.org/officeDocument/2006/relationships/image" Target="../media/image95.png"/><Relationship Id="rId6" Type="http://schemas.openxmlformats.org/officeDocument/2006/relationships/image" Target="../media/image10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42.png"/><Relationship Id="rId5" Type="http://schemas.openxmlformats.org/officeDocument/2006/relationships/image" Target="../media/image99.png"/><Relationship Id="rId6" Type="http://schemas.openxmlformats.org/officeDocument/2006/relationships/image" Target="../media/image10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42.png"/><Relationship Id="rId5" Type="http://schemas.openxmlformats.org/officeDocument/2006/relationships/image" Target="../media/image106.png"/><Relationship Id="rId6" Type="http://schemas.openxmlformats.org/officeDocument/2006/relationships/image" Target="../media/image10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42.png"/><Relationship Id="rId5"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42.png"/><Relationship Id="rId5" Type="http://schemas.openxmlformats.org/officeDocument/2006/relationships/image" Target="../media/image9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42.png"/><Relationship Id="rId9" Type="http://schemas.openxmlformats.org/officeDocument/2006/relationships/image" Target="../media/image100.png"/><Relationship Id="rId5" Type="http://schemas.openxmlformats.org/officeDocument/2006/relationships/image" Target="../media/image87.png"/><Relationship Id="rId6" Type="http://schemas.openxmlformats.org/officeDocument/2006/relationships/image" Target="../media/image86.png"/><Relationship Id="rId7" Type="http://schemas.openxmlformats.org/officeDocument/2006/relationships/image" Target="../media/image93.png"/><Relationship Id="rId8" Type="http://schemas.openxmlformats.org/officeDocument/2006/relationships/image" Target="../media/image10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42.png"/><Relationship Id="rId5" Type="http://schemas.openxmlformats.org/officeDocument/2006/relationships/image" Target="../media/image111.png"/><Relationship Id="rId6" Type="http://schemas.openxmlformats.org/officeDocument/2006/relationships/image" Target="../media/image108.png"/><Relationship Id="rId7" Type="http://schemas.openxmlformats.org/officeDocument/2006/relationships/image" Target="../media/image1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42.png"/><Relationship Id="rId5" Type="http://schemas.openxmlformats.org/officeDocument/2006/relationships/image" Target="../media/image109.png"/><Relationship Id="rId6" Type="http://schemas.openxmlformats.org/officeDocument/2006/relationships/image" Target="../media/image1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42.png"/><Relationship Id="rId5" Type="http://schemas.openxmlformats.org/officeDocument/2006/relationships/image" Target="../media/image1.png"/><Relationship Id="rId6"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42.png"/><Relationship Id="rId5"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42.png"/><Relationship Id="rId5" Type="http://schemas.openxmlformats.org/officeDocument/2006/relationships/image" Target="../media/image31.png"/><Relationship Id="rId6" Type="http://schemas.openxmlformats.org/officeDocument/2006/relationships/image" Target="../media/image29.png"/><Relationship Id="rId7"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42.png"/><Relationship Id="rId5" Type="http://schemas.openxmlformats.org/officeDocument/2006/relationships/image" Target="../media/image51.png"/><Relationship Id="rId6"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42.png"/><Relationship Id="rId5" Type="http://schemas.openxmlformats.org/officeDocument/2006/relationships/image" Target="../media/image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41.png"/><Relationship Id="rId5" Type="http://schemas.openxmlformats.org/officeDocument/2006/relationships/image" Target="../media/image45.png"/><Relationship Id="rId6" Type="http://schemas.openxmlformats.org/officeDocument/2006/relationships/image" Target="../media/image50.png"/><Relationship Id="rId7"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15" name="Shape 15"/>
        <p:cNvGrpSpPr/>
        <p:nvPr/>
      </p:nvGrpSpPr>
      <p:grpSpPr>
        <a:xfrm>
          <a:off x="0" y="0"/>
          <a:ext cx="0" cy="0"/>
          <a:chOff x="0" y="0"/>
          <a:chExt cx="0" cy="0"/>
        </a:xfrm>
      </p:grpSpPr>
      <p:pic>
        <p:nvPicPr>
          <p:cNvPr descr=" " id="16" name="Google Shape;16;g2f0d10b7c08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g2f0d10b7c08_0_0"/>
          <p:cNvSpPr/>
          <p:nvPr/>
        </p:nvSpPr>
        <p:spPr>
          <a:xfrm>
            <a:off x="9030829" y="3505200"/>
            <a:ext cx="15356100" cy="495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Oregano"/>
              <a:buNone/>
            </a:pPr>
            <a:r>
              <a:rPr b="0" i="0" lang="en-US" sz="24000" u="none" cap="none" strike="noStrike">
                <a:solidFill>
                  <a:srgbClr val="272727"/>
                </a:solidFill>
                <a:latin typeface="Oregano"/>
                <a:ea typeface="Oregano"/>
                <a:cs typeface="Oregano"/>
                <a:sym typeface="Oregano"/>
              </a:rPr>
              <a:t>Pablo Picasso</a:t>
            </a:r>
            <a:endParaRPr b="0" i="0" sz="24000" u="none" cap="none" strike="noStrike">
              <a:solidFill>
                <a:schemeClr val="dk1"/>
              </a:solidFill>
              <a:latin typeface="Calibri"/>
              <a:ea typeface="Calibri"/>
              <a:cs typeface="Calibri"/>
              <a:sym typeface="Calibri"/>
            </a:endParaRPr>
          </a:p>
        </p:txBody>
      </p:sp>
      <p:sp>
        <p:nvSpPr>
          <p:cNvPr id="18" name="Google Shape;18;g2f0d10b7c08_0_0"/>
          <p:cNvSpPr/>
          <p:nvPr/>
        </p:nvSpPr>
        <p:spPr>
          <a:xfrm>
            <a:off x="9449981" y="7188200"/>
            <a:ext cx="14191800" cy="23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D7060"/>
              </a:buClr>
              <a:buSzPts val="6400"/>
              <a:buFont typeface="DM Sans"/>
              <a:buNone/>
            </a:pPr>
            <a:r>
              <a:rPr b="1" i="0" lang="en-US" sz="6400" u="none" cap="none" strike="noStrike">
                <a:solidFill>
                  <a:srgbClr val="6D7060"/>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2f0d10b7c08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f0d10b7c08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 name="Google Shape;21;g2f0d10b7c08_0_0"/>
          <p:cNvPicPr preferRelativeResize="0"/>
          <p:nvPr/>
        </p:nvPicPr>
        <p:blipFill rotWithShape="1">
          <a:blip r:embed="rId5">
            <a:alphaModFix/>
          </a:blip>
          <a:srcRect b="0" l="0" r="0" t="0"/>
          <a:stretch/>
        </p:blipFill>
        <p:spPr>
          <a:xfrm>
            <a:off x="1193949" y="1955800"/>
            <a:ext cx="7620953" cy="9804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205" name="Shape 205"/>
        <p:cNvGrpSpPr/>
        <p:nvPr/>
      </p:nvGrpSpPr>
      <p:grpSpPr>
        <a:xfrm>
          <a:off x="0" y="0"/>
          <a:ext cx="0" cy="0"/>
          <a:chOff x="0" y="0"/>
          <a:chExt cx="0" cy="0"/>
        </a:xfrm>
      </p:grpSpPr>
      <p:pic>
        <p:nvPicPr>
          <p:cNvPr descr=" " id="206" name="Google Shape;206;g2f0d10b7c08_0_18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07" name="Google Shape;207;g2f0d10b7c08_0_1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f0d10b7c08_0_18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09" name="Google Shape;209;g2f0d10b7c08_0_181"/>
          <p:cNvSpPr/>
          <p:nvPr/>
        </p:nvSpPr>
        <p:spPr>
          <a:xfrm>
            <a:off x="9107038" y="469900"/>
            <a:ext cx="4428600" cy="164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Oregano"/>
              <a:buNone/>
            </a:pPr>
            <a:r>
              <a:rPr b="0" i="0" lang="en-US" sz="8000" u="none" cap="none" strike="noStrike">
                <a:solidFill>
                  <a:srgbClr val="272727"/>
                </a:solidFill>
                <a:latin typeface="Oregano"/>
                <a:ea typeface="Oregano"/>
                <a:cs typeface="Oregano"/>
                <a:sym typeface="Oregano"/>
              </a:rPr>
              <a:t>Pricing Plan</a:t>
            </a:r>
            <a:endParaRPr b="0" i="0" sz="8000" u="none" cap="none" strike="noStrike">
              <a:solidFill>
                <a:schemeClr val="dk1"/>
              </a:solidFill>
              <a:latin typeface="Calibri"/>
              <a:ea typeface="Calibri"/>
              <a:cs typeface="Calibri"/>
              <a:sym typeface="Calibri"/>
            </a:endParaRPr>
          </a:p>
        </p:txBody>
      </p:sp>
      <p:sp>
        <p:nvSpPr>
          <p:cNvPr id="210" name="Google Shape;210;g2f0d10b7c08_0_181"/>
          <p:cNvSpPr/>
          <p:nvPr/>
        </p:nvSpPr>
        <p:spPr>
          <a:xfrm>
            <a:off x="1778222" y="2489200"/>
            <a:ext cx="20843400" cy="970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f0d10b7c08_0_181"/>
          <p:cNvSpPr/>
          <p:nvPr/>
        </p:nvSpPr>
        <p:spPr>
          <a:xfrm>
            <a:off x="1778222" y="2489200"/>
            <a:ext cx="6439800" cy="9702900"/>
          </a:xfrm>
          <a:prstGeom prst="roundRect">
            <a:avLst>
              <a:gd fmla="val 3124" name="adj"/>
            </a:avLst>
          </a:prstGeom>
          <a:noFill/>
          <a:ln cap="flat" cmpd="sng" w="12700">
            <a:solidFill>
              <a:srgbClr val="5B3C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f0d10b7c08_0_181"/>
          <p:cNvPicPr preferRelativeResize="0"/>
          <p:nvPr/>
        </p:nvPicPr>
        <p:blipFill rotWithShape="1">
          <a:blip r:embed="rId5">
            <a:alphaModFix/>
          </a:blip>
          <a:srcRect b="0" l="0" r="0" t="0"/>
          <a:stretch/>
        </p:blipFill>
        <p:spPr>
          <a:xfrm>
            <a:off x="4489341" y="2908300"/>
            <a:ext cx="1017464" cy="1701800"/>
          </a:xfrm>
          <a:prstGeom prst="rect">
            <a:avLst/>
          </a:prstGeom>
          <a:noFill/>
          <a:ln>
            <a:noFill/>
          </a:ln>
        </p:spPr>
      </p:pic>
      <p:sp>
        <p:nvSpPr>
          <p:cNvPr id="213" name="Google Shape;213;g2f0d10b7c08_0_181"/>
          <p:cNvSpPr/>
          <p:nvPr/>
        </p:nvSpPr>
        <p:spPr>
          <a:xfrm>
            <a:off x="4331241" y="4876800"/>
            <a:ext cx="13338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B3C23"/>
              </a:buClr>
              <a:buSzPts val="4800"/>
              <a:buFont typeface="Oregano"/>
              <a:buNone/>
            </a:pPr>
            <a:r>
              <a:rPr b="0" i="0" lang="en-US" sz="4800" u="none" cap="none" strike="noStrike">
                <a:solidFill>
                  <a:srgbClr val="5B3C23"/>
                </a:solidFill>
                <a:latin typeface="Oregano"/>
                <a:ea typeface="Oregano"/>
                <a:cs typeface="Oregano"/>
                <a:sym typeface="Oregano"/>
              </a:rPr>
              <a:t>Basic</a:t>
            </a:r>
            <a:endParaRPr b="0" i="0" sz="4800" u="none" cap="none" strike="noStrike">
              <a:solidFill>
                <a:schemeClr val="dk1"/>
              </a:solidFill>
              <a:latin typeface="Calibri"/>
              <a:ea typeface="Calibri"/>
              <a:cs typeface="Calibri"/>
              <a:sym typeface="Calibri"/>
            </a:endParaRPr>
          </a:p>
        </p:txBody>
      </p:sp>
      <p:sp>
        <p:nvSpPr>
          <p:cNvPr id="214" name="Google Shape;214;g2f0d10b7c08_0_181"/>
          <p:cNvSpPr/>
          <p:nvPr/>
        </p:nvSpPr>
        <p:spPr>
          <a:xfrm>
            <a:off x="2235479" y="59690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5" name="Google Shape;215;g2f0d10b7c08_0_181"/>
          <p:cNvSpPr/>
          <p:nvPr/>
        </p:nvSpPr>
        <p:spPr>
          <a:xfrm>
            <a:off x="3810476" y="10947400"/>
            <a:ext cx="23751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$10/month</a:t>
            </a:r>
            <a:endParaRPr b="0" i="0" sz="4800" u="none" cap="none" strike="noStrike">
              <a:solidFill>
                <a:schemeClr val="dk1"/>
              </a:solidFill>
              <a:latin typeface="Calibri"/>
              <a:ea typeface="Calibri"/>
              <a:cs typeface="Calibri"/>
              <a:sym typeface="Calibri"/>
            </a:endParaRPr>
          </a:p>
        </p:txBody>
      </p:sp>
      <p:sp>
        <p:nvSpPr>
          <p:cNvPr id="216" name="Google Shape;216;g2f0d10b7c08_0_181"/>
          <p:cNvSpPr/>
          <p:nvPr/>
        </p:nvSpPr>
        <p:spPr>
          <a:xfrm>
            <a:off x="8980022" y="2489200"/>
            <a:ext cx="6439800" cy="9702900"/>
          </a:xfrm>
          <a:prstGeom prst="roundRect">
            <a:avLst>
              <a:gd fmla="val 3124" name="adj"/>
            </a:avLst>
          </a:prstGeom>
          <a:noFill/>
          <a:ln cap="flat" cmpd="sng" w="12700">
            <a:solidFill>
              <a:srgbClr val="5B3C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f0d10b7c08_0_181"/>
          <p:cNvPicPr preferRelativeResize="0"/>
          <p:nvPr/>
        </p:nvPicPr>
        <p:blipFill rotWithShape="1">
          <a:blip r:embed="rId6">
            <a:alphaModFix/>
          </a:blip>
          <a:srcRect b="0" l="0" r="0" t="0"/>
          <a:stretch/>
        </p:blipFill>
        <p:spPr>
          <a:xfrm>
            <a:off x="11247256" y="2908300"/>
            <a:ext cx="1905238" cy="1701800"/>
          </a:xfrm>
          <a:prstGeom prst="rect">
            <a:avLst/>
          </a:prstGeom>
          <a:noFill/>
          <a:ln>
            <a:noFill/>
          </a:ln>
        </p:spPr>
      </p:pic>
      <p:sp>
        <p:nvSpPr>
          <p:cNvPr id="218" name="Google Shape;218;g2f0d10b7c08_0_181"/>
          <p:cNvSpPr/>
          <p:nvPr/>
        </p:nvSpPr>
        <p:spPr>
          <a:xfrm>
            <a:off x="11628303" y="4876800"/>
            <a:ext cx="1143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B3C23"/>
              </a:buClr>
              <a:buSzPts val="4800"/>
              <a:buFont typeface="Oregano"/>
              <a:buNone/>
            </a:pPr>
            <a:r>
              <a:rPr b="0" i="0" lang="en-US" sz="4800" u="none" cap="none" strike="noStrike">
                <a:solidFill>
                  <a:srgbClr val="5B3C23"/>
                </a:solidFill>
                <a:latin typeface="Oregano"/>
                <a:ea typeface="Oregano"/>
                <a:cs typeface="Oregano"/>
                <a:sym typeface="Oregano"/>
              </a:rPr>
              <a:t>Elite</a:t>
            </a:r>
            <a:endParaRPr b="0" i="0" sz="4800" u="none" cap="none" strike="noStrike">
              <a:solidFill>
                <a:schemeClr val="dk1"/>
              </a:solidFill>
              <a:latin typeface="Calibri"/>
              <a:ea typeface="Calibri"/>
              <a:cs typeface="Calibri"/>
              <a:sym typeface="Calibri"/>
            </a:endParaRPr>
          </a:p>
        </p:txBody>
      </p:sp>
      <p:sp>
        <p:nvSpPr>
          <p:cNvPr id="219" name="Google Shape;219;g2f0d10b7c08_0_181"/>
          <p:cNvSpPr/>
          <p:nvPr/>
        </p:nvSpPr>
        <p:spPr>
          <a:xfrm>
            <a:off x="9437280" y="59690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0" name="Google Shape;220;g2f0d10b7c08_0_181"/>
          <p:cNvSpPr/>
          <p:nvPr/>
        </p:nvSpPr>
        <p:spPr>
          <a:xfrm>
            <a:off x="10936067" y="10947400"/>
            <a:ext cx="25275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$50/month</a:t>
            </a:r>
            <a:endParaRPr b="0" i="0" sz="4800" u="none" cap="none" strike="noStrike">
              <a:solidFill>
                <a:schemeClr val="dk1"/>
              </a:solidFill>
              <a:latin typeface="Calibri"/>
              <a:ea typeface="Calibri"/>
              <a:cs typeface="Calibri"/>
              <a:sym typeface="Calibri"/>
            </a:endParaRPr>
          </a:p>
        </p:txBody>
      </p:sp>
      <p:sp>
        <p:nvSpPr>
          <p:cNvPr id="221" name="Google Shape;221;g2f0d10b7c08_0_181"/>
          <p:cNvSpPr/>
          <p:nvPr/>
        </p:nvSpPr>
        <p:spPr>
          <a:xfrm>
            <a:off x="16181822" y="2489200"/>
            <a:ext cx="6439800" cy="9702900"/>
          </a:xfrm>
          <a:prstGeom prst="roundRect">
            <a:avLst>
              <a:gd fmla="val 3124" name="adj"/>
            </a:avLst>
          </a:prstGeom>
          <a:noFill/>
          <a:ln cap="flat" cmpd="sng" w="12700">
            <a:solidFill>
              <a:srgbClr val="5B3C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f0d10b7c08_0_181"/>
          <p:cNvPicPr preferRelativeResize="0"/>
          <p:nvPr/>
        </p:nvPicPr>
        <p:blipFill rotWithShape="1">
          <a:blip r:embed="rId7">
            <a:alphaModFix/>
          </a:blip>
          <a:srcRect b="0" l="0" r="0" t="0"/>
          <a:stretch/>
        </p:blipFill>
        <p:spPr>
          <a:xfrm>
            <a:off x="18442283" y="2908300"/>
            <a:ext cx="1918786" cy="1701800"/>
          </a:xfrm>
          <a:prstGeom prst="rect">
            <a:avLst/>
          </a:prstGeom>
          <a:noFill/>
          <a:ln>
            <a:noFill/>
          </a:ln>
        </p:spPr>
      </p:pic>
      <p:sp>
        <p:nvSpPr>
          <p:cNvPr id="223" name="Google Shape;223;g2f0d10b7c08_0_181"/>
          <p:cNvSpPr/>
          <p:nvPr/>
        </p:nvSpPr>
        <p:spPr>
          <a:xfrm>
            <a:off x="18188673" y="4876800"/>
            <a:ext cx="24261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B3C23"/>
              </a:buClr>
              <a:buSzPts val="4800"/>
              <a:buFont typeface="Oregano"/>
              <a:buNone/>
            </a:pPr>
            <a:r>
              <a:rPr b="0" i="0" lang="en-US" sz="4800" u="none" cap="none" strike="noStrike">
                <a:solidFill>
                  <a:srgbClr val="5B3C23"/>
                </a:solidFill>
                <a:latin typeface="Oregano"/>
                <a:ea typeface="Oregano"/>
                <a:cs typeface="Oregano"/>
                <a:sym typeface="Oregano"/>
              </a:rPr>
              <a:t>Legendary</a:t>
            </a:r>
            <a:endParaRPr b="0" i="0" sz="4800" u="none" cap="none" strike="noStrike">
              <a:solidFill>
                <a:schemeClr val="dk1"/>
              </a:solidFill>
              <a:latin typeface="Calibri"/>
              <a:ea typeface="Calibri"/>
              <a:cs typeface="Calibri"/>
              <a:sym typeface="Calibri"/>
            </a:endParaRPr>
          </a:p>
        </p:txBody>
      </p:sp>
      <p:sp>
        <p:nvSpPr>
          <p:cNvPr id="224" name="Google Shape;224;g2f0d10b7c08_0_181"/>
          <p:cNvSpPr/>
          <p:nvPr/>
        </p:nvSpPr>
        <p:spPr>
          <a:xfrm>
            <a:off x="16639080" y="59690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5" name="Google Shape;225;g2f0d10b7c08_0_181"/>
          <p:cNvSpPr/>
          <p:nvPr/>
        </p:nvSpPr>
        <p:spPr>
          <a:xfrm>
            <a:off x="18048956" y="10947400"/>
            <a:ext cx="27054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230" name="Shape 230"/>
        <p:cNvGrpSpPr/>
        <p:nvPr/>
      </p:nvGrpSpPr>
      <p:grpSpPr>
        <a:xfrm>
          <a:off x="0" y="0"/>
          <a:ext cx="0" cy="0"/>
          <a:chOff x="0" y="0"/>
          <a:chExt cx="0" cy="0"/>
        </a:xfrm>
      </p:grpSpPr>
      <p:pic>
        <p:nvPicPr>
          <p:cNvPr descr=" " id="231" name="Google Shape;231;g2f0d10b7c08_0_20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32" name="Google Shape;232;g2f0d10b7c08_0_2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g2f0d10b7c08_0_20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34" name="Google Shape;234;g2f0d10b7c08_0_205"/>
          <p:cNvSpPr/>
          <p:nvPr/>
        </p:nvSpPr>
        <p:spPr>
          <a:xfrm>
            <a:off x="14543318" y="1651000"/>
            <a:ext cx="7566000" cy="164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Oregano"/>
              <a:buNone/>
            </a:pPr>
            <a:r>
              <a:rPr b="0" i="0" lang="en-US" sz="8000" u="none" cap="none" strike="noStrike">
                <a:solidFill>
                  <a:srgbClr val="0E0E0E"/>
                </a:solidFill>
                <a:latin typeface="Oregano"/>
                <a:ea typeface="Oregano"/>
                <a:cs typeface="Oregano"/>
                <a:sym typeface="Oregano"/>
              </a:rPr>
              <a:t>Some Data</a:t>
            </a:r>
            <a:endParaRPr b="0" i="0" sz="8000" u="none" cap="none" strike="noStrike">
              <a:solidFill>
                <a:schemeClr val="dk1"/>
              </a:solidFill>
              <a:latin typeface="Calibri"/>
              <a:ea typeface="Calibri"/>
              <a:cs typeface="Calibri"/>
              <a:sym typeface="Calibri"/>
            </a:endParaRPr>
          </a:p>
        </p:txBody>
      </p:sp>
      <p:sp>
        <p:nvSpPr>
          <p:cNvPr id="235" name="Google Shape;235;g2f0d10b7c08_0_205"/>
          <p:cNvSpPr/>
          <p:nvPr/>
        </p:nvSpPr>
        <p:spPr>
          <a:xfrm>
            <a:off x="14543318" y="3543300"/>
            <a:ext cx="7875000" cy="792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f0d10b7c08_0_205"/>
          <p:cNvSpPr/>
          <p:nvPr/>
        </p:nvSpPr>
        <p:spPr>
          <a:xfrm>
            <a:off x="14543318" y="3543300"/>
            <a:ext cx="7875000" cy="365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f0d10b7c08_0_205"/>
          <p:cNvSpPr/>
          <p:nvPr/>
        </p:nvSpPr>
        <p:spPr>
          <a:xfrm>
            <a:off x="14543318" y="3543300"/>
            <a:ext cx="26547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f0d10b7c08_0_205"/>
          <p:cNvSpPr/>
          <p:nvPr/>
        </p:nvSpPr>
        <p:spPr>
          <a:xfrm>
            <a:off x="14543318" y="3543300"/>
            <a:ext cx="31965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regano"/>
              <a:buNone/>
            </a:pPr>
            <a:r>
              <a:rPr b="0" i="0" lang="en-US" sz="12800" u="none" cap="none" strike="noStrike">
                <a:solidFill>
                  <a:srgbClr val="272727"/>
                </a:solidFill>
                <a:latin typeface="Oregano"/>
                <a:ea typeface="Oregano"/>
                <a:cs typeface="Oregano"/>
                <a:sym typeface="Oregano"/>
              </a:rPr>
              <a:t>75%</a:t>
            </a:r>
            <a:endParaRPr b="0" i="0" sz="12800" u="none" cap="none" strike="noStrike">
              <a:solidFill>
                <a:schemeClr val="dk1"/>
              </a:solidFill>
              <a:latin typeface="Calibri"/>
              <a:ea typeface="Calibri"/>
              <a:cs typeface="Calibri"/>
              <a:sym typeface="Calibri"/>
            </a:endParaRPr>
          </a:p>
        </p:txBody>
      </p:sp>
      <p:sp>
        <p:nvSpPr>
          <p:cNvPr id="239" name="Google Shape;239;g2f0d10b7c08_0_205"/>
          <p:cNvSpPr/>
          <p:nvPr/>
        </p:nvSpPr>
        <p:spPr>
          <a:xfrm>
            <a:off x="14543318" y="59436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f0d10b7c08_0_205"/>
          <p:cNvSpPr/>
          <p:nvPr/>
        </p:nvSpPr>
        <p:spPr>
          <a:xfrm>
            <a:off x="14543318" y="59436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egano"/>
              <a:buNone/>
            </a:pPr>
            <a:r>
              <a:rPr b="0" i="0" lang="en-US" sz="3600" u="none" cap="none" strike="noStrike">
                <a:solidFill>
                  <a:srgbClr val="0E0E0E"/>
                </a:solidFill>
                <a:latin typeface="Oregano"/>
                <a:ea typeface="Oregano"/>
                <a:cs typeface="Oregano"/>
                <a:sym typeface="Oregano"/>
              </a:rPr>
              <a:t>Enchanted Creatures</a:t>
            </a:r>
            <a:endParaRPr b="0" i="0" sz="3600" u="none" cap="none" strike="noStrike">
              <a:solidFill>
                <a:schemeClr val="dk1"/>
              </a:solidFill>
              <a:latin typeface="Calibri"/>
              <a:ea typeface="Calibri"/>
              <a:cs typeface="Calibri"/>
              <a:sym typeface="Calibri"/>
            </a:endParaRPr>
          </a:p>
        </p:txBody>
      </p:sp>
      <p:sp>
        <p:nvSpPr>
          <p:cNvPr id="241" name="Google Shape;241;g2f0d10b7c08_0_205"/>
          <p:cNvSpPr/>
          <p:nvPr/>
        </p:nvSpPr>
        <p:spPr>
          <a:xfrm>
            <a:off x="14543318" y="66675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242" name="Google Shape;242;g2f0d10b7c08_0_205"/>
          <p:cNvSpPr/>
          <p:nvPr/>
        </p:nvSpPr>
        <p:spPr>
          <a:xfrm>
            <a:off x="14543318" y="7810500"/>
            <a:ext cx="7875000" cy="365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f0d10b7c08_0_205"/>
          <p:cNvSpPr/>
          <p:nvPr/>
        </p:nvSpPr>
        <p:spPr>
          <a:xfrm>
            <a:off x="14543318" y="7810500"/>
            <a:ext cx="28452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f0d10b7c08_0_205"/>
          <p:cNvSpPr/>
          <p:nvPr/>
        </p:nvSpPr>
        <p:spPr>
          <a:xfrm>
            <a:off x="14543318" y="7810500"/>
            <a:ext cx="33870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regano"/>
              <a:buNone/>
            </a:pPr>
            <a:r>
              <a:rPr b="0" i="0" lang="en-US" sz="12800" u="none" cap="none" strike="noStrike">
                <a:solidFill>
                  <a:srgbClr val="272727"/>
                </a:solidFill>
                <a:latin typeface="Oregano"/>
                <a:ea typeface="Oregano"/>
                <a:cs typeface="Oregano"/>
                <a:sym typeface="Oregano"/>
              </a:rPr>
              <a:t>60%</a:t>
            </a:r>
            <a:endParaRPr b="0" i="0" sz="12800" u="none" cap="none" strike="noStrike">
              <a:solidFill>
                <a:schemeClr val="dk1"/>
              </a:solidFill>
              <a:latin typeface="Calibri"/>
              <a:ea typeface="Calibri"/>
              <a:cs typeface="Calibri"/>
              <a:sym typeface="Calibri"/>
            </a:endParaRPr>
          </a:p>
        </p:txBody>
      </p:sp>
      <p:sp>
        <p:nvSpPr>
          <p:cNvPr id="245" name="Google Shape;245;g2f0d10b7c08_0_205"/>
          <p:cNvSpPr/>
          <p:nvPr/>
        </p:nvSpPr>
        <p:spPr>
          <a:xfrm>
            <a:off x="14543318" y="102108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f0d10b7c08_0_205"/>
          <p:cNvSpPr/>
          <p:nvPr/>
        </p:nvSpPr>
        <p:spPr>
          <a:xfrm>
            <a:off x="14543318" y="102108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egano"/>
              <a:buNone/>
            </a:pPr>
            <a:r>
              <a:rPr b="0" i="0" lang="en-US" sz="3600" u="none" cap="none" strike="noStrike">
                <a:solidFill>
                  <a:srgbClr val="0E0E0E"/>
                </a:solidFill>
                <a:latin typeface="Oregano"/>
                <a:ea typeface="Oregano"/>
                <a:cs typeface="Oregano"/>
                <a:sym typeface="Oregano"/>
              </a:rPr>
              <a:t>Magic-Wielding Individuals</a:t>
            </a:r>
            <a:endParaRPr b="0" i="0" sz="3600" u="none" cap="none" strike="noStrike">
              <a:solidFill>
                <a:schemeClr val="dk1"/>
              </a:solidFill>
              <a:latin typeface="Calibri"/>
              <a:ea typeface="Calibri"/>
              <a:cs typeface="Calibri"/>
              <a:sym typeface="Calibri"/>
            </a:endParaRPr>
          </a:p>
        </p:txBody>
      </p:sp>
      <p:sp>
        <p:nvSpPr>
          <p:cNvPr id="247" name="Google Shape;247;g2f0d10b7c08_0_205"/>
          <p:cNvSpPr/>
          <p:nvPr/>
        </p:nvSpPr>
        <p:spPr>
          <a:xfrm>
            <a:off x="14543318" y="109347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pic>
        <p:nvPicPr>
          <p:cNvPr descr=" " id="248" name="Google Shape;248;g2f0d10b7c08_0_205"/>
          <p:cNvPicPr preferRelativeResize="0"/>
          <p:nvPr/>
        </p:nvPicPr>
        <p:blipFill rotWithShape="1">
          <a:blip r:embed="rId5">
            <a:alphaModFix/>
          </a:blip>
          <a:srcRect b="0" l="0" r="0" t="0"/>
          <a:stretch/>
        </p:blipFill>
        <p:spPr>
          <a:xfrm>
            <a:off x="2006851" y="355600"/>
            <a:ext cx="11583848" cy="13004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253" name="Shape 253"/>
        <p:cNvGrpSpPr/>
        <p:nvPr/>
      </p:nvGrpSpPr>
      <p:grpSpPr>
        <a:xfrm>
          <a:off x="0" y="0"/>
          <a:ext cx="0" cy="0"/>
          <a:chOff x="0" y="0"/>
          <a:chExt cx="0" cy="0"/>
        </a:xfrm>
      </p:grpSpPr>
      <p:pic>
        <p:nvPicPr>
          <p:cNvPr descr=" " id="254" name="Google Shape;254;g2f0d10b7c08_0_22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55" name="Google Shape;255;g2f0d10b7c08_0_2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6" name="Google Shape;256;g2f0d10b7c08_0_22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57" name="Google Shape;257;g2f0d10b7c08_0_227"/>
          <p:cNvSpPr/>
          <p:nvPr/>
        </p:nvSpPr>
        <p:spPr>
          <a:xfrm>
            <a:off x="4305838" y="3403600"/>
            <a:ext cx="15762600" cy="666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f0d10b7c08_0_227"/>
          <p:cNvSpPr/>
          <p:nvPr/>
        </p:nvSpPr>
        <p:spPr>
          <a:xfrm>
            <a:off x="4305838" y="3403600"/>
            <a:ext cx="15762600" cy="51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f0d10b7c08_0_227"/>
          <p:cNvSpPr/>
          <p:nvPr/>
        </p:nvSpPr>
        <p:spPr>
          <a:xfrm>
            <a:off x="6814402" y="3403600"/>
            <a:ext cx="10745400" cy="495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Oregano"/>
              <a:buNone/>
            </a:pPr>
            <a:r>
              <a:rPr b="0" i="0" lang="en-US" sz="24000" u="none" cap="none" strike="noStrike">
                <a:solidFill>
                  <a:srgbClr val="272727"/>
                </a:solidFill>
                <a:latin typeface="Oregano"/>
                <a:ea typeface="Oregano"/>
                <a:cs typeface="Oregano"/>
                <a:sym typeface="Oregano"/>
              </a:rPr>
              <a:t>234,567</a:t>
            </a:r>
            <a:endParaRPr b="0" i="0" sz="24000" u="none" cap="none" strike="noStrike">
              <a:solidFill>
                <a:schemeClr val="dk1"/>
              </a:solidFill>
              <a:latin typeface="Calibri"/>
              <a:ea typeface="Calibri"/>
              <a:cs typeface="Calibri"/>
              <a:sym typeface="Calibri"/>
            </a:endParaRPr>
          </a:p>
        </p:txBody>
      </p:sp>
      <p:sp>
        <p:nvSpPr>
          <p:cNvPr id="260" name="Google Shape;260;g2f0d10b7c08_0_227"/>
          <p:cNvSpPr/>
          <p:nvPr/>
        </p:nvSpPr>
        <p:spPr>
          <a:xfrm>
            <a:off x="4170355" y="75438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261" name="Google Shape;261;g2f0d10b7c08_0_227"/>
          <p:cNvSpPr/>
          <p:nvPr/>
        </p:nvSpPr>
        <p:spPr>
          <a:xfrm>
            <a:off x="7483352" y="90043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266" name="Shape 266"/>
        <p:cNvGrpSpPr/>
        <p:nvPr/>
      </p:nvGrpSpPr>
      <p:grpSpPr>
        <a:xfrm>
          <a:off x="0" y="0"/>
          <a:ext cx="0" cy="0"/>
          <a:chOff x="0" y="0"/>
          <a:chExt cx="0" cy="0"/>
        </a:xfrm>
      </p:grpSpPr>
      <p:pic>
        <p:nvPicPr>
          <p:cNvPr descr=" " id="267" name="Google Shape;267;g2f0d10b7c08_0_23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68" name="Google Shape;268;g2f0d10b7c08_0_2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9" name="Google Shape;269;g2f0d10b7c08_0_23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70" name="Google Shape;270;g2f0d10b7c08_0_239"/>
          <p:cNvSpPr/>
          <p:nvPr/>
        </p:nvSpPr>
        <p:spPr>
          <a:xfrm>
            <a:off x="3391324" y="32639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f0d10b7c08_0_239"/>
          <p:cNvSpPr/>
          <p:nvPr/>
        </p:nvSpPr>
        <p:spPr>
          <a:xfrm>
            <a:off x="4299487" y="3263900"/>
            <a:ext cx="60588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f0d10b7c08_0_239"/>
          <p:cNvSpPr/>
          <p:nvPr/>
        </p:nvSpPr>
        <p:spPr>
          <a:xfrm>
            <a:off x="4299487" y="3263900"/>
            <a:ext cx="66006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regano"/>
              <a:buNone/>
            </a:pPr>
            <a:r>
              <a:rPr b="0" i="0" lang="en-US" sz="12800" u="none" cap="none" strike="noStrike">
                <a:solidFill>
                  <a:srgbClr val="272727"/>
                </a:solidFill>
                <a:latin typeface="Oregano"/>
                <a:ea typeface="Oregano"/>
                <a:cs typeface="Oregano"/>
                <a:sym typeface="Oregano"/>
              </a:rPr>
              <a:t>233 Coins</a:t>
            </a:r>
            <a:endParaRPr b="0" i="0" sz="12800" u="none" cap="none" strike="noStrike">
              <a:solidFill>
                <a:schemeClr val="dk1"/>
              </a:solidFill>
              <a:latin typeface="Calibri"/>
              <a:ea typeface="Calibri"/>
              <a:cs typeface="Calibri"/>
              <a:sym typeface="Calibri"/>
            </a:endParaRPr>
          </a:p>
        </p:txBody>
      </p:sp>
      <p:sp>
        <p:nvSpPr>
          <p:cNvPr id="273" name="Google Shape;273;g2f0d10b7c08_0_239"/>
          <p:cNvSpPr/>
          <p:nvPr/>
        </p:nvSpPr>
        <p:spPr>
          <a:xfrm>
            <a:off x="3391324" y="5359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f0d10b7c08_0_239"/>
          <p:cNvSpPr/>
          <p:nvPr/>
        </p:nvSpPr>
        <p:spPr>
          <a:xfrm>
            <a:off x="3323582" y="5359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275" name="Google Shape;275;g2f0d10b7c08_0_239"/>
          <p:cNvSpPr/>
          <p:nvPr/>
        </p:nvSpPr>
        <p:spPr>
          <a:xfrm>
            <a:off x="3391324" y="69850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f0d10b7c08_0_239"/>
          <p:cNvSpPr/>
          <p:nvPr/>
        </p:nvSpPr>
        <p:spPr>
          <a:xfrm>
            <a:off x="4261383" y="6985000"/>
            <a:ext cx="613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f0d10b7c08_0_239"/>
          <p:cNvSpPr/>
          <p:nvPr/>
        </p:nvSpPr>
        <p:spPr>
          <a:xfrm>
            <a:off x="4261383" y="6985000"/>
            <a:ext cx="66768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regano"/>
              <a:buNone/>
            </a:pPr>
            <a:r>
              <a:rPr b="0" i="0" lang="en-US" sz="12800" u="none" cap="none" strike="noStrike">
                <a:solidFill>
                  <a:srgbClr val="272727"/>
                </a:solidFill>
                <a:latin typeface="Oregano"/>
                <a:ea typeface="Oregano"/>
                <a:cs typeface="Oregano"/>
                <a:sym typeface="Oregano"/>
              </a:rPr>
              <a:t>456 Hours</a:t>
            </a:r>
            <a:endParaRPr b="0" i="0" sz="12800" u="none" cap="none" strike="noStrike">
              <a:solidFill>
                <a:schemeClr val="dk1"/>
              </a:solidFill>
              <a:latin typeface="Calibri"/>
              <a:ea typeface="Calibri"/>
              <a:cs typeface="Calibri"/>
              <a:sym typeface="Calibri"/>
            </a:endParaRPr>
          </a:p>
        </p:txBody>
      </p:sp>
      <p:sp>
        <p:nvSpPr>
          <p:cNvPr id="278" name="Google Shape;278;g2f0d10b7c08_0_239"/>
          <p:cNvSpPr/>
          <p:nvPr/>
        </p:nvSpPr>
        <p:spPr>
          <a:xfrm>
            <a:off x="3391324" y="9080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f0d10b7c08_0_239"/>
          <p:cNvSpPr/>
          <p:nvPr/>
        </p:nvSpPr>
        <p:spPr>
          <a:xfrm>
            <a:off x="3323582" y="9080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280" name="Google Shape;280;g2f0d10b7c08_0_239"/>
          <p:cNvSpPr/>
          <p:nvPr/>
        </p:nvSpPr>
        <p:spPr>
          <a:xfrm>
            <a:off x="13552594" y="32639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f0d10b7c08_0_239"/>
          <p:cNvSpPr/>
          <p:nvPr/>
        </p:nvSpPr>
        <p:spPr>
          <a:xfrm>
            <a:off x="16169121" y="3263900"/>
            <a:ext cx="26418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f0d10b7c08_0_239"/>
          <p:cNvSpPr/>
          <p:nvPr/>
        </p:nvSpPr>
        <p:spPr>
          <a:xfrm>
            <a:off x="16169121" y="3263900"/>
            <a:ext cx="31839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regano"/>
              <a:buNone/>
            </a:pPr>
            <a:r>
              <a:rPr b="0" i="0" lang="en-US" sz="12800" u="none" cap="none" strike="noStrike">
                <a:solidFill>
                  <a:srgbClr val="272727"/>
                </a:solidFill>
                <a:latin typeface="Oregano"/>
                <a:ea typeface="Oregano"/>
                <a:cs typeface="Oregano"/>
                <a:sym typeface="Oregano"/>
              </a:rPr>
              <a:t>85%</a:t>
            </a:r>
            <a:endParaRPr b="0" i="0" sz="12800" u="none" cap="none" strike="noStrike">
              <a:solidFill>
                <a:schemeClr val="dk1"/>
              </a:solidFill>
              <a:latin typeface="Calibri"/>
              <a:ea typeface="Calibri"/>
              <a:cs typeface="Calibri"/>
              <a:sym typeface="Calibri"/>
            </a:endParaRPr>
          </a:p>
        </p:txBody>
      </p:sp>
      <p:sp>
        <p:nvSpPr>
          <p:cNvPr id="283" name="Google Shape;283;g2f0d10b7c08_0_239"/>
          <p:cNvSpPr/>
          <p:nvPr/>
        </p:nvSpPr>
        <p:spPr>
          <a:xfrm>
            <a:off x="13552594" y="5359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f0d10b7c08_0_239"/>
          <p:cNvSpPr/>
          <p:nvPr/>
        </p:nvSpPr>
        <p:spPr>
          <a:xfrm>
            <a:off x="13484852" y="5359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285" name="Google Shape;285;g2f0d10b7c08_0_239"/>
          <p:cNvSpPr/>
          <p:nvPr/>
        </p:nvSpPr>
        <p:spPr>
          <a:xfrm>
            <a:off x="13552594" y="69850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f0d10b7c08_0_239"/>
          <p:cNvSpPr/>
          <p:nvPr/>
        </p:nvSpPr>
        <p:spPr>
          <a:xfrm>
            <a:off x="15108538" y="6985000"/>
            <a:ext cx="4763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f0d10b7c08_0_239"/>
          <p:cNvSpPr/>
          <p:nvPr/>
        </p:nvSpPr>
        <p:spPr>
          <a:xfrm>
            <a:off x="15108538" y="6985000"/>
            <a:ext cx="53049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regano"/>
              <a:buNone/>
            </a:pPr>
            <a:r>
              <a:rPr b="0" i="0" lang="en-US" sz="12800" u="none" cap="none" strike="noStrike">
                <a:solidFill>
                  <a:srgbClr val="272727"/>
                </a:solidFill>
                <a:latin typeface="Oregano"/>
                <a:ea typeface="Oregano"/>
                <a:cs typeface="Oregano"/>
                <a:sym typeface="Oregano"/>
              </a:rPr>
              <a:t>323 Km</a:t>
            </a:r>
            <a:endParaRPr b="0" i="0" sz="12800" u="none" cap="none" strike="noStrike">
              <a:solidFill>
                <a:schemeClr val="dk1"/>
              </a:solidFill>
              <a:latin typeface="Calibri"/>
              <a:ea typeface="Calibri"/>
              <a:cs typeface="Calibri"/>
              <a:sym typeface="Calibri"/>
            </a:endParaRPr>
          </a:p>
        </p:txBody>
      </p:sp>
      <p:sp>
        <p:nvSpPr>
          <p:cNvPr id="288" name="Google Shape;288;g2f0d10b7c08_0_239"/>
          <p:cNvSpPr/>
          <p:nvPr/>
        </p:nvSpPr>
        <p:spPr>
          <a:xfrm>
            <a:off x="13552594" y="9080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f0d10b7c08_0_239"/>
          <p:cNvSpPr/>
          <p:nvPr/>
        </p:nvSpPr>
        <p:spPr>
          <a:xfrm>
            <a:off x="13484852" y="9080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294" name="Shape 294"/>
        <p:cNvGrpSpPr/>
        <p:nvPr/>
      </p:nvGrpSpPr>
      <p:grpSpPr>
        <a:xfrm>
          <a:off x="0" y="0"/>
          <a:ext cx="0" cy="0"/>
          <a:chOff x="0" y="0"/>
          <a:chExt cx="0" cy="0"/>
        </a:xfrm>
      </p:grpSpPr>
      <p:pic>
        <p:nvPicPr>
          <p:cNvPr descr=" " id="295" name="Google Shape;295;g2f0d10b7c08_0_26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96" name="Google Shape;296;g2f0d10b7c08_0_2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7" name="Google Shape;297;g2f0d10b7c08_0_26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98" name="Google Shape;298;g2f0d10b7c08_0_266"/>
          <p:cNvSpPr/>
          <p:nvPr/>
        </p:nvSpPr>
        <p:spPr>
          <a:xfrm>
            <a:off x="6841922" y="1143000"/>
            <a:ext cx="10690500" cy="164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Oregano"/>
              <a:buNone/>
            </a:pPr>
            <a:r>
              <a:rPr b="0" i="0" lang="en-US" sz="8000" u="none" cap="none" strike="noStrike">
                <a:solidFill>
                  <a:srgbClr val="272727"/>
                </a:solidFill>
                <a:latin typeface="Oregano"/>
                <a:ea typeface="Oregano"/>
                <a:cs typeface="Oregano"/>
                <a:sym typeface="Oregano"/>
              </a:rPr>
              <a:t>Some Graph</a:t>
            </a:r>
            <a:endParaRPr b="0" i="0" sz="8000" u="none" cap="none" strike="noStrike">
              <a:solidFill>
                <a:schemeClr val="dk1"/>
              </a:solidFill>
              <a:latin typeface="Calibri"/>
              <a:ea typeface="Calibri"/>
              <a:cs typeface="Calibri"/>
              <a:sym typeface="Calibri"/>
            </a:endParaRPr>
          </a:p>
        </p:txBody>
      </p:sp>
      <p:sp>
        <p:nvSpPr>
          <p:cNvPr id="299" name="Google Shape;299;g2f0d10b7c08_0_26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f0d10b7c08_0_266"/>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1820"/>
              <a:buFont typeface="Lato"/>
              <a:buNone/>
            </a:pPr>
            <a:r>
              <a:rPr b="0" i="0" lang="en-US" sz="1820" u="none" cap="none" strike="noStrike">
                <a:solidFill>
                  <a:srgbClr val="5B3C23"/>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01" name="Google Shape;301;g2f0d10b7c08_0_26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2185"/>
              <a:buFont typeface="Lato"/>
              <a:buNone/>
            </a:pPr>
            <a:r>
              <a:rPr b="0" i="0" lang="en-US" sz="2185" u="none" cap="none" strike="noStrike">
                <a:solidFill>
                  <a:srgbClr val="5B3C23"/>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02" name="Google Shape;302;g2f0d10b7c08_0_26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2185"/>
              <a:buFont typeface="Lato"/>
              <a:buNone/>
            </a:pPr>
            <a:r>
              <a:rPr b="0" i="0" lang="en-US" sz="2185" u="none" cap="none" strike="noStrike">
                <a:solidFill>
                  <a:srgbClr val="5B3C23"/>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03" name="Google Shape;303;g2f0d10b7c08_0_26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2185"/>
              <a:buFont typeface="Lato"/>
              <a:buNone/>
            </a:pPr>
            <a:r>
              <a:rPr b="0" i="0" lang="en-US" sz="2185" u="none" cap="none" strike="noStrike">
                <a:solidFill>
                  <a:srgbClr val="5B3C23"/>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04" name="Google Shape;304;g2f0d10b7c08_0_26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2185"/>
              <a:buFont typeface="Lato"/>
              <a:buNone/>
            </a:pPr>
            <a:r>
              <a:rPr b="0" i="0" lang="en-US" sz="2185" u="none" cap="none" strike="noStrike">
                <a:solidFill>
                  <a:srgbClr val="5B3C23"/>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05" name="Google Shape;305;g2f0d10b7c08_0_26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2185"/>
              <a:buFont typeface="Lato"/>
              <a:buNone/>
            </a:pPr>
            <a:r>
              <a:rPr b="0" i="0" lang="en-US" sz="2185" u="none" cap="none" strike="noStrike">
                <a:solidFill>
                  <a:srgbClr val="5B3C23"/>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06" name="Google Shape;306;g2f0d10b7c08_0_26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2185"/>
              <a:buFont typeface="Lato"/>
              <a:buNone/>
            </a:pPr>
            <a:r>
              <a:rPr b="0" i="0" lang="en-US" sz="2185" u="none" cap="none" strike="noStrike">
                <a:solidFill>
                  <a:srgbClr val="5B3C23"/>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07" name="Google Shape;307;g2f0d10b7c08_0_26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2185"/>
              <a:buFont typeface="Lato"/>
              <a:buNone/>
            </a:pPr>
            <a:r>
              <a:rPr b="0" i="0" lang="en-US" sz="2185" u="none" cap="none" strike="noStrike">
                <a:solidFill>
                  <a:srgbClr val="5B3C23"/>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08" name="Google Shape;308;g2f0d10b7c08_0_26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2185"/>
              <a:buFont typeface="Lato"/>
              <a:buNone/>
            </a:pPr>
            <a:r>
              <a:rPr b="0" i="0" lang="en-US" sz="2185" u="none" cap="none" strike="noStrike">
                <a:solidFill>
                  <a:srgbClr val="5B3C23"/>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09" name="Google Shape;309;g2f0d10b7c08_0_266"/>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1820"/>
              <a:buFont typeface="Lato"/>
              <a:buNone/>
            </a:pPr>
            <a:r>
              <a:rPr b="0" i="0" lang="en-US" sz="1820" u="none" cap="none" strike="noStrike">
                <a:solidFill>
                  <a:srgbClr val="5B3C23"/>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10" name="Google Shape;310;g2f0d10b7c08_0_266"/>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1820"/>
              <a:buFont typeface="Lato"/>
              <a:buNone/>
            </a:pPr>
            <a:r>
              <a:rPr b="0" i="0" lang="en-US" sz="1820" u="none" cap="none" strike="noStrike">
                <a:solidFill>
                  <a:srgbClr val="5B3C23"/>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11" name="Google Shape;311;g2f0d10b7c08_0_26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1820"/>
              <a:buFont typeface="Lato"/>
              <a:buNone/>
            </a:pPr>
            <a:r>
              <a:rPr b="0" i="0" lang="en-US" sz="1820" u="none" cap="none" strike="noStrike">
                <a:solidFill>
                  <a:srgbClr val="5B3C23"/>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12" name="Google Shape;312;g2f0d10b7c08_0_266"/>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1820"/>
              <a:buFont typeface="Lato"/>
              <a:buNone/>
            </a:pPr>
            <a:r>
              <a:rPr b="0" i="0" lang="en-US" sz="1820" u="none" cap="none" strike="noStrike">
                <a:solidFill>
                  <a:srgbClr val="5B3C23"/>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13" name="Google Shape;313;g2f0d10b7c08_0_266"/>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1820"/>
              <a:buFont typeface="Lato"/>
              <a:buNone/>
            </a:pPr>
            <a:r>
              <a:rPr b="0" i="0" lang="en-US" sz="1820" u="none" cap="none" strike="noStrike">
                <a:solidFill>
                  <a:srgbClr val="5B3C23"/>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14" name="Google Shape;314;g2f0d10b7c08_0_26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1820"/>
              <a:buFont typeface="Lato"/>
              <a:buNone/>
            </a:pPr>
            <a:r>
              <a:rPr b="0" i="0" lang="en-US" sz="1820" u="none" cap="none" strike="noStrike">
                <a:solidFill>
                  <a:srgbClr val="5B3C23"/>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15" name="Google Shape;315;g2f0d10b7c08_0_26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1820"/>
              <a:buFont typeface="Lato"/>
              <a:buNone/>
            </a:pPr>
            <a:r>
              <a:rPr b="0" i="0" lang="en-US" sz="1820" u="none" cap="none" strike="noStrike">
                <a:solidFill>
                  <a:srgbClr val="5B3C23"/>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16" name="Google Shape;316;g2f0d10b7c08_0_26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1820"/>
              <a:buFont typeface="Lato"/>
              <a:buNone/>
            </a:pPr>
            <a:r>
              <a:rPr b="0" i="0" lang="en-US" sz="1820" u="none" cap="none" strike="noStrike">
                <a:solidFill>
                  <a:srgbClr val="5B3C23"/>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17" name="Google Shape;317;g2f0d10b7c08_0_266"/>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1820"/>
              <a:buFont typeface="Lato"/>
              <a:buNone/>
            </a:pPr>
            <a:r>
              <a:rPr b="0" i="0" lang="en-US" sz="1820" u="none" cap="none" strike="noStrike">
                <a:solidFill>
                  <a:srgbClr val="5B3C23"/>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18" name="Google Shape;318;g2f0d10b7c08_0_26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B3C23"/>
              </a:buClr>
              <a:buSzPts val="1820"/>
              <a:buFont typeface="Lato"/>
              <a:buNone/>
            </a:pPr>
            <a:r>
              <a:rPr b="0" i="0" lang="en-US" sz="1820" u="none" cap="none" strike="noStrike">
                <a:solidFill>
                  <a:srgbClr val="5B3C23"/>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19" name="Google Shape;319;g2f0d10b7c08_0_266"/>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20" name="Google Shape;320;g2f0d10b7c08_0_266"/>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21" name="Google Shape;321;g2f0d10b7c08_0_266"/>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22" name="Google Shape;322;g2f0d10b7c08_0_266"/>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23" name="Google Shape;323;g2f0d10b7c08_0_266"/>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24" name="Google Shape;324;g2f0d10b7c08_0_266"/>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25" name="Google Shape;325;g2f0d10b7c08_0_266"/>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26" name="Google Shape;326;g2f0d10b7c08_0_266"/>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27" name="Google Shape;327;g2f0d10b7c08_0_266"/>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28" name="Google Shape;328;g2f0d10b7c08_0_266"/>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29" name="Google Shape;329;g2f0d10b7c08_0_266"/>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30" name="Google Shape;330;g2f0d10b7c08_0_266"/>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31" name="Google Shape;331;g2f0d10b7c08_0_266"/>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32" name="Google Shape;332;g2f0d10b7c08_0_266"/>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33" name="Google Shape;333;g2f0d10b7c08_0_266"/>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34" name="Google Shape;334;g2f0d10b7c08_0_266"/>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35" name="Google Shape;335;g2f0d10b7c08_0_266"/>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36" name="Google Shape;336;g2f0d10b7c08_0_266"/>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37" name="Google Shape;337;g2f0d10b7c08_0_266"/>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38" name="Google Shape;338;g2f0d10b7c08_0_266"/>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39" name="Google Shape;339;g2f0d10b7c08_0_266"/>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40" name="Google Shape;340;g2f0d10b7c08_0_266"/>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41" name="Google Shape;341;g2f0d10b7c08_0_26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f0d10b7c08_0_26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3" name="Google Shape;343;g2f0d10b7c08_0_266"/>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44" name="Google Shape;344;g2f0d10b7c08_0_266"/>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45" name="Google Shape;345;g2f0d10b7c08_0_266"/>
          <p:cNvSpPr/>
          <p:nvPr/>
        </p:nvSpPr>
        <p:spPr>
          <a:xfrm>
            <a:off x="16365995" y="6365379"/>
            <a:ext cx="1663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f0d10b7c08_0_266"/>
          <p:cNvSpPr/>
          <p:nvPr/>
        </p:nvSpPr>
        <p:spPr>
          <a:xfrm>
            <a:off x="16365995" y="6318250"/>
            <a:ext cx="1867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34.574</a:t>
            </a:r>
            <a:endParaRPr b="0" i="0" sz="4800" u="none" cap="none" strike="noStrike">
              <a:solidFill>
                <a:schemeClr val="dk1"/>
              </a:solidFill>
              <a:latin typeface="Calibri"/>
              <a:ea typeface="Calibri"/>
              <a:cs typeface="Calibri"/>
              <a:sym typeface="Calibri"/>
            </a:endParaRPr>
          </a:p>
        </p:txBody>
      </p:sp>
      <p:sp>
        <p:nvSpPr>
          <p:cNvPr id="347" name="Google Shape;347;g2f0d10b7c08_0_266"/>
          <p:cNvSpPr/>
          <p:nvPr/>
        </p:nvSpPr>
        <p:spPr>
          <a:xfrm>
            <a:off x="16747043" y="71056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348" name="Google Shape;348;g2f0d10b7c08_0_266"/>
          <p:cNvSpPr/>
          <p:nvPr/>
        </p:nvSpPr>
        <p:spPr>
          <a:xfrm>
            <a:off x="13260457" y="10515600"/>
            <a:ext cx="787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f0d10b7c08_0_266"/>
          <p:cNvSpPr/>
          <p:nvPr/>
        </p:nvSpPr>
        <p:spPr>
          <a:xfrm>
            <a:off x="13260457" y="10515600"/>
            <a:ext cx="787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f0d10b7c08_0_266"/>
          <p:cNvSpPr/>
          <p:nvPr/>
        </p:nvSpPr>
        <p:spPr>
          <a:xfrm>
            <a:off x="13158845" y="10515600"/>
            <a:ext cx="80781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Treasure Found</a:t>
            </a:r>
            <a:endParaRPr b="0" i="0" sz="4800" u="none" cap="none" strike="noStrike">
              <a:solidFill>
                <a:schemeClr val="dk1"/>
              </a:solidFill>
              <a:latin typeface="Calibri"/>
              <a:ea typeface="Calibri"/>
              <a:cs typeface="Calibri"/>
              <a:sym typeface="Calibri"/>
            </a:endParaRPr>
          </a:p>
        </p:txBody>
      </p:sp>
      <p:sp>
        <p:nvSpPr>
          <p:cNvPr id="351" name="Google Shape;351;g2f0d10b7c08_0_266"/>
          <p:cNvSpPr/>
          <p:nvPr/>
        </p:nvSpPr>
        <p:spPr>
          <a:xfrm>
            <a:off x="13192716" y="114046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52" name="Google Shape;352;g2f0d10b7c08_0_266"/>
          <p:cNvSpPr/>
          <p:nvPr/>
        </p:nvSpPr>
        <p:spPr>
          <a:xfrm>
            <a:off x="3251606" y="10515600"/>
            <a:ext cx="787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f0d10b7c08_0_266"/>
          <p:cNvSpPr/>
          <p:nvPr/>
        </p:nvSpPr>
        <p:spPr>
          <a:xfrm>
            <a:off x="3251606" y="10515600"/>
            <a:ext cx="787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f0d10b7c08_0_266"/>
          <p:cNvSpPr/>
          <p:nvPr/>
        </p:nvSpPr>
        <p:spPr>
          <a:xfrm>
            <a:off x="3149994" y="10515600"/>
            <a:ext cx="80781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Spellcasting Progress</a:t>
            </a:r>
            <a:endParaRPr b="0" i="0" sz="4800" u="none" cap="none" strike="noStrike">
              <a:solidFill>
                <a:schemeClr val="dk1"/>
              </a:solidFill>
              <a:latin typeface="Calibri"/>
              <a:ea typeface="Calibri"/>
              <a:cs typeface="Calibri"/>
              <a:sym typeface="Calibri"/>
            </a:endParaRPr>
          </a:p>
        </p:txBody>
      </p:sp>
      <p:sp>
        <p:nvSpPr>
          <p:cNvPr id="355" name="Google Shape;355;g2f0d10b7c08_0_266"/>
          <p:cNvSpPr/>
          <p:nvPr/>
        </p:nvSpPr>
        <p:spPr>
          <a:xfrm>
            <a:off x="3183865" y="114046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360" name="Shape 360"/>
        <p:cNvGrpSpPr/>
        <p:nvPr/>
      </p:nvGrpSpPr>
      <p:grpSpPr>
        <a:xfrm>
          <a:off x="0" y="0"/>
          <a:ext cx="0" cy="0"/>
          <a:chOff x="0" y="0"/>
          <a:chExt cx="0" cy="0"/>
        </a:xfrm>
      </p:grpSpPr>
      <p:pic>
        <p:nvPicPr>
          <p:cNvPr descr=" " id="361" name="Google Shape;361;g2f0d10b7c08_0_33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62" name="Google Shape;362;g2f0d10b7c08_0_3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3" name="Google Shape;363;g2f0d10b7c08_0_33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64" name="Google Shape;364;g2f0d10b7c08_0_331"/>
          <p:cNvSpPr/>
          <p:nvPr/>
        </p:nvSpPr>
        <p:spPr>
          <a:xfrm>
            <a:off x="13450981" y="6870700"/>
            <a:ext cx="87387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f0d10b7c08_0_331"/>
          <p:cNvSpPr/>
          <p:nvPr/>
        </p:nvSpPr>
        <p:spPr>
          <a:xfrm>
            <a:off x="13450981" y="6870700"/>
            <a:ext cx="87387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f0d10b7c08_0_331"/>
          <p:cNvSpPr/>
          <p:nvPr/>
        </p:nvSpPr>
        <p:spPr>
          <a:xfrm>
            <a:off x="13450981" y="6870700"/>
            <a:ext cx="89418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A web application</a:t>
            </a:r>
            <a:endParaRPr b="0" i="0" sz="4800" u="none" cap="none" strike="noStrike">
              <a:solidFill>
                <a:schemeClr val="dk1"/>
              </a:solidFill>
              <a:latin typeface="Calibri"/>
              <a:ea typeface="Calibri"/>
              <a:cs typeface="Calibri"/>
              <a:sym typeface="Calibri"/>
            </a:endParaRPr>
          </a:p>
        </p:txBody>
      </p:sp>
      <p:sp>
        <p:nvSpPr>
          <p:cNvPr id="367" name="Google Shape;367;g2f0d10b7c08_0_331"/>
          <p:cNvSpPr/>
          <p:nvPr/>
        </p:nvSpPr>
        <p:spPr>
          <a:xfrm>
            <a:off x="13450981" y="78613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68" name="Google Shape;368;g2f0d10b7c08_0_331"/>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369" name="Google Shape;369;g2f0d10b7c08_0_331"/>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370" name="Google Shape;370;g2f0d10b7c08_0_331"/>
          <p:cNvSpPr/>
          <p:nvPr/>
        </p:nvSpPr>
        <p:spPr>
          <a:xfrm>
            <a:off x="13374772" y="4737100"/>
            <a:ext cx="10690500" cy="164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Oregano"/>
              <a:buNone/>
            </a:pPr>
            <a:r>
              <a:rPr b="0" i="0" lang="en-US" sz="8000" u="none" cap="none" strike="noStrike">
                <a:solidFill>
                  <a:srgbClr val="272727"/>
                </a:solidFill>
                <a:latin typeface="Oregano"/>
                <a:ea typeface="Oregano"/>
                <a:cs typeface="Oregano"/>
                <a:sym typeface="Oregano"/>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375" name="Shape 375"/>
        <p:cNvGrpSpPr/>
        <p:nvPr/>
      </p:nvGrpSpPr>
      <p:grpSpPr>
        <a:xfrm>
          <a:off x="0" y="0"/>
          <a:ext cx="0" cy="0"/>
          <a:chOff x="0" y="0"/>
          <a:chExt cx="0" cy="0"/>
        </a:xfrm>
      </p:grpSpPr>
      <p:pic>
        <p:nvPicPr>
          <p:cNvPr descr=" " id="376" name="Google Shape;376;g2f0d10b7c08_0_34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77" name="Google Shape;377;g2f0d10b7c08_0_3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8" name="Google Shape;378;g2f0d10b7c08_0_34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79" name="Google Shape;379;g2f0d10b7c08_0_345"/>
          <p:cNvSpPr/>
          <p:nvPr/>
        </p:nvSpPr>
        <p:spPr>
          <a:xfrm>
            <a:off x="2946768" y="4152900"/>
            <a:ext cx="87387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f0d10b7c08_0_345"/>
          <p:cNvSpPr/>
          <p:nvPr/>
        </p:nvSpPr>
        <p:spPr>
          <a:xfrm>
            <a:off x="2946768" y="4152900"/>
            <a:ext cx="87387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f0d10b7c08_0_345"/>
          <p:cNvSpPr/>
          <p:nvPr/>
        </p:nvSpPr>
        <p:spPr>
          <a:xfrm>
            <a:off x="2946768" y="4152900"/>
            <a:ext cx="89418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An mobile app</a:t>
            </a:r>
            <a:endParaRPr b="0" i="0" sz="4800" u="none" cap="none" strike="noStrike">
              <a:solidFill>
                <a:schemeClr val="dk1"/>
              </a:solidFill>
              <a:latin typeface="Calibri"/>
              <a:ea typeface="Calibri"/>
              <a:cs typeface="Calibri"/>
              <a:sym typeface="Calibri"/>
            </a:endParaRPr>
          </a:p>
        </p:txBody>
      </p:sp>
      <p:sp>
        <p:nvSpPr>
          <p:cNvPr id="382" name="Google Shape;382;g2f0d10b7c08_0_345"/>
          <p:cNvSpPr/>
          <p:nvPr/>
        </p:nvSpPr>
        <p:spPr>
          <a:xfrm>
            <a:off x="2946768" y="51435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83" name="Google Shape;383;g2f0d10b7c08_0_345"/>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384" name="Google Shape;384;g2f0d10b7c08_0_345"/>
          <p:cNvSpPr/>
          <p:nvPr/>
        </p:nvSpPr>
        <p:spPr>
          <a:xfrm>
            <a:off x="2895962" y="1854200"/>
            <a:ext cx="12900600" cy="164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Oregano"/>
              <a:buNone/>
            </a:pPr>
            <a:r>
              <a:rPr b="0" i="0" lang="en-US" sz="8000" u="none" cap="none" strike="noStrike">
                <a:solidFill>
                  <a:srgbClr val="272727"/>
                </a:solidFill>
                <a:latin typeface="Oregano"/>
                <a:ea typeface="Oregano"/>
                <a:cs typeface="Oregano"/>
                <a:sym typeface="Oregano"/>
              </a:rPr>
              <a:t>The Future of Fantasy</a:t>
            </a:r>
            <a:endParaRPr b="0" i="0" sz="8000" u="none" cap="none" strike="noStrike">
              <a:solidFill>
                <a:schemeClr val="dk1"/>
              </a:solidFill>
              <a:latin typeface="Calibri"/>
              <a:ea typeface="Calibri"/>
              <a:cs typeface="Calibri"/>
              <a:sym typeface="Calibri"/>
            </a:endParaRPr>
          </a:p>
        </p:txBody>
      </p:sp>
      <p:pic>
        <p:nvPicPr>
          <p:cNvPr descr=" " id="385" name="Google Shape;385;g2f0d10b7c08_0_345"/>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386" name="Google Shape;386;g2f0d10b7c08_0_345"/>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391" name="Shape 391"/>
        <p:cNvGrpSpPr/>
        <p:nvPr/>
      </p:nvGrpSpPr>
      <p:grpSpPr>
        <a:xfrm>
          <a:off x="0" y="0"/>
          <a:ext cx="0" cy="0"/>
          <a:chOff x="0" y="0"/>
          <a:chExt cx="0" cy="0"/>
        </a:xfrm>
      </p:grpSpPr>
      <p:pic>
        <p:nvPicPr>
          <p:cNvPr descr=" " id="392" name="Google Shape;392;g2f0d10b7c08_0_36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93" name="Google Shape;393;g2f0d10b7c08_0_3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4" name="Google Shape;394;g2f0d10b7c08_0_36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95" name="Google Shape;395;g2f0d10b7c08_0_360"/>
          <p:cNvSpPr/>
          <p:nvPr/>
        </p:nvSpPr>
        <p:spPr>
          <a:xfrm>
            <a:off x="16880410" y="4025900"/>
            <a:ext cx="57156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f0d10b7c08_0_360"/>
          <p:cNvSpPr/>
          <p:nvPr/>
        </p:nvSpPr>
        <p:spPr>
          <a:xfrm>
            <a:off x="16880410" y="4025900"/>
            <a:ext cx="57156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f0d10b7c08_0_360"/>
          <p:cNvSpPr/>
          <p:nvPr/>
        </p:nvSpPr>
        <p:spPr>
          <a:xfrm>
            <a:off x="16880410" y="4025900"/>
            <a:ext cx="5919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A web application</a:t>
            </a:r>
            <a:endParaRPr b="0" i="0" sz="4800" u="none" cap="none" strike="noStrike">
              <a:solidFill>
                <a:schemeClr val="dk1"/>
              </a:solidFill>
              <a:latin typeface="Calibri"/>
              <a:ea typeface="Calibri"/>
              <a:cs typeface="Calibri"/>
              <a:sym typeface="Calibri"/>
            </a:endParaRPr>
          </a:p>
        </p:txBody>
      </p:sp>
      <p:sp>
        <p:nvSpPr>
          <p:cNvPr id="398" name="Google Shape;398;g2f0d10b7c08_0_360"/>
          <p:cNvSpPr/>
          <p:nvPr/>
        </p:nvSpPr>
        <p:spPr>
          <a:xfrm>
            <a:off x="16880410" y="50165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399" name="Google Shape;399;g2f0d10b7c08_0_360"/>
          <p:cNvSpPr/>
          <p:nvPr/>
        </p:nvSpPr>
        <p:spPr>
          <a:xfrm>
            <a:off x="825603" y="4064000"/>
            <a:ext cx="7007100" cy="426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Oregano"/>
              <a:buNone/>
            </a:pPr>
            <a:r>
              <a:rPr b="0" i="0" lang="en-US" sz="8000" u="none" cap="none" strike="noStrike">
                <a:solidFill>
                  <a:srgbClr val="272727"/>
                </a:solidFill>
                <a:latin typeface="Oregano"/>
                <a:ea typeface="Oregano"/>
                <a:cs typeface="Oregano"/>
                <a:sym typeface="Oregano"/>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00" name="Google Shape;400;g2f0d10b7c08_0_360"/>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01" name="Google Shape;401;g2f0d10b7c08_0_360"/>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02" name="Google Shape;402;g2f0d10b7c08_0_360"/>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407" name="Shape 407"/>
        <p:cNvGrpSpPr/>
        <p:nvPr/>
      </p:nvGrpSpPr>
      <p:grpSpPr>
        <a:xfrm>
          <a:off x="0" y="0"/>
          <a:ext cx="0" cy="0"/>
          <a:chOff x="0" y="0"/>
          <a:chExt cx="0" cy="0"/>
        </a:xfrm>
      </p:grpSpPr>
      <p:pic>
        <p:nvPicPr>
          <p:cNvPr descr=" " id="408" name="Google Shape;408;g2f0d10b7c08_0_37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09" name="Google Shape;409;g2f0d10b7c08_0_3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0" name="Google Shape;410;g2f0d10b7c08_0_37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1" name="Google Shape;411;g2f0d10b7c08_0_375"/>
          <p:cNvSpPr/>
          <p:nvPr/>
        </p:nvSpPr>
        <p:spPr>
          <a:xfrm>
            <a:off x="15690694" y="698500"/>
            <a:ext cx="7464300" cy="1646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Oregano"/>
              <a:buNone/>
            </a:pPr>
            <a:r>
              <a:rPr b="0" i="0" lang="en-US" sz="8000" u="none" cap="none" strike="noStrike">
                <a:solidFill>
                  <a:srgbClr val="FFFFFF"/>
                </a:solidFill>
                <a:latin typeface="Oregano"/>
                <a:ea typeface="Oregano"/>
                <a:cs typeface="Oregano"/>
                <a:sym typeface="Oregano"/>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416" name="Shape 416"/>
        <p:cNvGrpSpPr/>
        <p:nvPr/>
      </p:nvGrpSpPr>
      <p:grpSpPr>
        <a:xfrm>
          <a:off x="0" y="0"/>
          <a:ext cx="0" cy="0"/>
          <a:chOff x="0" y="0"/>
          <a:chExt cx="0" cy="0"/>
        </a:xfrm>
      </p:grpSpPr>
      <p:pic>
        <p:nvPicPr>
          <p:cNvPr descr=" " id="417" name="Google Shape;417;g2f0d10b7c08_0_38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18" name="Google Shape;418;g2f0d10b7c08_0_3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9" name="Google Shape;419;g2f0d10b7c08_0_38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20" name="Google Shape;420;g2f0d10b7c08_0_383"/>
          <p:cNvPicPr preferRelativeResize="0"/>
          <p:nvPr/>
        </p:nvPicPr>
        <p:blipFill rotWithShape="1">
          <a:blip r:embed="rId5">
            <a:alphaModFix/>
          </a:blip>
          <a:srcRect b="0" l="0" r="0" t="0"/>
          <a:stretch/>
        </p:blipFill>
        <p:spPr>
          <a:xfrm>
            <a:off x="1079635" y="698500"/>
            <a:ext cx="6566721" cy="5473700"/>
          </a:xfrm>
          <a:prstGeom prst="rect">
            <a:avLst/>
          </a:prstGeom>
          <a:noFill/>
          <a:ln>
            <a:noFill/>
          </a:ln>
        </p:spPr>
      </p:pic>
      <p:pic>
        <p:nvPicPr>
          <p:cNvPr descr=" " id="421" name="Google Shape;421;g2f0d10b7c08_0_383"/>
          <p:cNvPicPr preferRelativeResize="0"/>
          <p:nvPr/>
        </p:nvPicPr>
        <p:blipFill rotWithShape="1">
          <a:blip r:embed="rId6">
            <a:alphaModFix/>
          </a:blip>
          <a:srcRect b="0" l="0" r="0" t="0"/>
          <a:stretch/>
        </p:blipFill>
        <p:spPr>
          <a:xfrm>
            <a:off x="15991299" y="6756400"/>
            <a:ext cx="6566721" cy="5473700"/>
          </a:xfrm>
          <a:prstGeom prst="rect">
            <a:avLst/>
          </a:prstGeom>
          <a:noFill/>
          <a:ln>
            <a:noFill/>
          </a:ln>
        </p:spPr>
      </p:pic>
      <p:sp>
        <p:nvSpPr>
          <p:cNvPr id="422" name="Google Shape;422;g2f0d10b7c08_0_383"/>
          <p:cNvSpPr/>
          <p:nvPr/>
        </p:nvSpPr>
        <p:spPr>
          <a:xfrm>
            <a:off x="8675184" y="2171700"/>
            <a:ext cx="66048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f0d10b7c08_0_383"/>
          <p:cNvSpPr/>
          <p:nvPr/>
        </p:nvSpPr>
        <p:spPr>
          <a:xfrm>
            <a:off x="8675184" y="2368550"/>
            <a:ext cx="3555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f0d10b7c08_0_383"/>
          <p:cNvSpPr/>
          <p:nvPr/>
        </p:nvSpPr>
        <p:spPr>
          <a:xfrm>
            <a:off x="8675184" y="2368550"/>
            <a:ext cx="8976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regano"/>
              <a:buNone/>
            </a:pPr>
            <a:r>
              <a:rPr b="0" i="0" lang="en-US" sz="12800" u="none" cap="none" strike="noStrike">
                <a:solidFill>
                  <a:srgbClr val="272727"/>
                </a:solidFill>
                <a:latin typeface="Oregano"/>
                <a:ea typeface="Oregano"/>
                <a:cs typeface="Oregano"/>
                <a:sym typeface="Oregano"/>
              </a:rPr>
              <a:t>1</a:t>
            </a:r>
            <a:endParaRPr b="0" i="0" sz="12800" u="none" cap="none" strike="noStrike">
              <a:solidFill>
                <a:schemeClr val="dk1"/>
              </a:solidFill>
              <a:latin typeface="Calibri"/>
              <a:ea typeface="Calibri"/>
              <a:cs typeface="Calibri"/>
              <a:sym typeface="Calibri"/>
            </a:endParaRPr>
          </a:p>
        </p:txBody>
      </p:sp>
      <p:sp>
        <p:nvSpPr>
          <p:cNvPr id="425" name="Google Shape;425;g2f0d10b7c08_0_383"/>
          <p:cNvSpPr/>
          <p:nvPr/>
        </p:nvSpPr>
        <p:spPr>
          <a:xfrm>
            <a:off x="9234054" y="2171700"/>
            <a:ext cx="60459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f0d10b7c08_0_383"/>
          <p:cNvSpPr/>
          <p:nvPr/>
        </p:nvSpPr>
        <p:spPr>
          <a:xfrm>
            <a:off x="9234054" y="2171700"/>
            <a:ext cx="62493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Discover the secrets</a:t>
            </a:r>
            <a:endParaRPr b="0" i="0" sz="4800" u="none" cap="none" strike="noStrike">
              <a:solidFill>
                <a:schemeClr val="dk1"/>
              </a:solidFill>
              <a:latin typeface="Calibri"/>
              <a:ea typeface="Calibri"/>
              <a:cs typeface="Calibri"/>
              <a:sym typeface="Calibri"/>
            </a:endParaRPr>
          </a:p>
        </p:txBody>
      </p:sp>
      <p:sp>
        <p:nvSpPr>
          <p:cNvPr id="427" name="Google Shape;427;g2f0d10b7c08_0_383"/>
          <p:cNvSpPr/>
          <p:nvPr/>
        </p:nvSpPr>
        <p:spPr>
          <a:xfrm>
            <a:off x="9234054" y="3060700"/>
            <a:ext cx="6181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28" name="Google Shape;428;g2f0d10b7c08_0_383"/>
          <p:cNvSpPr/>
          <p:nvPr/>
        </p:nvSpPr>
        <p:spPr>
          <a:xfrm>
            <a:off x="1079635" y="7962900"/>
            <a:ext cx="66048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f0d10b7c08_0_383"/>
          <p:cNvSpPr/>
          <p:nvPr/>
        </p:nvSpPr>
        <p:spPr>
          <a:xfrm>
            <a:off x="1079635" y="8426450"/>
            <a:ext cx="8892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f0d10b7c08_0_383"/>
          <p:cNvSpPr/>
          <p:nvPr/>
        </p:nvSpPr>
        <p:spPr>
          <a:xfrm>
            <a:off x="1079635" y="8426450"/>
            <a:ext cx="14310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regano"/>
              <a:buNone/>
            </a:pPr>
            <a:r>
              <a:rPr b="0" i="0" lang="en-US" sz="12800" u="none" cap="none" strike="noStrike">
                <a:solidFill>
                  <a:srgbClr val="272727"/>
                </a:solidFill>
                <a:latin typeface="Oregano"/>
                <a:ea typeface="Oregano"/>
                <a:cs typeface="Oregano"/>
                <a:sym typeface="Oregano"/>
              </a:rPr>
              <a:t>3</a:t>
            </a:r>
            <a:endParaRPr b="0" i="0" sz="12800" u="none" cap="none" strike="noStrike">
              <a:solidFill>
                <a:schemeClr val="dk1"/>
              </a:solidFill>
              <a:latin typeface="Calibri"/>
              <a:ea typeface="Calibri"/>
              <a:cs typeface="Calibri"/>
              <a:sym typeface="Calibri"/>
            </a:endParaRPr>
          </a:p>
        </p:txBody>
      </p:sp>
      <p:sp>
        <p:nvSpPr>
          <p:cNvPr id="431" name="Google Shape;431;g2f0d10b7c08_0_383"/>
          <p:cNvSpPr/>
          <p:nvPr/>
        </p:nvSpPr>
        <p:spPr>
          <a:xfrm>
            <a:off x="2171971" y="7962900"/>
            <a:ext cx="55125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f0d10b7c08_0_383"/>
          <p:cNvSpPr/>
          <p:nvPr/>
        </p:nvSpPr>
        <p:spPr>
          <a:xfrm>
            <a:off x="2171971" y="7962900"/>
            <a:ext cx="57156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Meet the creatures</a:t>
            </a:r>
            <a:endParaRPr b="0" i="0" sz="4800" u="none" cap="none" strike="noStrike">
              <a:solidFill>
                <a:schemeClr val="dk1"/>
              </a:solidFill>
              <a:latin typeface="Calibri"/>
              <a:ea typeface="Calibri"/>
              <a:cs typeface="Calibri"/>
              <a:sym typeface="Calibri"/>
            </a:endParaRPr>
          </a:p>
        </p:txBody>
      </p:sp>
      <p:sp>
        <p:nvSpPr>
          <p:cNvPr id="433" name="Google Shape;433;g2f0d10b7c08_0_383"/>
          <p:cNvSpPr/>
          <p:nvPr/>
        </p:nvSpPr>
        <p:spPr>
          <a:xfrm>
            <a:off x="2171971" y="8851900"/>
            <a:ext cx="56481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34" name="Google Shape;434;g2f0d10b7c08_0_383"/>
          <p:cNvSpPr/>
          <p:nvPr/>
        </p:nvSpPr>
        <p:spPr>
          <a:xfrm>
            <a:off x="8586273" y="7962900"/>
            <a:ext cx="66048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f0d10b7c08_0_383"/>
          <p:cNvSpPr/>
          <p:nvPr/>
        </p:nvSpPr>
        <p:spPr>
          <a:xfrm>
            <a:off x="8586273" y="8426450"/>
            <a:ext cx="9654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f0d10b7c08_0_383"/>
          <p:cNvSpPr/>
          <p:nvPr/>
        </p:nvSpPr>
        <p:spPr>
          <a:xfrm>
            <a:off x="8586273" y="8426450"/>
            <a:ext cx="15072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regano"/>
              <a:buNone/>
            </a:pPr>
            <a:r>
              <a:rPr b="0" i="0" lang="en-US" sz="12800" u="none" cap="none" strike="noStrike">
                <a:solidFill>
                  <a:srgbClr val="272727"/>
                </a:solidFill>
                <a:latin typeface="Oregano"/>
                <a:ea typeface="Oregano"/>
                <a:cs typeface="Oregano"/>
                <a:sym typeface="Oregano"/>
              </a:rPr>
              <a:t>4</a:t>
            </a:r>
            <a:endParaRPr b="0" i="0" sz="12800" u="none" cap="none" strike="noStrike">
              <a:solidFill>
                <a:schemeClr val="dk1"/>
              </a:solidFill>
              <a:latin typeface="Calibri"/>
              <a:ea typeface="Calibri"/>
              <a:cs typeface="Calibri"/>
              <a:sym typeface="Calibri"/>
            </a:endParaRPr>
          </a:p>
        </p:txBody>
      </p:sp>
      <p:sp>
        <p:nvSpPr>
          <p:cNvPr id="437" name="Google Shape;437;g2f0d10b7c08_0_383"/>
          <p:cNvSpPr/>
          <p:nvPr/>
        </p:nvSpPr>
        <p:spPr>
          <a:xfrm>
            <a:off x="9754819" y="7962900"/>
            <a:ext cx="54363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f0d10b7c08_0_383"/>
          <p:cNvSpPr/>
          <p:nvPr/>
        </p:nvSpPr>
        <p:spPr>
          <a:xfrm>
            <a:off x="9754819" y="7962900"/>
            <a:ext cx="56394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Uncover the magic</a:t>
            </a:r>
            <a:endParaRPr b="0" i="0" sz="4800" u="none" cap="none" strike="noStrike">
              <a:solidFill>
                <a:schemeClr val="dk1"/>
              </a:solidFill>
              <a:latin typeface="Calibri"/>
              <a:ea typeface="Calibri"/>
              <a:cs typeface="Calibri"/>
              <a:sym typeface="Calibri"/>
            </a:endParaRPr>
          </a:p>
        </p:txBody>
      </p:sp>
      <p:sp>
        <p:nvSpPr>
          <p:cNvPr id="439" name="Google Shape;439;g2f0d10b7c08_0_383"/>
          <p:cNvSpPr/>
          <p:nvPr/>
        </p:nvSpPr>
        <p:spPr>
          <a:xfrm>
            <a:off x="9754819" y="8851900"/>
            <a:ext cx="55719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40" name="Google Shape;440;g2f0d10b7c08_0_383"/>
          <p:cNvSpPr/>
          <p:nvPr/>
        </p:nvSpPr>
        <p:spPr>
          <a:xfrm>
            <a:off x="16181822" y="2171700"/>
            <a:ext cx="66048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f0d10b7c08_0_383"/>
          <p:cNvSpPr/>
          <p:nvPr/>
        </p:nvSpPr>
        <p:spPr>
          <a:xfrm>
            <a:off x="16181822" y="2368550"/>
            <a:ext cx="813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f0d10b7c08_0_383"/>
          <p:cNvSpPr/>
          <p:nvPr/>
        </p:nvSpPr>
        <p:spPr>
          <a:xfrm>
            <a:off x="16181822" y="2368550"/>
            <a:ext cx="13548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regano"/>
              <a:buNone/>
            </a:pPr>
            <a:r>
              <a:rPr b="0" i="0" lang="en-US" sz="12800" u="none" cap="none" strike="noStrike">
                <a:solidFill>
                  <a:srgbClr val="272727"/>
                </a:solidFill>
                <a:latin typeface="Oregano"/>
                <a:ea typeface="Oregano"/>
                <a:cs typeface="Oregano"/>
                <a:sym typeface="Oregano"/>
              </a:rPr>
              <a:t>2</a:t>
            </a:r>
            <a:endParaRPr b="0" i="0" sz="12800" u="none" cap="none" strike="noStrike">
              <a:solidFill>
                <a:schemeClr val="dk1"/>
              </a:solidFill>
              <a:latin typeface="Calibri"/>
              <a:ea typeface="Calibri"/>
              <a:cs typeface="Calibri"/>
              <a:sym typeface="Calibri"/>
            </a:endParaRPr>
          </a:p>
        </p:txBody>
      </p:sp>
      <p:sp>
        <p:nvSpPr>
          <p:cNvPr id="443" name="Google Shape;443;g2f0d10b7c08_0_383"/>
          <p:cNvSpPr/>
          <p:nvPr/>
        </p:nvSpPr>
        <p:spPr>
          <a:xfrm>
            <a:off x="17197949" y="2171700"/>
            <a:ext cx="55887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f0d10b7c08_0_383"/>
          <p:cNvSpPr/>
          <p:nvPr/>
        </p:nvSpPr>
        <p:spPr>
          <a:xfrm>
            <a:off x="17197949" y="2171700"/>
            <a:ext cx="57918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Find your own path</a:t>
            </a:r>
            <a:endParaRPr b="0" i="0" sz="4800" u="none" cap="none" strike="noStrike">
              <a:solidFill>
                <a:schemeClr val="dk1"/>
              </a:solidFill>
              <a:latin typeface="Calibri"/>
              <a:ea typeface="Calibri"/>
              <a:cs typeface="Calibri"/>
              <a:sym typeface="Calibri"/>
            </a:endParaRPr>
          </a:p>
        </p:txBody>
      </p:sp>
      <p:sp>
        <p:nvSpPr>
          <p:cNvPr id="445" name="Google Shape;445;g2f0d10b7c08_0_383"/>
          <p:cNvSpPr/>
          <p:nvPr/>
        </p:nvSpPr>
        <p:spPr>
          <a:xfrm>
            <a:off x="17197949" y="3060700"/>
            <a:ext cx="57243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26" name="Shape 26"/>
        <p:cNvGrpSpPr/>
        <p:nvPr/>
      </p:nvGrpSpPr>
      <p:grpSpPr>
        <a:xfrm>
          <a:off x="0" y="0"/>
          <a:ext cx="0" cy="0"/>
          <a:chOff x="0" y="0"/>
          <a:chExt cx="0" cy="0"/>
        </a:xfrm>
      </p:grpSpPr>
      <p:pic>
        <p:nvPicPr>
          <p:cNvPr descr=" " id="27" name="Google Shape;27;g2f0d10b7c08_0_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 name="Google Shape;28;g2f0d10b7c08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f0d10b7c08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2f0d10b7c08_0_10"/>
          <p:cNvSpPr/>
          <p:nvPr/>
        </p:nvSpPr>
        <p:spPr>
          <a:xfrm>
            <a:off x="1049998" y="1663700"/>
            <a:ext cx="5698800" cy="2637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Oregano"/>
              <a:buNone/>
            </a:pPr>
            <a:r>
              <a:rPr b="0" i="0" lang="en-US" sz="12800" u="none" cap="none" strike="noStrike">
                <a:solidFill>
                  <a:srgbClr val="272727"/>
                </a:solidFill>
                <a:latin typeface="Oregano"/>
                <a:ea typeface="Oregano"/>
                <a:cs typeface="Oregano"/>
                <a:sym typeface="Oregano"/>
              </a:rPr>
              <a:t>Welcome</a:t>
            </a:r>
            <a:endParaRPr b="0" i="0" sz="12800" u="none" cap="none" strike="noStrike">
              <a:solidFill>
                <a:schemeClr val="dk1"/>
              </a:solidFill>
              <a:latin typeface="Calibri"/>
              <a:ea typeface="Calibri"/>
              <a:cs typeface="Calibri"/>
              <a:sym typeface="Calibri"/>
            </a:endParaRPr>
          </a:p>
        </p:txBody>
      </p:sp>
      <p:sp>
        <p:nvSpPr>
          <p:cNvPr id="31" name="Google Shape;31;g2f0d10b7c08_0_10"/>
          <p:cNvSpPr/>
          <p:nvPr/>
        </p:nvSpPr>
        <p:spPr>
          <a:xfrm>
            <a:off x="13616102" y="8001000"/>
            <a:ext cx="9890400" cy="333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2" name="Google Shape;32;g2f0d10b7c08_0_10"/>
          <p:cNvPicPr preferRelativeResize="0"/>
          <p:nvPr/>
        </p:nvPicPr>
        <p:blipFill rotWithShape="1">
          <a:blip r:embed="rId5">
            <a:alphaModFix/>
          </a:blip>
          <a:srcRect b="0" l="0" r="0" t="0"/>
          <a:stretch/>
        </p:blipFill>
        <p:spPr>
          <a:xfrm>
            <a:off x="1320965" y="4521200"/>
            <a:ext cx="11431429" cy="6680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450" name="Shape 450"/>
        <p:cNvGrpSpPr/>
        <p:nvPr/>
      </p:nvGrpSpPr>
      <p:grpSpPr>
        <a:xfrm>
          <a:off x="0" y="0"/>
          <a:ext cx="0" cy="0"/>
          <a:chOff x="0" y="0"/>
          <a:chExt cx="0" cy="0"/>
        </a:xfrm>
      </p:grpSpPr>
      <p:pic>
        <p:nvPicPr>
          <p:cNvPr descr=" " id="451" name="Google Shape;451;g2f0d10b7c08_0_4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2" name="Google Shape;452;g2f0d10b7c08_0_4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3" name="Google Shape;453;g2f0d10b7c08_0_4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54" name="Google Shape;454;g2f0d10b7c08_0_416"/>
          <p:cNvPicPr preferRelativeResize="0"/>
          <p:nvPr/>
        </p:nvPicPr>
        <p:blipFill rotWithShape="1">
          <a:blip r:embed="rId5">
            <a:alphaModFix/>
          </a:blip>
          <a:srcRect b="0" l="0" r="0" t="0"/>
          <a:stretch/>
        </p:blipFill>
        <p:spPr>
          <a:xfrm>
            <a:off x="8522765" y="3810000"/>
            <a:ext cx="14479810" cy="7861300"/>
          </a:xfrm>
          <a:prstGeom prst="rect">
            <a:avLst/>
          </a:prstGeom>
          <a:noFill/>
          <a:ln>
            <a:noFill/>
          </a:ln>
        </p:spPr>
      </p:pic>
      <p:sp>
        <p:nvSpPr>
          <p:cNvPr id="455" name="Google Shape;455;g2f0d10b7c08_0_416"/>
          <p:cNvSpPr/>
          <p:nvPr/>
        </p:nvSpPr>
        <p:spPr>
          <a:xfrm>
            <a:off x="5012893" y="1104900"/>
            <a:ext cx="14348700" cy="164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Oregano"/>
              <a:buNone/>
            </a:pPr>
            <a:r>
              <a:rPr b="0" i="0" lang="en-US" sz="8000" u="none" cap="none" strike="noStrike">
                <a:solidFill>
                  <a:srgbClr val="272727"/>
                </a:solidFill>
                <a:latin typeface="Oregano"/>
                <a:ea typeface="Oregano"/>
                <a:cs typeface="Oregano"/>
                <a:sym typeface="Oregano"/>
              </a:rPr>
              <a:t>Fantasy Realm at a Glance</a:t>
            </a:r>
            <a:endParaRPr b="0" i="0" sz="8000" u="none" cap="none" strike="noStrike">
              <a:solidFill>
                <a:schemeClr val="dk1"/>
              </a:solidFill>
              <a:latin typeface="Calibri"/>
              <a:ea typeface="Calibri"/>
              <a:cs typeface="Calibri"/>
              <a:sym typeface="Calibri"/>
            </a:endParaRPr>
          </a:p>
        </p:txBody>
      </p:sp>
      <p:sp>
        <p:nvSpPr>
          <p:cNvPr id="456" name="Google Shape;456;g2f0d10b7c08_0_416"/>
          <p:cNvSpPr/>
          <p:nvPr/>
        </p:nvSpPr>
        <p:spPr>
          <a:xfrm>
            <a:off x="1714714" y="341630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f0d10b7c08_0_416"/>
          <p:cNvSpPr/>
          <p:nvPr/>
        </p:nvSpPr>
        <p:spPr>
          <a:xfrm>
            <a:off x="1714714" y="341630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f0d10b7c08_0_416"/>
          <p:cNvSpPr/>
          <p:nvPr/>
        </p:nvSpPr>
        <p:spPr>
          <a:xfrm>
            <a:off x="1714714" y="3416300"/>
            <a:ext cx="7138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The Forest</a:t>
            </a:r>
            <a:endParaRPr b="0" i="0" sz="4800" u="none" cap="none" strike="noStrike">
              <a:solidFill>
                <a:schemeClr val="dk1"/>
              </a:solidFill>
              <a:latin typeface="Calibri"/>
              <a:ea typeface="Calibri"/>
              <a:cs typeface="Calibri"/>
              <a:sym typeface="Calibri"/>
            </a:endParaRPr>
          </a:p>
        </p:txBody>
      </p:sp>
      <p:sp>
        <p:nvSpPr>
          <p:cNvPr id="459" name="Google Shape;459;g2f0d10b7c08_0_416"/>
          <p:cNvSpPr/>
          <p:nvPr/>
        </p:nvSpPr>
        <p:spPr>
          <a:xfrm>
            <a:off x="1714714" y="43053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460" name="Google Shape;460;g2f0d10b7c08_0_416"/>
          <p:cNvSpPr/>
          <p:nvPr/>
        </p:nvSpPr>
        <p:spPr>
          <a:xfrm>
            <a:off x="1714714" y="657860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f0d10b7c08_0_416"/>
          <p:cNvSpPr/>
          <p:nvPr/>
        </p:nvSpPr>
        <p:spPr>
          <a:xfrm>
            <a:off x="1714714" y="657860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f0d10b7c08_0_416"/>
          <p:cNvSpPr/>
          <p:nvPr/>
        </p:nvSpPr>
        <p:spPr>
          <a:xfrm>
            <a:off x="1714714" y="6578600"/>
            <a:ext cx="7138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The Caves</a:t>
            </a:r>
            <a:endParaRPr b="0" i="0" sz="4800" u="none" cap="none" strike="noStrike">
              <a:solidFill>
                <a:schemeClr val="dk1"/>
              </a:solidFill>
              <a:latin typeface="Calibri"/>
              <a:ea typeface="Calibri"/>
              <a:cs typeface="Calibri"/>
              <a:sym typeface="Calibri"/>
            </a:endParaRPr>
          </a:p>
        </p:txBody>
      </p:sp>
      <p:sp>
        <p:nvSpPr>
          <p:cNvPr id="463" name="Google Shape;463;g2f0d10b7c08_0_416"/>
          <p:cNvSpPr/>
          <p:nvPr/>
        </p:nvSpPr>
        <p:spPr>
          <a:xfrm>
            <a:off x="1714714" y="74676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64" name="Google Shape;464;g2f0d10b7c08_0_416"/>
          <p:cNvSpPr/>
          <p:nvPr/>
        </p:nvSpPr>
        <p:spPr>
          <a:xfrm>
            <a:off x="1714714" y="974090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f0d10b7c08_0_416"/>
          <p:cNvSpPr/>
          <p:nvPr/>
        </p:nvSpPr>
        <p:spPr>
          <a:xfrm>
            <a:off x="1714714" y="974090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f0d10b7c08_0_416"/>
          <p:cNvSpPr/>
          <p:nvPr/>
        </p:nvSpPr>
        <p:spPr>
          <a:xfrm>
            <a:off x="1714714" y="9740900"/>
            <a:ext cx="7138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The Lair</a:t>
            </a:r>
            <a:endParaRPr b="0" i="0" sz="4800" u="none" cap="none" strike="noStrike">
              <a:solidFill>
                <a:schemeClr val="dk1"/>
              </a:solidFill>
              <a:latin typeface="Calibri"/>
              <a:ea typeface="Calibri"/>
              <a:cs typeface="Calibri"/>
              <a:sym typeface="Calibri"/>
            </a:endParaRPr>
          </a:p>
        </p:txBody>
      </p:sp>
      <p:sp>
        <p:nvSpPr>
          <p:cNvPr id="467" name="Google Shape;467;g2f0d10b7c08_0_416"/>
          <p:cNvSpPr/>
          <p:nvPr/>
        </p:nvSpPr>
        <p:spPr>
          <a:xfrm>
            <a:off x="1714714" y="106299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472" name="Shape 472"/>
        <p:cNvGrpSpPr/>
        <p:nvPr/>
      </p:nvGrpSpPr>
      <p:grpSpPr>
        <a:xfrm>
          <a:off x="0" y="0"/>
          <a:ext cx="0" cy="0"/>
          <a:chOff x="0" y="0"/>
          <a:chExt cx="0" cy="0"/>
        </a:xfrm>
      </p:grpSpPr>
      <p:pic>
        <p:nvPicPr>
          <p:cNvPr descr=" " id="473" name="Google Shape;473;g2f0d10b7c08_0_43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4" name="Google Shape;474;g2f0d10b7c08_0_4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5" name="Google Shape;475;g2f0d10b7c08_0_43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6" name="Google Shape;476;g2f0d10b7c08_0_437"/>
          <p:cNvSpPr/>
          <p:nvPr/>
        </p:nvSpPr>
        <p:spPr>
          <a:xfrm>
            <a:off x="6054423" y="1104900"/>
            <a:ext cx="12278100" cy="164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Oregano"/>
              <a:buNone/>
            </a:pPr>
            <a:r>
              <a:rPr b="0" i="0" lang="en-US" sz="8000" u="none" cap="none" strike="noStrike">
                <a:solidFill>
                  <a:srgbClr val="272727"/>
                </a:solidFill>
                <a:latin typeface="Oregano"/>
                <a:ea typeface="Oregano"/>
                <a:cs typeface="Oregano"/>
                <a:sym typeface="Oregano"/>
              </a:rPr>
              <a:t>The Timeline</a:t>
            </a:r>
            <a:endParaRPr b="0" i="0" sz="8000" u="none" cap="none" strike="noStrike">
              <a:solidFill>
                <a:schemeClr val="dk1"/>
              </a:solidFill>
              <a:latin typeface="Calibri"/>
              <a:ea typeface="Calibri"/>
              <a:cs typeface="Calibri"/>
              <a:sym typeface="Calibri"/>
            </a:endParaRPr>
          </a:p>
        </p:txBody>
      </p:sp>
      <p:sp>
        <p:nvSpPr>
          <p:cNvPr id="477" name="Google Shape;477;g2f0d10b7c08_0_437"/>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f0d10b7c08_0_437"/>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9" name="Google Shape;479;g2f0d10b7c08_0_437"/>
          <p:cNvPicPr preferRelativeResize="0"/>
          <p:nvPr/>
        </p:nvPicPr>
        <p:blipFill rotWithShape="1">
          <a:blip r:embed="rId5">
            <a:alphaModFix/>
          </a:blip>
          <a:srcRect b="0" l="0" r="0" t="0"/>
          <a:stretch/>
        </p:blipFill>
        <p:spPr>
          <a:xfrm>
            <a:off x="0" y="7912100"/>
            <a:ext cx="24387048" cy="12700"/>
          </a:xfrm>
          <a:prstGeom prst="rect">
            <a:avLst/>
          </a:prstGeom>
          <a:noFill/>
          <a:ln>
            <a:noFill/>
          </a:ln>
        </p:spPr>
      </p:pic>
      <p:pic>
        <p:nvPicPr>
          <p:cNvPr descr=" " id="480" name="Google Shape;480;g2f0d10b7c08_0_437"/>
          <p:cNvPicPr preferRelativeResize="0"/>
          <p:nvPr/>
        </p:nvPicPr>
        <p:blipFill rotWithShape="1">
          <a:blip r:embed="rId6">
            <a:alphaModFix/>
          </a:blip>
          <a:srcRect b="0" l="0" r="0" t="0"/>
          <a:stretch/>
        </p:blipFill>
        <p:spPr>
          <a:xfrm>
            <a:off x="1244756" y="5016500"/>
            <a:ext cx="190524" cy="2908300"/>
          </a:xfrm>
          <a:prstGeom prst="rect">
            <a:avLst/>
          </a:prstGeom>
          <a:noFill/>
          <a:ln>
            <a:noFill/>
          </a:ln>
        </p:spPr>
      </p:pic>
      <p:pic>
        <p:nvPicPr>
          <p:cNvPr descr=" " id="481" name="Google Shape;481;g2f0d10b7c08_0_437"/>
          <p:cNvPicPr preferRelativeResize="0"/>
          <p:nvPr/>
        </p:nvPicPr>
        <p:blipFill rotWithShape="1">
          <a:blip r:embed="rId7">
            <a:alphaModFix/>
          </a:blip>
          <a:srcRect b="0" l="0" r="0" t="0"/>
          <a:stretch/>
        </p:blipFill>
        <p:spPr>
          <a:xfrm>
            <a:off x="12561870" y="3505200"/>
            <a:ext cx="190524" cy="4419600"/>
          </a:xfrm>
          <a:prstGeom prst="rect">
            <a:avLst/>
          </a:prstGeom>
          <a:noFill/>
          <a:ln>
            <a:noFill/>
          </a:ln>
        </p:spPr>
      </p:pic>
      <p:pic>
        <p:nvPicPr>
          <p:cNvPr descr=" " id="482" name="Google Shape;482;g2f0d10b7c08_0_437"/>
          <p:cNvPicPr preferRelativeResize="0"/>
          <p:nvPr/>
        </p:nvPicPr>
        <p:blipFill rotWithShape="1">
          <a:blip r:embed="rId8">
            <a:alphaModFix/>
          </a:blip>
          <a:srcRect b="0" l="0" r="0" t="0"/>
          <a:stretch/>
        </p:blipFill>
        <p:spPr>
          <a:xfrm>
            <a:off x="6884260" y="7924800"/>
            <a:ext cx="190524" cy="5029200"/>
          </a:xfrm>
          <a:prstGeom prst="rect">
            <a:avLst/>
          </a:prstGeom>
          <a:noFill/>
          <a:ln>
            <a:noFill/>
          </a:ln>
        </p:spPr>
      </p:pic>
      <p:pic>
        <p:nvPicPr>
          <p:cNvPr descr=" " id="483" name="Google Shape;483;g2f0d10b7c08_0_437"/>
          <p:cNvPicPr preferRelativeResize="0"/>
          <p:nvPr/>
        </p:nvPicPr>
        <p:blipFill rotWithShape="1">
          <a:blip r:embed="rId9">
            <a:alphaModFix/>
          </a:blip>
          <a:srcRect b="0" l="0" r="0" t="0"/>
          <a:stretch/>
        </p:blipFill>
        <p:spPr>
          <a:xfrm>
            <a:off x="18214076" y="7924800"/>
            <a:ext cx="190524" cy="3048000"/>
          </a:xfrm>
          <a:prstGeom prst="rect">
            <a:avLst/>
          </a:prstGeom>
          <a:noFill/>
          <a:ln>
            <a:noFill/>
          </a:ln>
        </p:spPr>
      </p:pic>
      <p:sp>
        <p:nvSpPr>
          <p:cNvPr id="484" name="Google Shape;484;g2f0d10b7c08_0_437"/>
          <p:cNvSpPr/>
          <p:nvPr/>
        </p:nvSpPr>
        <p:spPr>
          <a:xfrm>
            <a:off x="1740117" y="4775200"/>
            <a:ext cx="4572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f0d10b7c08_0_437"/>
          <p:cNvSpPr/>
          <p:nvPr/>
        </p:nvSpPr>
        <p:spPr>
          <a:xfrm>
            <a:off x="1740117" y="4775200"/>
            <a:ext cx="4572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f0d10b7c08_0_437"/>
          <p:cNvSpPr/>
          <p:nvPr/>
        </p:nvSpPr>
        <p:spPr>
          <a:xfrm>
            <a:off x="1740117" y="47752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egano"/>
              <a:buNone/>
            </a:pPr>
            <a:r>
              <a:rPr b="0" i="0" lang="en-US" sz="3600" u="none" cap="none" strike="noStrike">
                <a:solidFill>
                  <a:srgbClr val="0E0E0E"/>
                </a:solidFill>
                <a:latin typeface="Oregano"/>
                <a:ea typeface="Oregano"/>
                <a:cs typeface="Oregano"/>
                <a:sym typeface="Oregano"/>
              </a:rPr>
              <a:t>War</a:t>
            </a:r>
            <a:endParaRPr b="0" i="0" sz="3600" u="none" cap="none" strike="noStrike">
              <a:solidFill>
                <a:schemeClr val="dk1"/>
              </a:solidFill>
              <a:latin typeface="Calibri"/>
              <a:ea typeface="Calibri"/>
              <a:cs typeface="Calibri"/>
              <a:sym typeface="Calibri"/>
            </a:endParaRPr>
          </a:p>
        </p:txBody>
      </p:sp>
      <p:sp>
        <p:nvSpPr>
          <p:cNvPr id="487" name="Google Shape;487;g2f0d10b7c08_0_437"/>
          <p:cNvSpPr/>
          <p:nvPr/>
        </p:nvSpPr>
        <p:spPr>
          <a:xfrm>
            <a:off x="1740117" y="55626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488" name="Google Shape;488;g2f0d10b7c08_0_437"/>
          <p:cNvSpPr/>
          <p:nvPr/>
        </p:nvSpPr>
        <p:spPr>
          <a:xfrm>
            <a:off x="13069934" y="32893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f0d10b7c08_0_437"/>
          <p:cNvSpPr/>
          <p:nvPr/>
        </p:nvSpPr>
        <p:spPr>
          <a:xfrm>
            <a:off x="13069934" y="32893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f0d10b7c08_0_437"/>
          <p:cNvSpPr/>
          <p:nvPr/>
        </p:nvSpPr>
        <p:spPr>
          <a:xfrm>
            <a:off x="13069934" y="32893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egano"/>
              <a:buNone/>
            </a:pPr>
            <a:r>
              <a:rPr b="0" i="0" lang="en-US" sz="3600" u="none" cap="none" strike="noStrike">
                <a:solidFill>
                  <a:srgbClr val="0E0E0E"/>
                </a:solidFill>
                <a:latin typeface="Oregano"/>
                <a:ea typeface="Oregano"/>
                <a:cs typeface="Oregano"/>
                <a:sym typeface="Oregano"/>
              </a:rPr>
              <a:t>Transformation</a:t>
            </a:r>
            <a:endParaRPr b="0" i="0" sz="3600" u="none" cap="none" strike="noStrike">
              <a:solidFill>
                <a:schemeClr val="dk1"/>
              </a:solidFill>
              <a:latin typeface="Calibri"/>
              <a:ea typeface="Calibri"/>
              <a:cs typeface="Calibri"/>
              <a:sym typeface="Calibri"/>
            </a:endParaRPr>
          </a:p>
        </p:txBody>
      </p:sp>
      <p:sp>
        <p:nvSpPr>
          <p:cNvPr id="491" name="Google Shape;491;g2f0d10b7c08_0_437"/>
          <p:cNvSpPr/>
          <p:nvPr/>
        </p:nvSpPr>
        <p:spPr>
          <a:xfrm>
            <a:off x="13069934" y="40767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492" name="Google Shape;492;g2f0d10b7c08_0_437"/>
          <p:cNvSpPr/>
          <p:nvPr/>
        </p:nvSpPr>
        <p:spPr>
          <a:xfrm>
            <a:off x="7417727" y="84328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f0d10b7c08_0_437"/>
          <p:cNvSpPr/>
          <p:nvPr/>
        </p:nvSpPr>
        <p:spPr>
          <a:xfrm>
            <a:off x="7417727" y="84328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f0d10b7c08_0_437"/>
          <p:cNvSpPr/>
          <p:nvPr/>
        </p:nvSpPr>
        <p:spPr>
          <a:xfrm>
            <a:off x="7417727" y="84328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egano"/>
              <a:buNone/>
            </a:pPr>
            <a:r>
              <a:rPr b="0" i="0" lang="en-US" sz="3600" u="none" cap="none" strike="noStrike">
                <a:solidFill>
                  <a:srgbClr val="0E0E0E"/>
                </a:solidFill>
                <a:latin typeface="Oregano"/>
                <a:ea typeface="Oregano"/>
                <a:cs typeface="Oregano"/>
                <a:sym typeface="Oregano"/>
              </a:rPr>
              <a:t>Rise</a:t>
            </a:r>
            <a:endParaRPr b="0" i="0" sz="3600" u="none" cap="none" strike="noStrike">
              <a:solidFill>
                <a:schemeClr val="dk1"/>
              </a:solidFill>
              <a:latin typeface="Calibri"/>
              <a:ea typeface="Calibri"/>
              <a:cs typeface="Calibri"/>
              <a:sym typeface="Calibri"/>
            </a:endParaRPr>
          </a:p>
        </p:txBody>
      </p:sp>
      <p:sp>
        <p:nvSpPr>
          <p:cNvPr id="495" name="Google Shape;495;g2f0d10b7c08_0_437"/>
          <p:cNvSpPr/>
          <p:nvPr/>
        </p:nvSpPr>
        <p:spPr>
          <a:xfrm>
            <a:off x="7417727" y="92202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496" name="Google Shape;496;g2f0d10b7c08_0_437"/>
          <p:cNvSpPr/>
          <p:nvPr/>
        </p:nvSpPr>
        <p:spPr>
          <a:xfrm>
            <a:off x="18747543" y="8432800"/>
            <a:ext cx="4572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f0d10b7c08_0_437"/>
          <p:cNvSpPr/>
          <p:nvPr/>
        </p:nvSpPr>
        <p:spPr>
          <a:xfrm>
            <a:off x="18747543" y="8432800"/>
            <a:ext cx="4572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f0d10b7c08_0_437"/>
          <p:cNvSpPr/>
          <p:nvPr/>
        </p:nvSpPr>
        <p:spPr>
          <a:xfrm>
            <a:off x="18747543" y="84328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egano"/>
              <a:buNone/>
            </a:pPr>
            <a:r>
              <a:rPr b="0" i="0" lang="en-US" sz="3600" u="none" cap="none" strike="noStrike">
                <a:solidFill>
                  <a:srgbClr val="0E0E0E"/>
                </a:solidFill>
                <a:latin typeface="Oregano"/>
                <a:ea typeface="Oregano"/>
                <a:cs typeface="Oregano"/>
                <a:sym typeface="Oregano"/>
              </a:rPr>
              <a:t>Invasion</a:t>
            </a:r>
            <a:endParaRPr b="0" i="0" sz="3600" u="none" cap="none" strike="noStrike">
              <a:solidFill>
                <a:schemeClr val="dk1"/>
              </a:solidFill>
              <a:latin typeface="Calibri"/>
              <a:ea typeface="Calibri"/>
              <a:cs typeface="Calibri"/>
              <a:sym typeface="Calibri"/>
            </a:endParaRPr>
          </a:p>
        </p:txBody>
      </p:sp>
      <p:sp>
        <p:nvSpPr>
          <p:cNvPr id="499" name="Google Shape;499;g2f0d10b7c08_0_437"/>
          <p:cNvSpPr/>
          <p:nvPr/>
        </p:nvSpPr>
        <p:spPr>
          <a:xfrm>
            <a:off x="18747543" y="92202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00" name="Google Shape;500;g2f0d10b7c08_0_437"/>
          <p:cNvSpPr/>
          <p:nvPr/>
        </p:nvSpPr>
        <p:spPr>
          <a:xfrm rot="-5400000">
            <a:off x="887778" y="8590825"/>
            <a:ext cx="10923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Oregano"/>
              <a:buNone/>
            </a:pPr>
            <a:r>
              <a:rPr b="0" i="0" lang="en-US" sz="3600" u="none" cap="none" strike="noStrike">
                <a:solidFill>
                  <a:srgbClr val="000000"/>
                </a:solidFill>
                <a:latin typeface="Oregano"/>
                <a:ea typeface="Oregano"/>
                <a:cs typeface="Oregano"/>
                <a:sym typeface="Oregano"/>
              </a:rPr>
              <a:t>2020</a:t>
            </a:r>
            <a:endParaRPr b="0" i="0" sz="3600" u="none" cap="none" strike="noStrike">
              <a:solidFill>
                <a:schemeClr val="dk1"/>
              </a:solidFill>
              <a:latin typeface="Calibri"/>
              <a:ea typeface="Calibri"/>
              <a:cs typeface="Calibri"/>
              <a:sym typeface="Calibri"/>
            </a:endParaRPr>
          </a:p>
        </p:txBody>
      </p:sp>
      <p:sp>
        <p:nvSpPr>
          <p:cNvPr id="501" name="Google Shape;501;g2f0d10b7c08_0_437"/>
          <p:cNvSpPr/>
          <p:nvPr/>
        </p:nvSpPr>
        <p:spPr>
          <a:xfrm rot="-5400000">
            <a:off x="12211192" y="8590886"/>
            <a:ext cx="10797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Oregano"/>
              <a:buNone/>
            </a:pPr>
            <a:r>
              <a:rPr b="0" i="0" lang="en-US" sz="3600" u="none" cap="none" strike="noStrike">
                <a:solidFill>
                  <a:srgbClr val="000000"/>
                </a:solidFill>
                <a:latin typeface="Oregano"/>
                <a:ea typeface="Oregano"/>
                <a:cs typeface="Oregano"/>
                <a:sym typeface="Oregano"/>
              </a:rPr>
              <a:t>2022</a:t>
            </a:r>
            <a:endParaRPr b="0" i="0" sz="3600" u="none" cap="none" strike="noStrike">
              <a:solidFill>
                <a:schemeClr val="dk1"/>
              </a:solidFill>
              <a:latin typeface="Calibri"/>
              <a:ea typeface="Calibri"/>
              <a:cs typeface="Calibri"/>
              <a:sym typeface="Calibri"/>
            </a:endParaRPr>
          </a:p>
        </p:txBody>
      </p:sp>
      <p:sp>
        <p:nvSpPr>
          <p:cNvPr id="502" name="Google Shape;502;g2f0d10b7c08_0_437"/>
          <p:cNvSpPr/>
          <p:nvPr/>
        </p:nvSpPr>
        <p:spPr>
          <a:xfrm rot="-5400000">
            <a:off x="6597182" y="6738936"/>
            <a:ext cx="9525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Oregano"/>
              <a:buNone/>
            </a:pPr>
            <a:r>
              <a:rPr b="0" i="0" lang="en-US" sz="3600" u="none" cap="none" strike="noStrike">
                <a:solidFill>
                  <a:srgbClr val="000000"/>
                </a:solidFill>
                <a:latin typeface="Oregano"/>
                <a:ea typeface="Oregano"/>
                <a:cs typeface="Oregano"/>
                <a:sym typeface="Oregano"/>
              </a:rPr>
              <a:t>2021</a:t>
            </a:r>
            <a:endParaRPr b="0" i="0" sz="3600" u="none" cap="none" strike="noStrike">
              <a:solidFill>
                <a:schemeClr val="dk1"/>
              </a:solidFill>
              <a:latin typeface="Calibri"/>
              <a:ea typeface="Calibri"/>
              <a:cs typeface="Calibri"/>
              <a:sym typeface="Calibri"/>
            </a:endParaRPr>
          </a:p>
        </p:txBody>
      </p:sp>
      <p:sp>
        <p:nvSpPr>
          <p:cNvPr id="503" name="Google Shape;503;g2f0d10b7c08_0_437"/>
          <p:cNvSpPr/>
          <p:nvPr/>
        </p:nvSpPr>
        <p:spPr>
          <a:xfrm rot="-5400000">
            <a:off x="17863398" y="6660486"/>
            <a:ext cx="10797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Oregano"/>
              <a:buNone/>
            </a:pPr>
            <a:r>
              <a:rPr b="0" i="0" lang="en-US" sz="3600" u="none" cap="none" strike="noStrike">
                <a:solidFill>
                  <a:srgbClr val="000000"/>
                </a:solidFill>
                <a:latin typeface="Oregano"/>
                <a:ea typeface="Oregano"/>
                <a:cs typeface="Oregano"/>
                <a:sym typeface="Oregano"/>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508" name="Shape 508"/>
        <p:cNvGrpSpPr/>
        <p:nvPr/>
      </p:nvGrpSpPr>
      <p:grpSpPr>
        <a:xfrm>
          <a:off x="0" y="0"/>
          <a:ext cx="0" cy="0"/>
          <a:chOff x="0" y="0"/>
          <a:chExt cx="0" cy="0"/>
        </a:xfrm>
      </p:grpSpPr>
      <p:pic>
        <p:nvPicPr>
          <p:cNvPr descr=" " id="509" name="Google Shape;509;g2f0d10b7c08_0_47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0" name="Google Shape;510;g2f0d10b7c08_0_4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2f0d10b7c08_0_47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2" name="Google Shape;512;g2f0d10b7c08_0_472"/>
          <p:cNvSpPr/>
          <p:nvPr/>
        </p:nvSpPr>
        <p:spPr>
          <a:xfrm>
            <a:off x="9267925" y="711200"/>
            <a:ext cx="5851200" cy="164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Oregano"/>
              <a:buNone/>
            </a:pPr>
            <a:r>
              <a:rPr b="0" i="0" lang="en-US" sz="8000" u="none" cap="none" strike="noStrike">
                <a:solidFill>
                  <a:srgbClr val="272727"/>
                </a:solidFill>
                <a:latin typeface="Oregano"/>
                <a:ea typeface="Oregano"/>
                <a:cs typeface="Oregano"/>
                <a:sym typeface="Oregano"/>
              </a:rPr>
              <a:t>Our Team</a:t>
            </a:r>
            <a:endParaRPr b="0" i="0" sz="8000" u="none" cap="none" strike="noStrike">
              <a:solidFill>
                <a:schemeClr val="dk1"/>
              </a:solidFill>
              <a:latin typeface="Calibri"/>
              <a:ea typeface="Calibri"/>
              <a:cs typeface="Calibri"/>
              <a:sym typeface="Calibri"/>
            </a:endParaRPr>
          </a:p>
        </p:txBody>
      </p:sp>
      <p:sp>
        <p:nvSpPr>
          <p:cNvPr id="513" name="Google Shape;513;g2f0d10b7c08_0_472"/>
          <p:cNvSpPr/>
          <p:nvPr/>
        </p:nvSpPr>
        <p:spPr>
          <a:xfrm>
            <a:off x="2553019" y="2971800"/>
            <a:ext cx="6096900" cy="777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g2f0d10b7c08_0_472"/>
          <p:cNvPicPr preferRelativeResize="0"/>
          <p:nvPr/>
        </p:nvPicPr>
        <p:blipFill rotWithShape="1">
          <a:blip r:embed="rId5">
            <a:alphaModFix/>
          </a:blip>
          <a:srcRect b="0" l="0" r="0" t="0"/>
          <a:stretch/>
        </p:blipFill>
        <p:spPr>
          <a:xfrm>
            <a:off x="2553019" y="2971800"/>
            <a:ext cx="6096762" cy="6096000"/>
          </a:xfrm>
          <a:prstGeom prst="rect">
            <a:avLst/>
          </a:prstGeom>
          <a:noFill/>
          <a:ln>
            <a:noFill/>
          </a:ln>
        </p:spPr>
      </p:pic>
      <p:sp>
        <p:nvSpPr>
          <p:cNvPr id="515" name="Google Shape;515;g2f0d10b7c08_0_472"/>
          <p:cNvSpPr/>
          <p:nvPr/>
        </p:nvSpPr>
        <p:spPr>
          <a:xfrm>
            <a:off x="2553019" y="92710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f0d10b7c08_0_472"/>
          <p:cNvSpPr/>
          <p:nvPr/>
        </p:nvSpPr>
        <p:spPr>
          <a:xfrm>
            <a:off x="2553019" y="92710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f0d10b7c08_0_472"/>
          <p:cNvSpPr/>
          <p:nvPr/>
        </p:nvSpPr>
        <p:spPr>
          <a:xfrm>
            <a:off x="2451406" y="9271000"/>
            <a:ext cx="6300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Eldruin</a:t>
            </a:r>
            <a:endParaRPr b="0" i="0" sz="4800" u="none" cap="none" strike="noStrike">
              <a:solidFill>
                <a:schemeClr val="dk1"/>
              </a:solidFill>
              <a:latin typeface="Calibri"/>
              <a:ea typeface="Calibri"/>
              <a:cs typeface="Calibri"/>
              <a:sym typeface="Calibri"/>
            </a:endParaRPr>
          </a:p>
        </p:txBody>
      </p:sp>
      <p:sp>
        <p:nvSpPr>
          <p:cNvPr id="518" name="Google Shape;518;g2f0d10b7c08_0_472"/>
          <p:cNvSpPr/>
          <p:nvPr/>
        </p:nvSpPr>
        <p:spPr>
          <a:xfrm>
            <a:off x="2485277" y="102108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19" name="Google Shape;519;g2f0d10b7c08_0_472"/>
          <p:cNvSpPr/>
          <p:nvPr/>
        </p:nvSpPr>
        <p:spPr>
          <a:xfrm>
            <a:off x="9513489" y="5410200"/>
            <a:ext cx="6096900" cy="777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0" name="Google Shape;520;g2f0d10b7c08_0_472"/>
          <p:cNvPicPr preferRelativeResize="0"/>
          <p:nvPr/>
        </p:nvPicPr>
        <p:blipFill rotWithShape="1">
          <a:blip r:embed="rId6">
            <a:alphaModFix/>
          </a:blip>
          <a:srcRect b="0" l="0" r="0" t="0"/>
          <a:stretch/>
        </p:blipFill>
        <p:spPr>
          <a:xfrm>
            <a:off x="9513489" y="5410200"/>
            <a:ext cx="6096762" cy="6096000"/>
          </a:xfrm>
          <a:prstGeom prst="rect">
            <a:avLst/>
          </a:prstGeom>
          <a:noFill/>
          <a:ln>
            <a:noFill/>
          </a:ln>
        </p:spPr>
      </p:pic>
      <p:sp>
        <p:nvSpPr>
          <p:cNvPr id="521" name="Google Shape;521;g2f0d10b7c08_0_472"/>
          <p:cNvSpPr/>
          <p:nvPr/>
        </p:nvSpPr>
        <p:spPr>
          <a:xfrm>
            <a:off x="9513489" y="117094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f0d10b7c08_0_472"/>
          <p:cNvSpPr/>
          <p:nvPr/>
        </p:nvSpPr>
        <p:spPr>
          <a:xfrm>
            <a:off x="9513489" y="117094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f0d10b7c08_0_472"/>
          <p:cNvSpPr/>
          <p:nvPr/>
        </p:nvSpPr>
        <p:spPr>
          <a:xfrm>
            <a:off x="9411876" y="11709400"/>
            <a:ext cx="6300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Elementalen</a:t>
            </a:r>
            <a:endParaRPr b="0" i="0" sz="4800" u="none" cap="none" strike="noStrike">
              <a:solidFill>
                <a:schemeClr val="dk1"/>
              </a:solidFill>
              <a:latin typeface="Calibri"/>
              <a:ea typeface="Calibri"/>
              <a:cs typeface="Calibri"/>
              <a:sym typeface="Calibri"/>
            </a:endParaRPr>
          </a:p>
        </p:txBody>
      </p:sp>
      <p:sp>
        <p:nvSpPr>
          <p:cNvPr id="524" name="Google Shape;524;g2f0d10b7c08_0_472"/>
          <p:cNvSpPr/>
          <p:nvPr/>
        </p:nvSpPr>
        <p:spPr>
          <a:xfrm>
            <a:off x="9445747" y="126492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25" name="Google Shape;525;g2f0d10b7c08_0_472"/>
          <p:cNvSpPr/>
          <p:nvPr/>
        </p:nvSpPr>
        <p:spPr>
          <a:xfrm>
            <a:off x="16473959" y="2971800"/>
            <a:ext cx="6096900" cy="777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6" name="Google Shape;526;g2f0d10b7c08_0_472"/>
          <p:cNvPicPr preferRelativeResize="0"/>
          <p:nvPr/>
        </p:nvPicPr>
        <p:blipFill rotWithShape="1">
          <a:blip r:embed="rId7">
            <a:alphaModFix/>
          </a:blip>
          <a:srcRect b="0" l="0" r="0" t="0"/>
          <a:stretch/>
        </p:blipFill>
        <p:spPr>
          <a:xfrm>
            <a:off x="16473959" y="2971800"/>
            <a:ext cx="6096762" cy="6096000"/>
          </a:xfrm>
          <a:prstGeom prst="rect">
            <a:avLst/>
          </a:prstGeom>
          <a:noFill/>
          <a:ln>
            <a:noFill/>
          </a:ln>
        </p:spPr>
      </p:pic>
      <p:sp>
        <p:nvSpPr>
          <p:cNvPr id="527" name="Google Shape;527;g2f0d10b7c08_0_472"/>
          <p:cNvSpPr/>
          <p:nvPr/>
        </p:nvSpPr>
        <p:spPr>
          <a:xfrm>
            <a:off x="16473959" y="92710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f0d10b7c08_0_472"/>
          <p:cNvSpPr/>
          <p:nvPr/>
        </p:nvSpPr>
        <p:spPr>
          <a:xfrm>
            <a:off x="16473959" y="9271000"/>
            <a:ext cx="60969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f0d10b7c08_0_472"/>
          <p:cNvSpPr/>
          <p:nvPr/>
        </p:nvSpPr>
        <p:spPr>
          <a:xfrm>
            <a:off x="16372346" y="9271000"/>
            <a:ext cx="6300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Lunaria</a:t>
            </a:r>
            <a:endParaRPr b="0" i="0" sz="4800" u="none" cap="none" strike="noStrike">
              <a:solidFill>
                <a:schemeClr val="dk1"/>
              </a:solidFill>
              <a:latin typeface="Calibri"/>
              <a:ea typeface="Calibri"/>
              <a:cs typeface="Calibri"/>
              <a:sym typeface="Calibri"/>
            </a:endParaRPr>
          </a:p>
        </p:txBody>
      </p:sp>
      <p:sp>
        <p:nvSpPr>
          <p:cNvPr id="530" name="Google Shape;530;g2f0d10b7c08_0_472"/>
          <p:cNvSpPr/>
          <p:nvPr/>
        </p:nvSpPr>
        <p:spPr>
          <a:xfrm>
            <a:off x="16406217" y="102108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535" name="Shape 535"/>
        <p:cNvGrpSpPr/>
        <p:nvPr/>
      </p:nvGrpSpPr>
      <p:grpSpPr>
        <a:xfrm>
          <a:off x="0" y="0"/>
          <a:ext cx="0" cy="0"/>
          <a:chOff x="0" y="0"/>
          <a:chExt cx="0" cy="0"/>
        </a:xfrm>
      </p:grpSpPr>
      <p:pic>
        <p:nvPicPr>
          <p:cNvPr descr=" " id="536" name="Google Shape;536;g2f0d10b7c08_0_49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7" name="Google Shape;537;g2f0d10b7c08_0_4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2f0d10b7c08_0_49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39" name="Google Shape;539;g2f0d10b7c08_0_498"/>
          <p:cNvSpPr/>
          <p:nvPr/>
        </p:nvSpPr>
        <p:spPr>
          <a:xfrm>
            <a:off x="11156228" y="10401300"/>
            <a:ext cx="9572700" cy="2955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Oregano"/>
              <a:buNone/>
            </a:pPr>
            <a:r>
              <a:rPr b="0" i="0" lang="en-US" sz="8000" u="none" cap="none" strike="noStrike">
                <a:solidFill>
                  <a:srgbClr val="272727"/>
                </a:solidFill>
                <a:latin typeface="Oregano"/>
                <a:ea typeface="Oregano"/>
                <a:cs typeface="Oregano"/>
                <a:sym typeface="Oregano"/>
              </a:rPr>
              <a:t>Thank you for choosing EaTemp</a:t>
            </a:r>
            <a:endParaRPr b="0" i="0" sz="8000" u="none" cap="none" strike="noStrike">
              <a:solidFill>
                <a:schemeClr val="dk1"/>
              </a:solidFill>
              <a:latin typeface="Calibri"/>
              <a:ea typeface="Calibri"/>
              <a:cs typeface="Calibri"/>
              <a:sym typeface="Calibri"/>
            </a:endParaRPr>
          </a:p>
        </p:txBody>
      </p:sp>
      <p:sp>
        <p:nvSpPr>
          <p:cNvPr id="540" name="Google Shape;540;g2f0d10b7c08_0_498"/>
          <p:cNvSpPr/>
          <p:nvPr/>
        </p:nvSpPr>
        <p:spPr>
          <a:xfrm>
            <a:off x="2006851" y="1016000"/>
            <a:ext cx="9369600" cy="539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pic>
        <p:nvPicPr>
          <p:cNvPr descr=" " id="541" name="Google Shape;541;g2f0d10b7c08_0_498"/>
          <p:cNvPicPr preferRelativeResize="0"/>
          <p:nvPr/>
        </p:nvPicPr>
        <p:blipFill rotWithShape="1">
          <a:blip r:embed="rId5">
            <a:alphaModFix/>
          </a:blip>
          <a:srcRect b="0" l="0" r="0" t="0"/>
          <a:stretch/>
        </p:blipFill>
        <p:spPr>
          <a:xfrm>
            <a:off x="1905238" y="7213600"/>
            <a:ext cx="9437280" cy="6134100"/>
          </a:xfrm>
          <a:prstGeom prst="rect">
            <a:avLst/>
          </a:prstGeom>
          <a:noFill/>
          <a:ln>
            <a:noFill/>
          </a:ln>
        </p:spPr>
      </p:pic>
      <p:pic>
        <p:nvPicPr>
          <p:cNvPr descr=" " id="542" name="Google Shape;542;g2f0d10b7c08_0_498"/>
          <p:cNvPicPr preferRelativeResize="0"/>
          <p:nvPr/>
        </p:nvPicPr>
        <p:blipFill rotWithShape="1">
          <a:blip r:embed="rId6">
            <a:alphaModFix/>
          </a:blip>
          <a:srcRect b="0" l="0" r="0" t="0"/>
          <a:stretch/>
        </p:blipFill>
        <p:spPr>
          <a:xfrm>
            <a:off x="16042105" y="0"/>
            <a:ext cx="7201800" cy="9994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37" name="Shape 37"/>
        <p:cNvGrpSpPr/>
        <p:nvPr/>
      </p:nvGrpSpPr>
      <p:grpSpPr>
        <a:xfrm>
          <a:off x="0" y="0"/>
          <a:ext cx="0" cy="0"/>
          <a:chOff x="0" y="0"/>
          <a:chExt cx="0" cy="0"/>
        </a:xfrm>
      </p:grpSpPr>
      <p:pic>
        <p:nvPicPr>
          <p:cNvPr descr=" " id="38" name="Google Shape;38;g2f0d10b7c08_0_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9" name="Google Shape;39;g2f0d10b7c08_0_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g2f0d10b7c08_0_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 name="Google Shape;41;g2f0d10b7c08_0_20"/>
          <p:cNvSpPr/>
          <p:nvPr/>
        </p:nvSpPr>
        <p:spPr>
          <a:xfrm>
            <a:off x="7392324" y="1320800"/>
            <a:ext cx="10144200" cy="26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regano"/>
              <a:buNone/>
            </a:pPr>
            <a:r>
              <a:rPr b="0" i="0" lang="en-US" sz="12800" u="none" cap="none" strike="noStrike">
                <a:solidFill>
                  <a:srgbClr val="272727"/>
                </a:solidFill>
                <a:latin typeface="Oregano"/>
                <a:ea typeface="Oregano"/>
                <a:cs typeface="Oregano"/>
                <a:sym typeface="Oregano"/>
              </a:rPr>
              <a:t>Table of Contents</a:t>
            </a:r>
            <a:endParaRPr b="0" i="0" sz="12800" u="none" cap="none" strike="noStrike">
              <a:solidFill>
                <a:schemeClr val="dk1"/>
              </a:solidFill>
              <a:latin typeface="Calibri"/>
              <a:ea typeface="Calibri"/>
              <a:cs typeface="Calibri"/>
              <a:sym typeface="Calibri"/>
            </a:endParaRPr>
          </a:p>
        </p:txBody>
      </p:sp>
      <p:sp>
        <p:nvSpPr>
          <p:cNvPr id="42" name="Google Shape;42;g2f0d10b7c08_0_20"/>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f0d10b7c08_0_20"/>
          <p:cNvSpPr/>
          <p:nvPr/>
        </p:nvSpPr>
        <p:spPr>
          <a:xfrm>
            <a:off x="0" y="4622800"/>
            <a:ext cx="5931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f0d10b7c08_0_20"/>
          <p:cNvSpPr/>
          <p:nvPr/>
        </p:nvSpPr>
        <p:spPr>
          <a:xfrm>
            <a:off x="-203225" y="4622800"/>
            <a:ext cx="6135000" cy="990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Introduction</a:t>
            </a:r>
            <a:endParaRPr b="0" i="0" sz="4800" u="none" cap="none" strike="noStrike">
              <a:solidFill>
                <a:schemeClr val="dk1"/>
              </a:solidFill>
              <a:latin typeface="Calibri"/>
              <a:ea typeface="Calibri"/>
              <a:cs typeface="Calibri"/>
              <a:sym typeface="Calibri"/>
            </a:endParaRPr>
          </a:p>
        </p:txBody>
      </p:sp>
      <p:sp>
        <p:nvSpPr>
          <p:cNvPr id="45" name="Google Shape;45;g2f0d10b7c08_0_20"/>
          <p:cNvSpPr/>
          <p:nvPr/>
        </p:nvSpPr>
        <p:spPr>
          <a:xfrm>
            <a:off x="-135484" y="55118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6" name="Google Shape;46;g2f0d10b7c08_0_20"/>
          <p:cNvPicPr preferRelativeResize="0"/>
          <p:nvPr/>
        </p:nvPicPr>
        <p:blipFill rotWithShape="1">
          <a:blip r:embed="rId5">
            <a:alphaModFix/>
          </a:blip>
          <a:srcRect b="0" l="0" r="0" t="0"/>
          <a:stretch/>
        </p:blipFill>
        <p:spPr>
          <a:xfrm>
            <a:off x="6134867" y="4521200"/>
            <a:ext cx="1625803" cy="1625600"/>
          </a:xfrm>
          <a:prstGeom prst="rect">
            <a:avLst/>
          </a:prstGeom>
          <a:noFill/>
          <a:ln>
            <a:noFill/>
          </a:ln>
        </p:spPr>
      </p:pic>
      <p:sp>
        <p:nvSpPr>
          <p:cNvPr id="47" name="Google Shape;47;g2f0d10b7c08_0_20"/>
          <p:cNvSpPr/>
          <p:nvPr/>
        </p:nvSpPr>
        <p:spPr>
          <a:xfrm>
            <a:off x="6134867" y="4521200"/>
            <a:ext cx="1625700" cy="1625700"/>
          </a:xfrm>
          <a:prstGeom prst="roundRect">
            <a:avLst>
              <a:gd fmla="val 781313" name="adj"/>
            </a:avLst>
          </a:prstGeom>
          <a:noFill/>
          <a:ln cap="flat" cmpd="sng" w="50800">
            <a:solidFill>
              <a:srgbClr val="5B3C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f0d10b7c08_0_20"/>
          <p:cNvSpPr/>
          <p:nvPr/>
        </p:nvSpPr>
        <p:spPr>
          <a:xfrm>
            <a:off x="6617527" y="4838700"/>
            <a:ext cx="6606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B3C23"/>
              </a:buClr>
              <a:buSzPts val="4800"/>
              <a:buFont typeface="Oregano"/>
              <a:buNone/>
            </a:pPr>
            <a:r>
              <a:rPr b="0" i="0" lang="en-US" sz="4800" u="none" cap="none" strike="noStrike">
                <a:solidFill>
                  <a:srgbClr val="5B3C23"/>
                </a:solidFill>
                <a:latin typeface="Oregano"/>
                <a:ea typeface="Oregano"/>
                <a:cs typeface="Oregano"/>
                <a:sym typeface="Oregano"/>
              </a:rPr>
              <a:t>01</a:t>
            </a:r>
            <a:endParaRPr b="0" i="0" sz="4800" u="none" cap="none" strike="noStrike">
              <a:solidFill>
                <a:schemeClr val="dk1"/>
              </a:solidFill>
              <a:latin typeface="Calibri"/>
              <a:ea typeface="Calibri"/>
              <a:cs typeface="Calibri"/>
              <a:sym typeface="Calibri"/>
            </a:endParaRPr>
          </a:p>
        </p:txBody>
      </p:sp>
      <p:sp>
        <p:nvSpPr>
          <p:cNvPr id="49" name="Google Shape;49;g2f0d10b7c08_0_20"/>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2f0d10b7c08_0_20"/>
          <p:cNvPicPr preferRelativeResize="0"/>
          <p:nvPr/>
        </p:nvPicPr>
        <p:blipFill rotWithShape="1">
          <a:blip r:embed="rId5">
            <a:alphaModFix/>
          </a:blip>
          <a:srcRect b="0" l="0" r="0" t="0"/>
          <a:stretch/>
        </p:blipFill>
        <p:spPr>
          <a:xfrm>
            <a:off x="16626378" y="4521200"/>
            <a:ext cx="1625803" cy="1625600"/>
          </a:xfrm>
          <a:prstGeom prst="rect">
            <a:avLst/>
          </a:prstGeom>
          <a:noFill/>
          <a:ln>
            <a:noFill/>
          </a:ln>
        </p:spPr>
      </p:pic>
      <p:sp>
        <p:nvSpPr>
          <p:cNvPr id="51" name="Google Shape;51;g2f0d10b7c08_0_20"/>
          <p:cNvSpPr/>
          <p:nvPr/>
        </p:nvSpPr>
        <p:spPr>
          <a:xfrm>
            <a:off x="16626378" y="4521200"/>
            <a:ext cx="1625700" cy="1625700"/>
          </a:xfrm>
          <a:prstGeom prst="roundRect">
            <a:avLst>
              <a:gd fmla="val 781313" name="adj"/>
            </a:avLst>
          </a:prstGeom>
          <a:noFill/>
          <a:ln cap="flat" cmpd="sng" w="50800">
            <a:solidFill>
              <a:srgbClr val="5B3C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f0d10b7c08_0_20"/>
          <p:cNvSpPr/>
          <p:nvPr/>
        </p:nvSpPr>
        <p:spPr>
          <a:xfrm>
            <a:off x="17020127" y="4838700"/>
            <a:ext cx="8382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B3C23"/>
              </a:buClr>
              <a:buSzPts val="4800"/>
              <a:buFont typeface="Oregano"/>
              <a:buNone/>
            </a:pPr>
            <a:r>
              <a:rPr b="0" i="0" lang="en-US" sz="4800" u="none" cap="none" strike="noStrike">
                <a:solidFill>
                  <a:srgbClr val="5B3C23"/>
                </a:solidFill>
                <a:latin typeface="Oregano"/>
                <a:ea typeface="Oregano"/>
                <a:cs typeface="Oregano"/>
                <a:sym typeface="Oregano"/>
              </a:rPr>
              <a:t>02</a:t>
            </a:r>
            <a:endParaRPr b="0" i="0" sz="4800" u="none" cap="none" strike="noStrike">
              <a:solidFill>
                <a:schemeClr val="dk1"/>
              </a:solidFill>
              <a:latin typeface="Calibri"/>
              <a:ea typeface="Calibri"/>
              <a:cs typeface="Calibri"/>
              <a:sym typeface="Calibri"/>
            </a:endParaRPr>
          </a:p>
        </p:txBody>
      </p:sp>
      <p:sp>
        <p:nvSpPr>
          <p:cNvPr id="53" name="Google Shape;53;g2f0d10b7c08_0_20"/>
          <p:cNvSpPr/>
          <p:nvPr/>
        </p:nvSpPr>
        <p:spPr>
          <a:xfrm>
            <a:off x="18455407" y="4622800"/>
            <a:ext cx="5931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f0d10b7c08_0_20"/>
          <p:cNvSpPr/>
          <p:nvPr/>
        </p:nvSpPr>
        <p:spPr>
          <a:xfrm>
            <a:off x="18455407" y="4622800"/>
            <a:ext cx="6135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Encounters</a:t>
            </a:r>
            <a:endParaRPr b="0" i="0" sz="4800" u="none" cap="none" strike="noStrike">
              <a:solidFill>
                <a:schemeClr val="dk1"/>
              </a:solidFill>
              <a:latin typeface="Calibri"/>
              <a:ea typeface="Calibri"/>
              <a:cs typeface="Calibri"/>
              <a:sym typeface="Calibri"/>
            </a:endParaRPr>
          </a:p>
        </p:txBody>
      </p:sp>
      <p:sp>
        <p:nvSpPr>
          <p:cNvPr id="55" name="Google Shape;55;g2f0d10b7c08_0_20"/>
          <p:cNvSpPr/>
          <p:nvPr/>
        </p:nvSpPr>
        <p:spPr>
          <a:xfrm>
            <a:off x="18455407" y="55118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6" name="Google Shape;56;g2f0d10b7c08_0_20"/>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f0d10b7c08_0_20"/>
          <p:cNvSpPr/>
          <p:nvPr/>
        </p:nvSpPr>
        <p:spPr>
          <a:xfrm>
            <a:off x="0" y="7607300"/>
            <a:ext cx="5931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f0d10b7c08_0_20"/>
          <p:cNvSpPr/>
          <p:nvPr/>
        </p:nvSpPr>
        <p:spPr>
          <a:xfrm>
            <a:off x="-203225" y="7607300"/>
            <a:ext cx="6135000" cy="990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Wonders</a:t>
            </a:r>
            <a:endParaRPr b="0" i="0" sz="4800" u="none" cap="none" strike="noStrike">
              <a:solidFill>
                <a:schemeClr val="dk1"/>
              </a:solidFill>
              <a:latin typeface="Calibri"/>
              <a:ea typeface="Calibri"/>
              <a:cs typeface="Calibri"/>
              <a:sym typeface="Calibri"/>
            </a:endParaRPr>
          </a:p>
        </p:txBody>
      </p:sp>
      <p:sp>
        <p:nvSpPr>
          <p:cNvPr id="59" name="Google Shape;59;g2f0d10b7c08_0_20"/>
          <p:cNvSpPr/>
          <p:nvPr/>
        </p:nvSpPr>
        <p:spPr>
          <a:xfrm>
            <a:off x="-135484" y="84963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0" name="Google Shape;60;g2f0d10b7c08_0_20"/>
          <p:cNvPicPr preferRelativeResize="0"/>
          <p:nvPr/>
        </p:nvPicPr>
        <p:blipFill rotWithShape="1">
          <a:blip r:embed="rId5">
            <a:alphaModFix/>
          </a:blip>
          <a:srcRect b="0" l="0" r="0" t="0"/>
          <a:stretch/>
        </p:blipFill>
        <p:spPr>
          <a:xfrm>
            <a:off x="6134867" y="7505700"/>
            <a:ext cx="1625803" cy="1625600"/>
          </a:xfrm>
          <a:prstGeom prst="rect">
            <a:avLst/>
          </a:prstGeom>
          <a:noFill/>
          <a:ln>
            <a:noFill/>
          </a:ln>
        </p:spPr>
      </p:pic>
      <p:sp>
        <p:nvSpPr>
          <p:cNvPr id="61" name="Google Shape;61;g2f0d10b7c08_0_20"/>
          <p:cNvSpPr/>
          <p:nvPr/>
        </p:nvSpPr>
        <p:spPr>
          <a:xfrm>
            <a:off x="6134867" y="7505700"/>
            <a:ext cx="1625700" cy="1625700"/>
          </a:xfrm>
          <a:prstGeom prst="roundRect">
            <a:avLst>
              <a:gd fmla="val 781313" name="adj"/>
            </a:avLst>
          </a:prstGeom>
          <a:noFill/>
          <a:ln cap="flat" cmpd="sng" w="50800">
            <a:solidFill>
              <a:srgbClr val="5B3C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f0d10b7c08_0_20"/>
          <p:cNvSpPr/>
          <p:nvPr/>
        </p:nvSpPr>
        <p:spPr>
          <a:xfrm>
            <a:off x="6515914" y="7823200"/>
            <a:ext cx="8637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B3C23"/>
              </a:buClr>
              <a:buSzPts val="4800"/>
              <a:buFont typeface="Oregano"/>
              <a:buNone/>
            </a:pPr>
            <a:r>
              <a:rPr b="0" i="0" lang="en-US" sz="4800" u="none" cap="none" strike="noStrike">
                <a:solidFill>
                  <a:srgbClr val="5B3C23"/>
                </a:solidFill>
                <a:latin typeface="Oregano"/>
                <a:ea typeface="Oregano"/>
                <a:cs typeface="Oregano"/>
                <a:sym typeface="Oregano"/>
              </a:rPr>
              <a:t>03</a:t>
            </a:r>
            <a:endParaRPr b="0" i="0" sz="4800" u="none" cap="none" strike="noStrike">
              <a:solidFill>
                <a:schemeClr val="dk1"/>
              </a:solidFill>
              <a:latin typeface="Calibri"/>
              <a:ea typeface="Calibri"/>
              <a:cs typeface="Calibri"/>
              <a:sym typeface="Calibri"/>
            </a:endParaRPr>
          </a:p>
        </p:txBody>
      </p:sp>
      <p:sp>
        <p:nvSpPr>
          <p:cNvPr id="63" name="Google Shape;63;g2f0d10b7c08_0_20"/>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g2f0d10b7c08_0_20"/>
          <p:cNvPicPr preferRelativeResize="0"/>
          <p:nvPr/>
        </p:nvPicPr>
        <p:blipFill rotWithShape="1">
          <a:blip r:embed="rId5">
            <a:alphaModFix/>
          </a:blip>
          <a:srcRect b="0" l="0" r="0" t="0"/>
          <a:stretch/>
        </p:blipFill>
        <p:spPr>
          <a:xfrm>
            <a:off x="16626378" y="7505700"/>
            <a:ext cx="1625803" cy="1625600"/>
          </a:xfrm>
          <a:prstGeom prst="rect">
            <a:avLst/>
          </a:prstGeom>
          <a:noFill/>
          <a:ln>
            <a:noFill/>
          </a:ln>
        </p:spPr>
      </p:pic>
      <p:sp>
        <p:nvSpPr>
          <p:cNvPr id="65" name="Google Shape;65;g2f0d10b7c08_0_20"/>
          <p:cNvSpPr/>
          <p:nvPr/>
        </p:nvSpPr>
        <p:spPr>
          <a:xfrm>
            <a:off x="16626378" y="7505700"/>
            <a:ext cx="1625700" cy="1625700"/>
          </a:xfrm>
          <a:prstGeom prst="roundRect">
            <a:avLst>
              <a:gd fmla="val 781313" name="adj"/>
            </a:avLst>
          </a:prstGeom>
          <a:noFill/>
          <a:ln cap="flat" cmpd="sng" w="50800">
            <a:solidFill>
              <a:srgbClr val="5B3C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f0d10b7c08_0_20"/>
          <p:cNvSpPr/>
          <p:nvPr/>
        </p:nvSpPr>
        <p:spPr>
          <a:xfrm>
            <a:off x="16994724" y="7823200"/>
            <a:ext cx="8892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B3C23"/>
              </a:buClr>
              <a:buSzPts val="4800"/>
              <a:buFont typeface="Oregano"/>
              <a:buNone/>
            </a:pPr>
            <a:r>
              <a:rPr b="0" i="0" lang="en-US" sz="4800" u="none" cap="none" strike="noStrike">
                <a:solidFill>
                  <a:srgbClr val="5B3C23"/>
                </a:solidFill>
                <a:latin typeface="Oregano"/>
                <a:ea typeface="Oregano"/>
                <a:cs typeface="Oregano"/>
                <a:sym typeface="Oregano"/>
              </a:rPr>
              <a:t>04</a:t>
            </a:r>
            <a:endParaRPr b="0" i="0" sz="4800" u="none" cap="none" strike="noStrike">
              <a:solidFill>
                <a:schemeClr val="dk1"/>
              </a:solidFill>
              <a:latin typeface="Calibri"/>
              <a:ea typeface="Calibri"/>
              <a:cs typeface="Calibri"/>
              <a:sym typeface="Calibri"/>
            </a:endParaRPr>
          </a:p>
        </p:txBody>
      </p:sp>
      <p:sp>
        <p:nvSpPr>
          <p:cNvPr id="67" name="Google Shape;67;g2f0d10b7c08_0_20"/>
          <p:cNvSpPr/>
          <p:nvPr/>
        </p:nvSpPr>
        <p:spPr>
          <a:xfrm>
            <a:off x="18455407" y="7607300"/>
            <a:ext cx="5931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f0d10b7c08_0_20"/>
          <p:cNvSpPr/>
          <p:nvPr/>
        </p:nvSpPr>
        <p:spPr>
          <a:xfrm>
            <a:off x="18455407" y="7607300"/>
            <a:ext cx="6135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Magic</a:t>
            </a:r>
            <a:endParaRPr b="0" i="0" sz="4800" u="none" cap="none" strike="noStrike">
              <a:solidFill>
                <a:schemeClr val="dk1"/>
              </a:solidFill>
              <a:latin typeface="Calibri"/>
              <a:ea typeface="Calibri"/>
              <a:cs typeface="Calibri"/>
              <a:sym typeface="Calibri"/>
            </a:endParaRPr>
          </a:p>
        </p:txBody>
      </p:sp>
      <p:sp>
        <p:nvSpPr>
          <p:cNvPr id="69" name="Google Shape;69;g2f0d10b7c08_0_20"/>
          <p:cNvSpPr/>
          <p:nvPr/>
        </p:nvSpPr>
        <p:spPr>
          <a:xfrm>
            <a:off x="18455407" y="84963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0" name="Google Shape;70;g2f0d10b7c08_0_20"/>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f0d10b7c08_0_20"/>
          <p:cNvSpPr/>
          <p:nvPr/>
        </p:nvSpPr>
        <p:spPr>
          <a:xfrm>
            <a:off x="0" y="10591800"/>
            <a:ext cx="5931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f0d10b7c08_0_20"/>
          <p:cNvSpPr/>
          <p:nvPr/>
        </p:nvSpPr>
        <p:spPr>
          <a:xfrm>
            <a:off x="-203225" y="10591800"/>
            <a:ext cx="6135000" cy="990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Adventure</a:t>
            </a:r>
            <a:endParaRPr b="0" i="0" sz="4800" u="none" cap="none" strike="noStrike">
              <a:solidFill>
                <a:schemeClr val="dk1"/>
              </a:solidFill>
              <a:latin typeface="Calibri"/>
              <a:ea typeface="Calibri"/>
              <a:cs typeface="Calibri"/>
              <a:sym typeface="Calibri"/>
            </a:endParaRPr>
          </a:p>
        </p:txBody>
      </p:sp>
      <p:sp>
        <p:nvSpPr>
          <p:cNvPr id="73" name="Google Shape;73;g2f0d10b7c08_0_20"/>
          <p:cNvSpPr/>
          <p:nvPr/>
        </p:nvSpPr>
        <p:spPr>
          <a:xfrm>
            <a:off x="-135484" y="114808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4" name="Google Shape;74;g2f0d10b7c08_0_20"/>
          <p:cNvPicPr preferRelativeResize="0"/>
          <p:nvPr/>
        </p:nvPicPr>
        <p:blipFill rotWithShape="1">
          <a:blip r:embed="rId5">
            <a:alphaModFix/>
          </a:blip>
          <a:srcRect b="0" l="0" r="0" t="0"/>
          <a:stretch/>
        </p:blipFill>
        <p:spPr>
          <a:xfrm>
            <a:off x="6134867" y="10490200"/>
            <a:ext cx="1625803" cy="1625600"/>
          </a:xfrm>
          <a:prstGeom prst="rect">
            <a:avLst/>
          </a:prstGeom>
          <a:noFill/>
          <a:ln>
            <a:noFill/>
          </a:ln>
        </p:spPr>
      </p:pic>
      <p:sp>
        <p:nvSpPr>
          <p:cNvPr id="75" name="Google Shape;75;g2f0d10b7c08_0_20"/>
          <p:cNvSpPr/>
          <p:nvPr/>
        </p:nvSpPr>
        <p:spPr>
          <a:xfrm>
            <a:off x="6134867" y="10490200"/>
            <a:ext cx="1625700" cy="1625700"/>
          </a:xfrm>
          <a:prstGeom prst="roundRect">
            <a:avLst>
              <a:gd fmla="val 781313" name="adj"/>
            </a:avLst>
          </a:prstGeom>
          <a:noFill/>
          <a:ln cap="flat" cmpd="sng" w="50800">
            <a:solidFill>
              <a:srgbClr val="5B3C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f0d10b7c08_0_20"/>
          <p:cNvSpPr/>
          <p:nvPr/>
        </p:nvSpPr>
        <p:spPr>
          <a:xfrm>
            <a:off x="6541318" y="10807700"/>
            <a:ext cx="8130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B3C23"/>
              </a:buClr>
              <a:buSzPts val="4800"/>
              <a:buFont typeface="Oregano"/>
              <a:buNone/>
            </a:pPr>
            <a:r>
              <a:rPr b="0" i="0" lang="en-US" sz="4800" u="none" cap="none" strike="noStrike">
                <a:solidFill>
                  <a:srgbClr val="5B3C23"/>
                </a:solidFill>
                <a:latin typeface="Oregano"/>
                <a:ea typeface="Oregano"/>
                <a:cs typeface="Oregano"/>
                <a:sym typeface="Oregano"/>
              </a:rPr>
              <a:t>05</a:t>
            </a:r>
            <a:endParaRPr b="0" i="0" sz="4800" u="none" cap="none" strike="noStrike">
              <a:solidFill>
                <a:schemeClr val="dk1"/>
              </a:solidFill>
              <a:latin typeface="Calibri"/>
              <a:ea typeface="Calibri"/>
              <a:cs typeface="Calibri"/>
              <a:sym typeface="Calibri"/>
            </a:endParaRPr>
          </a:p>
        </p:txBody>
      </p:sp>
      <p:sp>
        <p:nvSpPr>
          <p:cNvPr id="77" name="Google Shape;77;g2f0d10b7c08_0_20"/>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2f0d10b7c08_0_20"/>
          <p:cNvPicPr preferRelativeResize="0"/>
          <p:nvPr/>
        </p:nvPicPr>
        <p:blipFill rotWithShape="1">
          <a:blip r:embed="rId5">
            <a:alphaModFix/>
          </a:blip>
          <a:srcRect b="0" l="0" r="0" t="0"/>
          <a:stretch/>
        </p:blipFill>
        <p:spPr>
          <a:xfrm>
            <a:off x="16626378" y="10490200"/>
            <a:ext cx="1625803" cy="1625600"/>
          </a:xfrm>
          <a:prstGeom prst="rect">
            <a:avLst/>
          </a:prstGeom>
          <a:noFill/>
          <a:ln>
            <a:noFill/>
          </a:ln>
        </p:spPr>
      </p:pic>
      <p:sp>
        <p:nvSpPr>
          <p:cNvPr id="79" name="Google Shape;79;g2f0d10b7c08_0_20"/>
          <p:cNvSpPr/>
          <p:nvPr/>
        </p:nvSpPr>
        <p:spPr>
          <a:xfrm>
            <a:off x="16626378" y="10490200"/>
            <a:ext cx="1625700" cy="1625700"/>
          </a:xfrm>
          <a:prstGeom prst="roundRect">
            <a:avLst>
              <a:gd fmla="val 781313" name="adj"/>
            </a:avLst>
          </a:prstGeom>
          <a:noFill/>
          <a:ln cap="flat" cmpd="sng" w="50800">
            <a:solidFill>
              <a:srgbClr val="5B3C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f0d10b7c08_0_20"/>
          <p:cNvSpPr/>
          <p:nvPr/>
        </p:nvSpPr>
        <p:spPr>
          <a:xfrm>
            <a:off x="17020127" y="10807700"/>
            <a:ext cx="8382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B3C23"/>
              </a:buClr>
              <a:buSzPts val="4800"/>
              <a:buFont typeface="Oregano"/>
              <a:buNone/>
            </a:pPr>
            <a:r>
              <a:rPr b="0" i="0" lang="en-US" sz="4800" u="none" cap="none" strike="noStrike">
                <a:solidFill>
                  <a:srgbClr val="5B3C23"/>
                </a:solidFill>
                <a:latin typeface="Oregano"/>
                <a:ea typeface="Oregano"/>
                <a:cs typeface="Oregano"/>
                <a:sym typeface="Oregano"/>
              </a:rPr>
              <a:t>06</a:t>
            </a:r>
            <a:endParaRPr b="0" i="0" sz="4800" u="none" cap="none" strike="noStrike">
              <a:solidFill>
                <a:schemeClr val="dk1"/>
              </a:solidFill>
              <a:latin typeface="Calibri"/>
              <a:ea typeface="Calibri"/>
              <a:cs typeface="Calibri"/>
              <a:sym typeface="Calibri"/>
            </a:endParaRPr>
          </a:p>
        </p:txBody>
      </p:sp>
      <p:sp>
        <p:nvSpPr>
          <p:cNvPr id="81" name="Google Shape;81;g2f0d10b7c08_0_20"/>
          <p:cNvSpPr/>
          <p:nvPr/>
        </p:nvSpPr>
        <p:spPr>
          <a:xfrm>
            <a:off x="18455407" y="10591800"/>
            <a:ext cx="5931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f0d10b7c08_0_20"/>
          <p:cNvSpPr/>
          <p:nvPr/>
        </p:nvSpPr>
        <p:spPr>
          <a:xfrm>
            <a:off x="18455407" y="10591800"/>
            <a:ext cx="6135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Conclusion</a:t>
            </a:r>
            <a:endParaRPr b="0" i="0" sz="4800" u="none" cap="none" strike="noStrike">
              <a:solidFill>
                <a:schemeClr val="dk1"/>
              </a:solidFill>
              <a:latin typeface="Calibri"/>
              <a:ea typeface="Calibri"/>
              <a:cs typeface="Calibri"/>
              <a:sym typeface="Calibri"/>
            </a:endParaRPr>
          </a:p>
        </p:txBody>
      </p:sp>
      <p:sp>
        <p:nvSpPr>
          <p:cNvPr id="83" name="Google Shape;83;g2f0d10b7c08_0_20"/>
          <p:cNvSpPr/>
          <p:nvPr/>
        </p:nvSpPr>
        <p:spPr>
          <a:xfrm>
            <a:off x="18455407" y="114808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84" name="Google Shape;84;g2f0d10b7c08_0_20"/>
          <p:cNvPicPr preferRelativeResize="0"/>
          <p:nvPr/>
        </p:nvPicPr>
        <p:blipFill rotWithShape="1">
          <a:blip r:embed="rId6">
            <a:alphaModFix/>
          </a:blip>
          <a:srcRect b="0" l="0" r="0" t="0"/>
          <a:stretch/>
        </p:blipFill>
        <p:spPr>
          <a:xfrm>
            <a:off x="8662483" y="4013200"/>
            <a:ext cx="7062083" cy="8966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89" name="Shape 89"/>
        <p:cNvGrpSpPr/>
        <p:nvPr/>
      </p:nvGrpSpPr>
      <p:grpSpPr>
        <a:xfrm>
          <a:off x="0" y="0"/>
          <a:ext cx="0" cy="0"/>
          <a:chOff x="0" y="0"/>
          <a:chExt cx="0" cy="0"/>
        </a:xfrm>
      </p:grpSpPr>
      <p:pic>
        <p:nvPicPr>
          <p:cNvPr descr=" " id="90" name="Google Shape;90;g2f0d10b7c08_0_7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1" name="Google Shape;91;g2f0d10b7c08_0_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2f0d10b7c08_0_7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3" name="Google Shape;93;g2f0d10b7c08_0_71"/>
          <p:cNvSpPr/>
          <p:nvPr/>
        </p:nvSpPr>
        <p:spPr>
          <a:xfrm>
            <a:off x="2959470" y="2743200"/>
            <a:ext cx="10881000" cy="164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Oregano"/>
              <a:buNone/>
            </a:pPr>
            <a:r>
              <a:rPr b="0" i="0" lang="en-US" sz="8000" u="none" cap="none" strike="noStrike">
                <a:solidFill>
                  <a:srgbClr val="272727"/>
                </a:solidFill>
                <a:latin typeface="Oregano"/>
                <a:ea typeface="Oregano"/>
                <a:cs typeface="Oregano"/>
                <a:sym typeface="Oregano"/>
              </a:rPr>
              <a:t>The Realm of the Extraordinary</a:t>
            </a:r>
            <a:endParaRPr b="0" i="0" sz="8000" u="none" cap="none" strike="noStrike">
              <a:solidFill>
                <a:schemeClr val="dk1"/>
              </a:solidFill>
              <a:latin typeface="Calibri"/>
              <a:ea typeface="Calibri"/>
              <a:cs typeface="Calibri"/>
              <a:sym typeface="Calibri"/>
            </a:endParaRPr>
          </a:p>
        </p:txBody>
      </p:sp>
      <p:sp>
        <p:nvSpPr>
          <p:cNvPr id="94" name="Google Shape;94;g2f0d10b7c08_0_71"/>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5" name="Google Shape;95;g2f0d10b7c08_0_71"/>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100" name="Shape 100"/>
        <p:cNvGrpSpPr/>
        <p:nvPr/>
      </p:nvGrpSpPr>
      <p:grpSpPr>
        <a:xfrm>
          <a:off x="0" y="0"/>
          <a:ext cx="0" cy="0"/>
          <a:chOff x="0" y="0"/>
          <a:chExt cx="0" cy="0"/>
        </a:xfrm>
      </p:grpSpPr>
      <p:pic>
        <p:nvPicPr>
          <p:cNvPr descr=" " id="101" name="Google Shape;101;g2f0d10b7c08_0_8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02" name="Google Shape;102;g2f0d10b7c08_0_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g2f0d10b7c08_0_8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04" name="Google Shape;104;g2f0d10b7c08_0_81"/>
          <p:cNvPicPr preferRelativeResize="0"/>
          <p:nvPr/>
        </p:nvPicPr>
        <p:blipFill rotWithShape="1">
          <a:blip r:embed="rId5">
            <a:alphaModFix/>
          </a:blip>
          <a:srcRect b="0" l="0" r="0" t="0"/>
          <a:stretch/>
        </p:blipFill>
        <p:spPr>
          <a:xfrm>
            <a:off x="0" y="0"/>
            <a:ext cx="24387048" cy="10838686"/>
          </a:xfrm>
          <a:prstGeom prst="rect">
            <a:avLst/>
          </a:prstGeom>
          <a:noFill/>
          <a:ln>
            <a:noFill/>
          </a:ln>
        </p:spPr>
      </p:pic>
      <p:sp>
        <p:nvSpPr>
          <p:cNvPr id="105" name="Google Shape;105;g2f0d10b7c08_0_81"/>
          <p:cNvSpPr/>
          <p:nvPr/>
        </p:nvSpPr>
        <p:spPr>
          <a:xfrm>
            <a:off x="1816327" y="11087100"/>
            <a:ext cx="9907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f0d10b7c08_0_81"/>
          <p:cNvSpPr/>
          <p:nvPr/>
        </p:nvSpPr>
        <p:spPr>
          <a:xfrm>
            <a:off x="1816327" y="11087100"/>
            <a:ext cx="9907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f0d10b7c08_0_81"/>
          <p:cNvSpPr/>
          <p:nvPr/>
        </p:nvSpPr>
        <p:spPr>
          <a:xfrm>
            <a:off x="1816327" y="11087100"/>
            <a:ext cx="101106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Unicorn Sightings</a:t>
            </a:r>
            <a:endParaRPr b="0" i="0" sz="4800" u="none" cap="none" strike="noStrike">
              <a:solidFill>
                <a:schemeClr val="dk1"/>
              </a:solidFill>
              <a:latin typeface="Calibri"/>
              <a:ea typeface="Calibri"/>
              <a:cs typeface="Calibri"/>
              <a:sym typeface="Calibri"/>
            </a:endParaRPr>
          </a:p>
        </p:txBody>
      </p:sp>
      <p:sp>
        <p:nvSpPr>
          <p:cNvPr id="108" name="Google Shape;108;g2f0d10b7c08_0_81"/>
          <p:cNvSpPr/>
          <p:nvPr/>
        </p:nvSpPr>
        <p:spPr>
          <a:xfrm>
            <a:off x="1816327" y="12077700"/>
            <a:ext cx="100428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09" name="Google Shape;109;g2f0d10b7c08_0_81"/>
          <p:cNvSpPr/>
          <p:nvPr/>
        </p:nvSpPr>
        <p:spPr>
          <a:xfrm>
            <a:off x="12676184" y="11087100"/>
            <a:ext cx="9907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2f0d10b7c08_0_81"/>
          <p:cNvSpPr/>
          <p:nvPr/>
        </p:nvSpPr>
        <p:spPr>
          <a:xfrm>
            <a:off x="12676184" y="11087100"/>
            <a:ext cx="9907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f0d10b7c08_0_81"/>
          <p:cNvSpPr/>
          <p:nvPr/>
        </p:nvSpPr>
        <p:spPr>
          <a:xfrm>
            <a:off x="12676184" y="11087100"/>
            <a:ext cx="101106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Dragon Taming</a:t>
            </a:r>
            <a:endParaRPr b="0" i="0" sz="4800" u="none" cap="none" strike="noStrike">
              <a:solidFill>
                <a:schemeClr val="dk1"/>
              </a:solidFill>
              <a:latin typeface="Calibri"/>
              <a:ea typeface="Calibri"/>
              <a:cs typeface="Calibri"/>
              <a:sym typeface="Calibri"/>
            </a:endParaRPr>
          </a:p>
        </p:txBody>
      </p:sp>
      <p:sp>
        <p:nvSpPr>
          <p:cNvPr id="112" name="Google Shape;112;g2f0d10b7c08_0_81"/>
          <p:cNvSpPr/>
          <p:nvPr/>
        </p:nvSpPr>
        <p:spPr>
          <a:xfrm>
            <a:off x="12676184" y="12077700"/>
            <a:ext cx="100428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117" name="Shape 117"/>
        <p:cNvGrpSpPr/>
        <p:nvPr/>
      </p:nvGrpSpPr>
      <p:grpSpPr>
        <a:xfrm>
          <a:off x="0" y="0"/>
          <a:ext cx="0" cy="0"/>
          <a:chOff x="0" y="0"/>
          <a:chExt cx="0" cy="0"/>
        </a:xfrm>
      </p:grpSpPr>
      <p:pic>
        <p:nvPicPr>
          <p:cNvPr descr=" " id="118" name="Google Shape;118;g2f0d10b7c08_0_9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9" name="Google Shape;119;g2f0d10b7c08_0_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g2f0d10b7c08_0_9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1" name="Google Shape;121;g2f0d10b7c08_0_97"/>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f0d10b7c08_0_97"/>
          <p:cNvSpPr/>
          <p:nvPr/>
        </p:nvSpPr>
        <p:spPr>
          <a:xfrm>
            <a:off x="914514" y="3492500"/>
            <a:ext cx="35946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f0d10b7c08_0_97"/>
          <p:cNvSpPr/>
          <p:nvPr/>
        </p:nvSpPr>
        <p:spPr>
          <a:xfrm>
            <a:off x="914514" y="3492500"/>
            <a:ext cx="37977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Unicorn Sightings</a:t>
            </a:r>
            <a:endParaRPr b="0" i="0" sz="4800" u="none" cap="none" strike="noStrike">
              <a:solidFill>
                <a:schemeClr val="dk1"/>
              </a:solidFill>
              <a:latin typeface="Calibri"/>
              <a:ea typeface="Calibri"/>
              <a:cs typeface="Calibri"/>
              <a:sym typeface="Calibri"/>
            </a:endParaRPr>
          </a:p>
        </p:txBody>
      </p:sp>
      <p:sp>
        <p:nvSpPr>
          <p:cNvPr id="124" name="Google Shape;124;g2f0d10b7c08_0_97"/>
          <p:cNvSpPr/>
          <p:nvPr/>
        </p:nvSpPr>
        <p:spPr>
          <a:xfrm>
            <a:off x="914514" y="48895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f0d10b7c08_0_97"/>
          <p:cNvSpPr/>
          <p:nvPr/>
        </p:nvSpPr>
        <p:spPr>
          <a:xfrm>
            <a:off x="914514" y="48895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6" name="Google Shape;126;g2f0d10b7c08_0_97"/>
          <p:cNvPicPr preferRelativeResize="0"/>
          <p:nvPr/>
        </p:nvPicPr>
        <p:blipFill rotWithShape="1">
          <a:blip r:embed="rId5">
            <a:alphaModFix/>
          </a:blip>
          <a:srcRect b="0" l="0" r="0" t="0"/>
          <a:stretch/>
        </p:blipFill>
        <p:spPr>
          <a:xfrm>
            <a:off x="914514" y="7099300"/>
            <a:ext cx="7023978" cy="5156200"/>
          </a:xfrm>
          <a:prstGeom prst="rect">
            <a:avLst/>
          </a:prstGeom>
          <a:noFill/>
          <a:ln>
            <a:noFill/>
          </a:ln>
        </p:spPr>
      </p:pic>
      <p:sp>
        <p:nvSpPr>
          <p:cNvPr id="127" name="Google Shape;127;g2f0d10b7c08_0_97"/>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f0d10b7c08_0_97"/>
          <p:cNvSpPr/>
          <p:nvPr/>
        </p:nvSpPr>
        <p:spPr>
          <a:xfrm>
            <a:off x="15826178" y="3492500"/>
            <a:ext cx="35946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f0d10b7c08_0_97"/>
          <p:cNvSpPr/>
          <p:nvPr/>
        </p:nvSpPr>
        <p:spPr>
          <a:xfrm>
            <a:off x="15826178" y="3492500"/>
            <a:ext cx="37977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Unicorn Sightings</a:t>
            </a:r>
            <a:endParaRPr b="0" i="0" sz="4800" u="none" cap="none" strike="noStrike">
              <a:solidFill>
                <a:schemeClr val="dk1"/>
              </a:solidFill>
              <a:latin typeface="Calibri"/>
              <a:ea typeface="Calibri"/>
              <a:cs typeface="Calibri"/>
              <a:sym typeface="Calibri"/>
            </a:endParaRPr>
          </a:p>
        </p:txBody>
      </p:sp>
      <p:sp>
        <p:nvSpPr>
          <p:cNvPr id="130" name="Google Shape;130;g2f0d10b7c08_0_97"/>
          <p:cNvSpPr/>
          <p:nvPr/>
        </p:nvSpPr>
        <p:spPr>
          <a:xfrm>
            <a:off x="15826178" y="48895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f0d10b7c08_0_97"/>
          <p:cNvSpPr/>
          <p:nvPr/>
        </p:nvSpPr>
        <p:spPr>
          <a:xfrm>
            <a:off x="15826178" y="48895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2" name="Google Shape;132;g2f0d10b7c08_0_97"/>
          <p:cNvPicPr preferRelativeResize="0"/>
          <p:nvPr/>
        </p:nvPicPr>
        <p:blipFill rotWithShape="1">
          <a:blip r:embed="rId6">
            <a:alphaModFix/>
          </a:blip>
          <a:srcRect b="0" l="0" r="0" t="0"/>
          <a:stretch/>
        </p:blipFill>
        <p:spPr>
          <a:xfrm>
            <a:off x="15826178" y="7099300"/>
            <a:ext cx="7023978" cy="5156200"/>
          </a:xfrm>
          <a:prstGeom prst="rect">
            <a:avLst/>
          </a:prstGeom>
          <a:noFill/>
          <a:ln>
            <a:noFill/>
          </a:ln>
        </p:spPr>
      </p:pic>
      <p:sp>
        <p:nvSpPr>
          <p:cNvPr id="133" name="Google Shape;133;g2f0d10b7c08_0_97"/>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f0d10b7c08_0_97"/>
          <p:cNvSpPr/>
          <p:nvPr/>
        </p:nvSpPr>
        <p:spPr>
          <a:xfrm>
            <a:off x="8370346" y="1498600"/>
            <a:ext cx="30483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f0d10b7c08_0_97"/>
          <p:cNvSpPr/>
          <p:nvPr/>
        </p:nvSpPr>
        <p:spPr>
          <a:xfrm>
            <a:off x="8370346" y="1498600"/>
            <a:ext cx="32517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Dragon Taming</a:t>
            </a:r>
            <a:endParaRPr b="0" i="0" sz="4800" u="none" cap="none" strike="noStrike">
              <a:solidFill>
                <a:schemeClr val="dk1"/>
              </a:solidFill>
              <a:latin typeface="Calibri"/>
              <a:ea typeface="Calibri"/>
              <a:cs typeface="Calibri"/>
              <a:sym typeface="Calibri"/>
            </a:endParaRPr>
          </a:p>
        </p:txBody>
      </p:sp>
      <p:sp>
        <p:nvSpPr>
          <p:cNvPr id="136" name="Google Shape;136;g2f0d10b7c08_0_97"/>
          <p:cNvSpPr/>
          <p:nvPr/>
        </p:nvSpPr>
        <p:spPr>
          <a:xfrm>
            <a:off x="8370346" y="28956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f0d10b7c08_0_97"/>
          <p:cNvSpPr/>
          <p:nvPr/>
        </p:nvSpPr>
        <p:spPr>
          <a:xfrm>
            <a:off x="8370346" y="28956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8" name="Google Shape;138;g2f0d10b7c08_0_97"/>
          <p:cNvPicPr preferRelativeResize="0"/>
          <p:nvPr/>
        </p:nvPicPr>
        <p:blipFill rotWithShape="1">
          <a:blip r:embed="rId7">
            <a:alphaModFix/>
          </a:blip>
          <a:srcRect b="0" l="0" r="0" t="0"/>
          <a:stretch/>
        </p:blipFill>
        <p:spPr>
          <a:xfrm>
            <a:off x="8370346" y="5105400"/>
            <a:ext cx="7023978" cy="5156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143" name="Shape 143"/>
        <p:cNvGrpSpPr/>
        <p:nvPr/>
      </p:nvGrpSpPr>
      <p:grpSpPr>
        <a:xfrm>
          <a:off x="0" y="0"/>
          <a:ext cx="0" cy="0"/>
          <a:chOff x="0" y="0"/>
          <a:chExt cx="0" cy="0"/>
        </a:xfrm>
      </p:grpSpPr>
      <p:pic>
        <p:nvPicPr>
          <p:cNvPr descr=" " id="144" name="Google Shape;144;g2f0d10b7c08_0_1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45" name="Google Shape;145;g2f0d10b7c08_0_1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g2f0d10b7c08_0_1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47" name="Google Shape;147;g2f0d10b7c08_0_122"/>
          <p:cNvPicPr preferRelativeResize="0"/>
          <p:nvPr/>
        </p:nvPicPr>
        <p:blipFill rotWithShape="1">
          <a:blip r:embed="rId5">
            <a:alphaModFix/>
          </a:blip>
          <a:srcRect b="0" l="0" r="0" t="0"/>
          <a:stretch/>
        </p:blipFill>
        <p:spPr>
          <a:xfrm>
            <a:off x="2044956" y="2971800"/>
            <a:ext cx="7582848" cy="9728200"/>
          </a:xfrm>
          <a:prstGeom prst="rect">
            <a:avLst/>
          </a:prstGeom>
          <a:noFill/>
          <a:ln>
            <a:noFill/>
          </a:ln>
        </p:spPr>
      </p:pic>
      <p:pic>
        <p:nvPicPr>
          <p:cNvPr descr=" " id="148" name="Google Shape;148;g2f0d10b7c08_0_122"/>
          <p:cNvPicPr preferRelativeResize="0"/>
          <p:nvPr/>
        </p:nvPicPr>
        <p:blipFill rotWithShape="1">
          <a:blip r:embed="rId6">
            <a:alphaModFix/>
          </a:blip>
          <a:srcRect b="0" l="0" r="0" t="0"/>
          <a:stretch/>
        </p:blipFill>
        <p:spPr>
          <a:xfrm>
            <a:off x="5842730" y="1714500"/>
            <a:ext cx="5966698" cy="4437887"/>
          </a:xfrm>
          <a:prstGeom prst="rect">
            <a:avLst/>
          </a:prstGeom>
          <a:noFill/>
          <a:ln>
            <a:noFill/>
          </a:ln>
        </p:spPr>
      </p:pic>
      <p:sp>
        <p:nvSpPr>
          <p:cNvPr id="149" name="Google Shape;149;g2f0d10b7c08_0_122"/>
          <p:cNvSpPr/>
          <p:nvPr/>
        </p:nvSpPr>
        <p:spPr>
          <a:xfrm>
            <a:off x="10974172" y="5308600"/>
            <a:ext cx="9285000" cy="561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f0d10b7c08_0_122"/>
          <p:cNvSpPr/>
          <p:nvPr/>
        </p:nvSpPr>
        <p:spPr>
          <a:xfrm>
            <a:off x="10974172" y="5308600"/>
            <a:ext cx="9488100" cy="492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1" name="Google Shape;151;g2f0d10b7c08_0_122"/>
          <p:cNvSpPr/>
          <p:nvPr/>
        </p:nvSpPr>
        <p:spPr>
          <a:xfrm>
            <a:off x="17261457" y="10337800"/>
            <a:ext cx="3150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regano"/>
              <a:buNone/>
            </a:pPr>
            <a:r>
              <a:rPr b="0" i="0" lang="en-US" sz="3600" u="none" cap="none" strike="noStrike">
                <a:solidFill>
                  <a:srgbClr val="0E0E0E"/>
                </a:solidFill>
                <a:latin typeface="Oregano"/>
                <a:ea typeface="Oregano"/>
                <a:cs typeface="Oregano"/>
                <a:sym typeface="Oregano"/>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156" name="Shape 156"/>
        <p:cNvGrpSpPr/>
        <p:nvPr/>
      </p:nvGrpSpPr>
      <p:grpSpPr>
        <a:xfrm>
          <a:off x="0" y="0"/>
          <a:ext cx="0" cy="0"/>
          <a:chOff x="0" y="0"/>
          <a:chExt cx="0" cy="0"/>
        </a:xfrm>
      </p:grpSpPr>
      <p:pic>
        <p:nvPicPr>
          <p:cNvPr descr=" " id="157" name="Google Shape;157;g2f0d10b7c08_0_13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58" name="Google Shape;158;g2f0d10b7c08_0_1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g2f0d10b7c08_0_13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60" name="Google Shape;160;g2f0d10b7c08_0_134"/>
          <p:cNvSpPr/>
          <p:nvPr/>
        </p:nvSpPr>
        <p:spPr>
          <a:xfrm>
            <a:off x="14073359" y="4089400"/>
            <a:ext cx="7163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f0d10b7c08_0_134"/>
          <p:cNvSpPr/>
          <p:nvPr/>
        </p:nvSpPr>
        <p:spPr>
          <a:xfrm>
            <a:off x="14073359" y="4089400"/>
            <a:ext cx="73668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Dragon Taming Technique</a:t>
            </a:r>
            <a:endParaRPr b="0" i="0" sz="4800" u="none" cap="none" strike="noStrike">
              <a:solidFill>
                <a:schemeClr val="dk1"/>
              </a:solidFill>
              <a:latin typeface="Calibri"/>
              <a:ea typeface="Calibri"/>
              <a:cs typeface="Calibri"/>
              <a:sym typeface="Calibri"/>
            </a:endParaRPr>
          </a:p>
        </p:txBody>
      </p:sp>
      <p:sp>
        <p:nvSpPr>
          <p:cNvPr id="162" name="Google Shape;162;g2f0d10b7c08_0_134"/>
          <p:cNvSpPr/>
          <p:nvPr/>
        </p:nvSpPr>
        <p:spPr>
          <a:xfrm>
            <a:off x="14073359" y="51816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3" name="Google Shape;163;g2f0d10b7c08_0_134"/>
          <p:cNvSpPr/>
          <p:nvPr/>
        </p:nvSpPr>
        <p:spPr>
          <a:xfrm>
            <a:off x="14073359" y="7518400"/>
            <a:ext cx="7163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f0d10b7c08_0_134"/>
          <p:cNvSpPr/>
          <p:nvPr/>
        </p:nvSpPr>
        <p:spPr>
          <a:xfrm>
            <a:off x="14073359" y="7518400"/>
            <a:ext cx="73668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The Art of Unicorn Sighting</a:t>
            </a:r>
            <a:endParaRPr b="0" i="0" sz="4800" u="none" cap="none" strike="noStrike">
              <a:solidFill>
                <a:schemeClr val="dk1"/>
              </a:solidFill>
              <a:latin typeface="Calibri"/>
              <a:ea typeface="Calibri"/>
              <a:cs typeface="Calibri"/>
              <a:sym typeface="Calibri"/>
            </a:endParaRPr>
          </a:p>
        </p:txBody>
      </p:sp>
      <p:sp>
        <p:nvSpPr>
          <p:cNvPr id="165" name="Google Shape;165;g2f0d10b7c08_0_134"/>
          <p:cNvSpPr/>
          <p:nvPr/>
        </p:nvSpPr>
        <p:spPr>
          <a:xfrm>
            <a:off x="14073359" y="86106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66" name="Google Shape;166;g2f0d10b7c08_0_134"/>
          <p:cNvPicPr preferRelativeResize="0"/>
          <p:nvPr/>
        </p:nvPicPr>
        <p:blipFill rotWithShape="1">
          <a:blip r:embed="rId5">
            <a:alphaModFix/>
          </a:blip>
          <a:srcRect b="0" l="0" r="0" t="0"/>
          <a:stretch/>
        </p:blipFill>
        <p:spPr>
          <a:xfrm>
            <a:off x="3962895" y="698500"/>
            <a:ext cx="8954619" cy="12357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7E9"/>
        </a:solidFill>
      </p:bgPr>
    </p:bg>
    <p:spTree>
      <p:nvGrpSpPr>
        <p:cNvPr id="171" name="Shape 171"/>
        <p:cNvGrpSpPr/>
        <p:nvPr/>
      </p:nvGrpSpPr>
      <p:grpSpPr>
        <a:xfrm>
          <a:off x="0" y="0"/>
          <a:ext cx="0" cy="0"/>
          <a:chOff x="0" y="0"/>
          <a:chExt cx="0" cy="0"/>
        </a:xfrm>
      </p:grpSpPr>
      <p:pic>
        <p:nvPicPr>
          <p:cNvPr descr=" " id="172" name="Google Shape;172;g2f0d10b7c08_0_14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3" name="Google Shape;173;g2f0d10b7c08_0_148"/>
          <p:cNvSpPr/>
          <p:nvPr/>
        </p:nvSpPr>
        <p:spPr>
          <a:xfrm>
            <a:off x="2091528" y="1574800"/>
            <a:ext cx="20216700" cy="164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Oregano"/>
              <a:buNone/>
            </a:pPr>
            <a:r>
              <a:rPr b="0" i="0" lang="en-US" sz="8000" u="none" cap="none" strike="noStrike">
                <a:solidFill>
                  <a:srgbClr val="272727"/>
                </a:solidFill>
                <a:latin typeface="Oregano"/>
                <a:ea typeface="Oregano"/>
                <a:cs typeface="Oregano"/>
                <a:sym typeface="Oregano"/>
              </a:rPr>
              <a:t>The Magic of Dragons: A Research</a:t>
            </a:r>
            <a:endParaRPr b="0" i="0" sz="8000" u="none" cap="none" strike="noStrike">
              <a:solidFill>
                <a:schemeClr val="dk1"/>
              </a:solidFill>
              <a:latin typeface="Calibri"/>
              <a:ea typeface="Calibri"/>
              <a:cs typeface="Calibri"/>
              <a:sym typeface="Calibri"/>
            </a:endParaRPr>
          </a:p>
        </p:txBody>
      </p:sp>
      <p:sp>
        <p:nvSpPr>
          <p:cNvPr id="174" name="Google Shape;174;g2f0d10b7c08_0_148"/>
          <p:cNvSpPr/>
          <p:nvPr/>
        </p:nvSpPr>
        <p:spPr>
          <a:xfrm>
            <a:off x="14352794" y="4025900"/>
            <a:ext cx="6642900"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f0d10b7c08_0_148"/>
          <p:cNvSpPr/>
          <p:nvPr/>
        </p:nvSpPr>
        <p:spPr>
          <a:xfrm>
            <a:off x="16048456" y="4025900"/>
            <a:ext cx="32517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Dragon Taming</a:t>
            </a:r>
            <a:endParaRPr b="0" i="0" sz="4800" u="none" cap="none" strike="noStrike">
              <a:solidFill>
                <a:schemeClr val="dk1"/>
              </a:solidFill>
              <a:latin typeface="Calibri"/>
              <a:ea typeface="Calibri"/>
              <a:cs typeface="Calibri"/>
              <a:sym typeface="Calibri"/>
            </a:endParaRPr>
          </a:p>
        </p:txBody>
      </p:sp>
      <p:sp>
        <p:nvSpPr>
          <p:cNvPr id="176" name="Google Shape;176;g2f0d10b7c08_0_148"/>
          <p:cNvSpPr/>
          <p:nvPr/>
        </p:nvSpPr>
        <p:spPr>
          <a:xfrm>
            <a:off x="14352794" y="51181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2f0d10b7c08_0_148"/>
          <p:cNvPicPr preferRelativeResize="0"/>
          <p:nvPr/>
        </p:nvPicPr>
        <p:blipFill rotWithShape="1">
          <a:blip r:embed="rId4">
            <a:alphaModFix/>
          </a:blip>
          <a:srcRect b="0" l="0" r="0" t="0"/>
          <a:stretch/>
        </p:blipFill>
        <p:spPr>
          <a:xfrm>
            <a:off x="14352794" y="5118100"/>
            <a:ext cx="6642930" cy="6642100"/>
          </a:xfrm>
          <a:prstGeom prst="rect">
            <a:avLst/>
          </a:prstGeom>
          <a:noFill/>
          <a:ln>
            <a:noFill/>
          </a:ln>
        </p:spPr>
      </p:pic>
      <p:pic>
        <p:nvPicPr>
          <p:cNvPr descr=" " id="178" name="Google Shape;178;g2f0d10b7c08_0_148"/>
          <p:cNvPicPr preferRelativeResize="0"/>
          <p:nvPr/>
        </p:nvPicPr>
        <p:blipFill rotWithShape="1">
          <a:blip r:embed="rId5">
            <a:alphaModFix/>
          </a:blip>
          <a:srcRect b="0" l="0" r="0" t="0"/>
          <a:stretch/>
        </p:blipFill>
        <p:spPr>
          <a:xfrm>
            <a:off x="14352791" y="5118100"/>
            <a:ext cx="6642933" cy="6642100"/>
          </a:xfrm>
          <a:prstGeom prst="rect">
            <a:avLst/>
          </a:prstGeom>
          <a:noFill/>
          <a:ln>
            <a:noFill/>
          </a:ln>
        </p:spPr>
      </p:pic>
      <p:sp>
        <p:nvSpPr>
          <p:cNvPr id="179" name="Google Shape;179;g2f0d10b7c08_0_148"/>
          <p:cNvSpPr/>
          <p:nvPr/>
        </p:nvSpPr>
        <p:spPr>
          <a:xfrm>
            <a:off x="15762670" y="6515100"/>
            <a:ext cx="3835800" cy="3835500"/>
          </a:xfrm>
          <a:prstGeom prst="roundRect">
            <a:avLst>
              <a:gd fmla="val 3311285" name="adj"/>
            </a:avLst>
          </a:prstGeom>
          <a:solidFill>
            <a:srgbClr val="C26B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g2f0d10b7c08_0_148"/>
          <p:cNvPicPr preferRelativeResize="0"/>
          <p:nvPr/>
        </p:nvPicPr>
        <p:blipFill rotWithShape="1">
          <a:blip r:embed="rId6">
            <a:alphaModFix/>
          </a:blip>
          <a:srcRect b="0" l="0" r="0" t="0"/>
          <a:stretch/>
        </p:blipFill>
        <p:spPr>
          <a:xfrm>
            <a:off x="17177989" y="7035800"/>
            <a:ext cx="1005239" cy="1701800"/>
          </a:xfrm>
          <a:prstGeom prst="rect">
            <a:avLst/>
          </a:prstGeom>
          <a:noFill/>
          <a:ln>
            <a:noFill/>
          </a:ln>
        </p:spPr>
      </p:pic>
      <p:sp>
        <p:nvSpPr>
          <p:cNvPr id="181" name="Google Shape;181;g2f0d10b7c08_0_148"/>
          <p:cNvSpPr/>
          <p:nvPr/>
        </p:nvSpPr>
        <p:spPr>
          <a:xfrm>
            <a:off x="15915089" y="9004300"/>
            <a:ext cx="35310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f0d10b7c08_0_148"/>
          <p:cNvSpPr/>
          <p:nvPr/>
        </p:nvSpPr>
        <p:spPr>
          <a:xfrm>
            <a:off x="15813476" y="9004300"/>
            <a:ext cx="37344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regano"/>
              <a:buNone/>
            </a:pPr>
            <a:r>
              <a:rPr b="0" i="0" lang="en-US" sz="4800" u="none" cap="none" strike="noStrike">
                <a:solidFill>
                  <a:srgbClr val="FFFFFF"/>
                </a:solidFill>
                <a:latin typeface="Oregano"/>
                <a:ea typeface="Oregano"/>
                <a:cs typeface="Oregano"/>
                <a:sym typeface="Oregano"/>
              </a:rPr>
              <a:t>Unicorn </a:t>
            </a:r>
            <a:endParaRPr b="0" i="0" sz="4800" u="none" cap="none" strike="noStrike">
              <a:solidFill>
                <a:schemeClr val="dk1"/>
              </a:solidFill>
              <a:latin typeface="Calibri"/>
              <a:ea typeface="Calibri"/>
              <a:cs typeface="Calibri"/>
              <a:sym typeface="Calibri"/>
            </a:endParaRPr>
          </a:p>
        </p:txBody>
      </p:sp>
      <p:sp>
        <p:nvSpPr>
          <p:cNvPr id="183" name="Google Shape;183;g2f0d10b7c08_0_1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g2f0d10b7c08_0_14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85" name="Google Shape;185;g2f0d10b7c08_0_148"/>
          <p:cNvSpPr/>
          <p:nvPr/>
        </p:nvSpPr>
        <p:spPr>
          <a:xfrm>
            <a:off x="3149994" y="4318000"/>
            <a:ext cx="36201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f0d10b7c08_0_148"/>
          <p:cNvSpPr/>
          <p:nvPr/>
        </p:nvSpPr>
        <p:spPr>
          <a:xfrm>
            <a:off x="3149994" y="4318000"/>
            <a:ext cx="36201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f0d10b7c08_0_148"/>
          <p:cNvSpPr/>
          <p:nvPr/>
        </p:nvSpPr>
        <p:spPr>
          <a:xfrm>
            <a:off x="3149994" y="4318000"/>
            <a:ext cx="3823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Archery</a:t>
            </a:r>
            <a:endParaRPr b="0" i="0" sz="4800" u="none" cap="none" strike="noStrike">
              <a:solidFill>
                <a:schemeClr val="dk1"/>
              </a:solidFill>
              <a:latin typeface="Calibri"/>
              <a:ea typeface="Calibri"/>
              <a:cs typeface="Calibri"/>
              <a:sym typeface="Calibri"/>
            </a:endParaRPr>
          </a:p>
        </p:txBody>
      </p:sp>
      <p:sp>
        <p:nvSpPr>
          <p:cNvPr id="188" name="Google Shape;188;g2f0d10b7c08_0_148"/>
          <p:cNvSpPr/>
          <p:nvPr/>
        </p:nvSpPr>
        <p:spPr>
          <a:xfrm>
            <a:off x="3149994" y="53086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9" name="Google Shape;189;g2f0d10b7c08_0_148"/>
          <p:cNvSpPr/>
          <p:nvPr/>
        </p:nvSpPr>
        <p:spPr>
          <a:xfrm>
            <a:off x="8370346" y="8547100"/>
            <a:ext cx="36201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f0d10b7c08_0_148"/>
          <p:cNvSpPr/>
          <p:nvPr/>
        </p:nvSpPr>
        <p:spPr>
          <a:xfrm>
            <a:off x="8370346" y="8547100"/>
            <a:ext cx="36201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f0d10b7c08_0_148"/>
          <p:cNvSpPr/>
          <p:nvPr/>
        </p:nvSpPr>
        <p:spPr>
          <a:xfrm>
            <a:off x="8370346" y="8547100"/>
            <a:ext cx="3823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Unicorn</a:t>
            </a:r>
            <a:endParaRPr b="0" i="0" sz="4800" u="none" cap="none" strike="noStrike">
              <a:solidFill>
                <a:schemeClr val="dk1"/>
              </a:solidFill>
              <a:latin typeface="Calibri"/>
              <a:ea typeface="Calibri"/>
              <a:cs typeface="Calibri"/>
              <a:sym typeface="Calibri"/>
            </a:endParaRPr>
          </a:p>
        </p:txBody>
      </p:sp>
      <p:sp>
        <p:nvSpPr>
          <p:cNvPr id="192" name="Google Shape;192;g2f0d10b7c08_0_148"/>
          <p:cNvSpPr/>
          <p:nvPr/>
        </p:nvSpPr>
        <p:spPr>
          <a:xfrm>
            <a:off x="8370346" y="95377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3" name="Google Shape;193;g2f0d10b7c08_0_148"/>
          <p:cNvSpPr/>
          <p:nvPr/>
        </p:nvSpPr>
        <p:spPr>
          <a:xfrm>
            <a:off x="8370346" y="4318000"/>
            <a:ext cx="36201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f0d10b7c08_0_148"/>
          <p:cNvSpPr/>
          <p:nvPr/>
        </p:nvSpPr>
        <p:spPr>
          <a:xfrm>
            <a:off x="8370346" y="4318000"/>
            <a:ext cx="36201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f0d10b7c08_0_148"/>
          <p:cNvSpPr/>
          <p:nvPr/>
        </p:nvSpPr>
        <p:spPr>
          <a:xfrm>
            <a:off x="8370346" y="4318000"/>
            <a:ext cx="3823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Music</a:t>
            </a:r>
            <a:endParaRPr b="0" i="0" sz="4800" u="none" cap="none" strike="noStrike">
              <a:solidFill>
                <a:schemeClr val="dk1"/>
              </a:solidFill>
              <a:latin typeface="Calibri"/>
              <a:ea typeface="Calibri"/>
              <a:cs typeface="Calibri"/>
              <a:sym typeface="Calibri"/>
            </a:endParaRPr>
          </a:p>
        </p:txBody>
      </p:sp>
      <p:sp>
        <p:nvSpPr>
          <p:cNvPr id="196" name="Google Shape;196;g2f0d10b7c08_0_148"/>
          <p:cNvSpPr/>
          <p:nvPr/>
        </p:nvSpPr>
        <p:spPr>
          <a:xfrm>
            <a:off x="8370346" y="53086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7" name="Google Shape;197;g2f0d10b7c08_0_148"/>
          <p:cNvSpPr/>
          <p:nvPr/>
        </p:nvSpPr>
        <p:spPr>
          <a:xfrm>
            <a:off x="3149994" y="8547100"/>
            <a:ext cx="36201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f0d10b7c08_0_148"/>
          <p:cNvSpPr/>
          <p:nvPr/>
        </p:nvSpPr>
        <p:spPr>
          <a:xfrm>
            <a:off x="3149994" y="8547100"/>
            <a:ext cx="36201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f0d10b7c08_0_148"/>
          <p:cNvSpPr/>
          <p:nvPr/>
        </p:nvSpPr>
        <p:spPr>
          <a:xfrm>
            <a:off x="3149994" y="8547100"/>
            <a:ext cx="3823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regano"/>
              <a:buNone/>
            </a:pPr>
            <a:r>
              <a:rPr b="0" i="0" lang="en-US" sz="4800" u="none" cap="none" strike="noStrike">
                <a:solidFill>
                  <a:srgbClr val="0E0E0E"/>
                </a:solidFill>
                <a:latin typeface="Oregano"/>
                <a:ea typeface="Oregano"/>
                <a:cs typeface="Oregano"/>
                <a:sym typeface="Oregano"/>
              </a:rPr>
              <a:t>Life</a:t>
            </a:r>
            <a:endParaRPr b="0" i="0" sz="4800" u="none" cap="none" strike="noStrike">
              <a:solidFill>
                <a:schemeClr val="dk1"/>
              </a:solidFill>
              <a:latin typeface="Calibri"/>
              <a:ea typeface="Calibri"/>
              <a:cs typeface="Calibri"/>
              <a:sym typeface="Calibri"/>
            </a:endParaRPr>
          </a:p>
        </p:txBody>
      </p:sp>
      <p:sp>
        <p:nvSpPr>
          <p:cNvPr id="200" name="Google Shape;200;g2f0d10b7c08_0_148"/>
          <p:cNvSpPr/>
          <p:nvPr/>
        </p:nvSpPr>
        <p:spPr>
          <a:xfrm>
            <a:off x="3149994" y="95377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2024-08-06T09:37:31Z</dcterms:created>
  <dc:creator>PptxGenJS</dc:creator>
</cp:coreProperties>
</file>