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Lst>
  <p:sldSz cy="10287000" cx="18288000"/>
  <p:notesSz cx="10287000" cy="18288000"/>
  <p:embeddedFontLst>
    <p:embeddedFont>
      <p:font typeface="Lato"/>
      <p:regular r:id="rId30"/>
      <p:bold r:id="rId31"/>
      <p:italic r:id="rId32"/>
      <p:boldItalic r:id="rId33"/>
    </p:embeddedFont>
    <p:embeddedFont>
      <p:font typeface="Inter"/>
      <p:regular r:id="rId34"/>
      <p:bold r:id="rId35"/>
      <p:italic r:id="rId36"/>
      <p:boldItalic r:id="rId37"/>
    </p:embeddedFont>
    <p:embeddedFont>
      <p:font typeface="Sail"/>
      <p:regular r:id="rId3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9" roundtripDataSignature="AMtx7mginkGUwP7D7oRPM8n0EUet9JyYg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Lato-bold.fntdata"/><Relationship Id="rId30" Type="http://schemas.openxmlformats.org/officeDocument/2006/relationships/font" Target="fonts/Lato-regular.fntdata"/><Relationship Id="rId11" Type="http://schemas.openxmlformats.org/officeDocument/2006/relationships/slide" Target="slides/slide7.xml"/><Relationship Id="rId33" Type="http://schemas.openxmlformats.org/officeDocument/2006/relationships/font" Target="fonts/Lato-boldItalic.fntdata"/><Relationship Id="rId10" Type="http://schemas.openxmlformats.org/officeDocument/2006/relationships/slide" Target="slides/slide6.xml"/><Relationship Id="rId32" Type="http://schemas.openxmlformats.org/officeDocument/2006/relationships/font" Target="fonts/Lato-italic.fntdata"/><Relationship Id="rId13" Type="http://schemas.openxmlformats.org/officeDocument/2006/relationships/slide" Target="slides/slide9.xml"/><Relationship Id="rId35" Type="http://schemas.openxmlformats.org/officeDocument/2006/relationships/font" Target="fonts/Inter-bold.fntdata"/><Relationship Id="rId12" Type="http://schemas.openxmlformats.org/officeDocument/2006/relationships/slide" Target="slides/slide8.xml"/><Relationship Id="rId34" Type="http://schemas.openxmlformats.org/officeDocument/2006/relationships/font" Target="fonts/Inter-regular.fntdata"/><Relationship Id="rId15" Type="http://schemas.openxmlformats.org/officeDocument/2006/relationships/slide" Target="slides/slide11.xml"/><Relationship Id="rId37" Type="http://schemas.openxmlformats.org/officeDocument/2006/relationships/font" Target="fonts/Inter-boldItalic.fntdata"/><Relationship Id="rId14" Type="http://schemas.openxmlformats.org/officeDocument/2006/relationships/slide" Target="slides/slide10.xml"/><Relationship Id="rId36" Type="http://schemas.openxmlformats.org/officeDocument/2006/relationships/font" Target="fonts/Inter-italic.fntdata"/><Relationship Id="rId17" Type="http://schemas.openxmlformats.org/officeDocument/2006/relationships/slide" Target="slides/slide13.xml"/><Relationship Id="rId39" Type="http://customschemas.google.com/relationships/presentationmetadata" Target="metadata"/><Relationship Id="rId16" Type="http://schemas.openxmlformats.org/officeDocument/2006/relationships/slide" Target="slides/slide12.xml"/><Relationship Id="rId38" Type="http://schemas.openxmlformats.org/officeDocument/2006/relationships/font" Target="fonts/Sail-regular.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h54a3a0b12b5dd86b_1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 name="Google Shape;13;h54a3a0b12b5dd86b_1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 name="Google Shape;14;h54a3a0b12b5dd86b_1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 name="Shape 27"/>
        <p:cNvGrpSpPr/>
        <p:nvPr/>
      </p:nvGrpSpPr>
      <p:grpSpPr>
        <a:xfrm>
          <a:off x="0" y="0"/>
          <a:ext cx="0" cy="0"/>
          <a:chOff x="0" y="0"/>
          <a:chExt cx="0" cy="0"/>
        </a:xfrm>
      </p:grpSpPr>
      <p:sp>
        <p:nvSpPr>
          <p:cNvPr id="28" name="Google Shape;28;h54a3a0b12b5dd86b_1_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 name="Google Shape;29;h54a3a0b12b5dd86b_1_1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 name="Google Shape;30;h54a3a0b12b5dd86b_1_1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 name="Shape 42"/>
        <p:cNvGrpSpPr/>
        <p:nvPr/>
      </p:nvGrpSpPr>
      <p:grpSpPr>
        <a:xfrm>
          <a:off x="0" y="0"/>
          <a:ext cx="0" cy="0"/>
          <a:chOff x="0" y="0"/>
          <a:chExt cx="0" cy="0"/>
        </a:xfrm>
      </p:grpSpPr>
      <p:sp>
        <p:nvSpPr>
          <p:cNvPr id="43" name="Google Shape;43;h54a3a0b12b5dd86b_1_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 name="Google Shape;44;h54a3a0b12b5dd86b_1_2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 name="Google Shape;45;h54a3a0b12b5dd86b_1_2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h54a3a0b12b5dd86b_1_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2" name="Google Shape;82;h54a3a0b12b5dd86b_1_6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3" name="Google Shape;83;h54a3a0b12b5dd86b_1_6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h54a3a0b12b5dd86b_1_8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8" name="Google Shape;98;h54a3a0b12b5dd86b_1_8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9" name="Google Shape;99;h54a3a0b12b5dd86b_1_8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h54a3a0b12b5dd86b_1_10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3" name="Google Shape;123;h54a3a0b12b5dd86b_1_10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4" name="Google Shape;124;h54a3a0b12b5dd86b_1_10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h54a3a0b12b5dd86b_1_1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7" name="Google Shape;147;h54a3a0b12b5dd86b_1_12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8" name="Google Shape;148;h54a3a0b12b5dd86b_1_12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h54a3a0b12b5dd86b_1_1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4" name="Google Shape;164;h54a3a0b12b5dd86b_1_14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5" name="Google Shape;165;h54a3a0b12b5dd86b_1_14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h54a3a0b12b5dd86b_1_17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3" name="Google Shape;193;h54a3a0b12b5dd86b_1_17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4" name="Google Shape;194;h54a3a0b12b5dd86b_1_17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h54a3a0b12b5dd86b_1_20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2" name="Google Shape;222;h54a3a0b12b5dd86b_1_20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3" name="Google Shape;223;h54a3a0b12b5dd86b_1_20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h54a3a0b12b5dd86b_1_2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1" name="Google Shape;251;h54a3a0b12b5dd86b_1_22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2" name="Google Shape;252;h54a3a0b12b5dd86b_1_22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h54a3a0b12b5dd86b_1_27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6" name="Google Shape;296;h54a3a0b12b5dd86b_1_27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7" name="Google Shape;297;h54a3a0b12b5dd86b_1_27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h54a3a0b12b5dd86b_1_30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8" name="Google Shape;328;h54a3a0b12b5dd86b_1_30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9" name="Google Shape;329;h54a3a0b12b5dd86b_1_30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h54a3a0b12b5dd86b_1_3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8" name="Google Shape;348;h54a3a0b12b5dd86b_1_32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9" name="Google Shape;349;h54a3a0b12b5dd86b_1_32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h54a3a0b12b5dd86b_1_3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4" name="Google Shape;374;h54a3a0b12b5dd86b_1_34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5" name="Google Shape;375;h54a3a0b12b5dd86b_1_34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h54a3a0b12b5dd86b_1_4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1" name="Google Shape;441;h54a3a0b12b5dd86b_1_41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2" name="Google Shape;442;h54a3a0b12b5dd86b_1_41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h54a3a0b12b5dd86b_1_4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9" name="Google Shape;459;h54a3a0b12b5dd86b_1_43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0" name="Google Shape;460;h54a3a0b12b5dd86b_1_43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h54a3a0b12b5dd86b_1_4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8" name="Google Shape;478;h54a3a0b12b5dd86b_1_44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9" name="Google Shape;479;h54a3a0b12b5dd86b_1_44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h54a3a0b12b5dd86b_1_46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8" name="Google Shape;498;h54a3a0b12b5dd86b_1_46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9" name="Google Shape;499;h54a3a0b12b5dd86b_1_46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h54a3a0b12b5dd86b_1_47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8" name="Google Shape;508;h54a3a0b12b5dd86b_1_47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9" name="Google Shape;509;h54a3a0b12b5dd86b_1_47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9" name="Shape 529"/>
        <p:cNvGrpSpPr/>
        <p:nvPr/>
      </p:nvGrpSpPr>
      <p:grpSpPr>
        <a:xfrm>
          <a:off x="0" y="0"/>
          <a:ext cx="0" cy="0"/>
          <a:chOff x="0" y="0"/>
          <a:chExt cx="0" cy="0"/>
        </a:xfrm>
      </p:grpSpPr>
      <p:sp>
        <p:nvSpPr>
          <p:cNvPr id="530" name="Google Shape;530;h54a3a0b12b5dd86b_1_49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1" name="Google Shape;531;h54a3a0b12b5dd86b_1_49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2" name="Google Shape;532;h54a3a0b12b5dd86b_1_49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1" name="Shape 571"/>
        <p:cNvGrpSpPr/>
        <p:nvPr/>
      </p:nvGrpSpPr>
      <p:grpSpPr>
        <a:xfrm>
          <a:off x="0" y="0"/>
          <a:ext cx="0" cy="0"/>
          <a:chOff x="0" y="0"/>
          <a:chExt cx="0" cy="0"/>
        </a:xfrm>
      </p:grpSpPr>
      <p:sp>
        <p:nvSpPr>
          <p:cNvPr id="572" name="Google Shape;572;h54a3a0b12b5dd86b_1_5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3" name="Google Shape;573;h54a3a0b12b5dd86b_1_53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4" name="Google Shape;574;h54a3a0b12b5dd86b_1_53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9" name="Shape 599"/>
        <p:cNvGrpSpPr/>
        <p:nvPr/>
      </p:nvGrpSpPr>
      <p:grpSpPr>
        <a:xfrm>
          <a:off x="0" y="0"/>
          <a:ext cx="0" cy="0"/>
          <a:chOff x="0" y="0"/>
          <a:chExt cx="0" cy="0"/>
        </a:xfrm>
      </p:grpSpPr>
      <p:sp>
        <p:nvSpPr>
          <p:cNvPr id="600" name="Google Shape;600;h54a3a0b12b5dd86b_1_5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1" name="Google Shape;601;h54a3a0b12b5dd86b_1_56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2" name="Google Shape;602;h54a3a0b12b5dd86b_1_56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3" name="Shape 623"/>
        <p:cNvGrpSpPr/>
        <p:nvPr/>
      </p:nvGrpSpPr>
      <p:grpSpPr>
        <a:xfrm>
          <a:off x="0" y="0"/>
          <a:ext cx="0" cy="0"/>
          <a:chOff x="0" y="0"/>
          <a:chExt cx="0" cy="0"/>
        </a:xfrm>
      </p:grpSpPr>
      <p:sp>
        <p:nvSpPr>
          <p:cNvPr id="624" name="Google Shape;624;h54a3a0b12b5dd86b_1_58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5" name="Google Shape;625;h54a3a0b12b5dd86b_1_58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6" name="Google Shape;626;h54a3a0b12b5dd86b_1_58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6" name="Shape 686"/>
        <p:cNvGrpSpPr/>
        <p:nvPr/>
      </p:nvGrpSpPr>
      <p:grpSpPr>
        <a:xfrm>
          <a:off x="0" y="0"/>
          <a:ext cx="0" cy="0"/>
          <a:chOff x="0" y="0"/>
          <a:chExt cx="0" cy="0"/>
        </a:xfrm>
      </p:grpSpPr>
      <p:sp>
        <p:nvSpPr>
          <p:cNvPr id="687" name="Google Shape;687;h54a3a0b12b5dd86b_1_6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88" name="Google Shape;688;h54a3a0b12b5dd86b_1_65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9" name="Google Shape;689;h54a3a0b12b5dd86b_1_65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13.png"/><Relationship Id="rId7"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png"/><Relationship Id="rId6" Type="http://schemas.openxmlformats.org/officeDocument/2006/relationships/image" Target="../media/image1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0.png"/><Relationship Id="rId4" Type="http://schemas.openxmlformats.org/officeDocument/2006/relationships/image" Target="../media/image14.png"/><Relationship Id="rId5" Type="http://schemas.openxmlformats.org/officeDocument/2006/relationships/image" Target="../media/image1.png"/><Relationship Id="rId6" Type="http://schemas.openxmlformats.org/officeDocument/2006/relationships/image" Target="../media/image2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1.png"/><Relationship Id="rId4" Type="http://schemas.openxmlformats.org/officeDocument/2006/relationships/image" Target="../media/image17.png"/><Relationship Id="rId5"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7.png"/><Relationship Id="rId4" Type="http://schemas.openxmlformats.org/officeDocument/2006/relationships/image" Target="../media/image4.png"/><Relationship Id="rId5" Type="http://schemas.openxmlformats.org/officeDocument/2006/relationships/image" Target="../media/image33.png"/><Relationship Id="rId6" Type="http://schemas.openxmlformats.org/officeDocument/2006/relationships/image" Target="../media/image1.png"/><Relationship Id="rId7" Type="http://schemas.openxmlformats.org/officeDocument/2006/relationships/image" Target="../media/image15.png"/><Relationship Id="rId8" Type="http://schemas.openxmlformats.org/officeDocument/2006/relationships/image" Target="../media/image1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0.png"/><Relationship Id="rId4" Type="http://schemas.openxmlformats.org/officeDocument/2006/relationships/image" Target="../media/image14.png"/><Relationship Id="rId5" Type="http://schemas.openxmlformats.org/officeDocument/2006/relationships/image" Target="../media/image1.png"/><Relationship Id="rId6" Type="http://schemas.openxmlformats.org/officeDocument/2006/relationships/image" Target="../media/image38.png"/><Relationship Id="rId7" Type="http://schemas.openxmlformats.org/officeDocument/2006/relationships/image" Target="../media/image3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png"/><Relationship Id="rId6" Type="http://schemas.openxmlformats.org/officeDocument/2006/relationships/image" Target="../media/image35.png"/><Relationship Id="rId7" Type="http://schemas.openxmlformats.org/officeDocument/2006/relationships/image" Target="../media/image4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37.png"/><Relationship Id="rId4" Type="http://schemas.openxmlformats.org/officeDocument/2006/relationships/image" Target="../media/image17.png"/><Relationship Id="rId5" Type="http://schemas.openxmlformats.org/officeDocument/2006/relationships/image" Target="../media/image46.png"/><Relationship Id="rId6" Type="http://schemas.openxmlformats.org/officeDocument/2006/relationships/image" Target="../media/image44.png"/><Relationship Id="rId7"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42.png"/><Relationship Id="rId4" Type="http://schemas.openxmlformats.org/officeDocument/2006/relationships/image" Target="../media/image4.png"/><Relationship Id="rId5" Type="http://schemas.openxmlformats.org/officeDocument/2006/relationships/image" Target="../media/image1.png"/><Relationship Id="rId6" Type="http://schemas.openxmlformats.org/officeDocument/2006/relationships/image" Target="../media/image30.png"/><Relationship Id="rId7" Type="http://schemas.openxmlformats.org/officeDocument/2006/relationships/image" Target="../media/image34.png"/><Relationship Id="rId8" Type="http://schemas.openxmlformats.org/officeDocument/2006/relationships/image" Target="../media/image3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37.png"/><Relationship Id="rId4" Type="http://schemas.openxmlformats.org/officeDocument/2006/relationships/image" Target="../media/image17.png"/><Relationship Id="rId5" Type="http://schemas.openxmlformats.org/officeDocument/2006/relationships/image" Target="../media/image1.png"/><Relationship Id="rId6" Type="http://schemas.openxmlformats.org/officeDocument/2006/relationships/image" Target="../media/image50.png"/><Relationship Id="rId7" Type="http://schemas.openxmlformats.org/officeDocument/2006/relationships/image" Target="../media/image70.png"/><Relationship Id="rId8" Type="http://schemas.openxmlformats.org/officeDocument/2006/relationships/image" Target="../media/image5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0.png"/><Relationship Id="rId4" Type="http://schemas.openxmlformats.org/officeDocument/2006/relationships/image" Target="../media/image14.png"/><Relationship Id="rId9" Type="http://schemas.openxmlformats.org/officeDocument/2006/relationships/image" Target="../media/image51.png"/><Relationship Id="rId5" Type="http://schemas.openxmlformats.org/officeDocument/2006/relationships/image" Target="../media/image1.png"/><Relationship Id="rId6" Type="http://schemas.openxmlformats.org/officeDocument/2006/relationships/image" Target="../media/image53.png"/><Relationship Id="rId7" Type="http://schemas.openxmlformats.org/officeDocument/2006/relationships/image" Target="../media/image55.png"/><Relationship Id="rId8" Type="http://schemas.openxmlformats.org/officeDocument/2006/relationships/image" Target="../media/image5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71.png"/><Relationship Id="rId4" Type="http://schemas.openxmlformats.org/officeDocument/2006/relationships/image" Target="../media/image4.png"/><Relationship Id="rId5" Type="http://schemas.openxmlformats.org/officeDocument/2006/relationships/image" Target="../media/image1.png"/><Relationship Id="rId6" Type="http://schemas.openxmlformats.org/officeDocument/2006/relationships/image" Target="../media/image7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png"/><Relationship Id="rId6" Type="http://schemas.openxmlformats.org/officeDocument/2006/relationships/image" Target="../media/image7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0.png"/><Relationship Id="rId4" Type="http://schemas.openxmlformats.org/officeDocument/2006/relationships/image" Target="../media/image14.png"/><Relationship Id="rId5" Type="http://schemas.openxmlformats.org/officeDocument/2006/relationships/image" Target="../media/image1.png"/></Relationships>
</file>

<file path=ppt/slides/_rels/slide15.xml.rels><?xml version="1.0" encoding="UTF-8" standalone="yes"?><Relationships xmlns="http://schemas.openxmlformats.org/package/2006/relationships"><Relationship Id="rId11" Type="http://schemas.openxmlformats.org/officeDocument/2006/relationships/image" Target="../media/image119.png"/><Relationship Id="rId10" Type="http://schemas.openxmlformats.org/officeDocument/2006/relationships/image" Target="../media/image83.png"/><Relationship Id="rId13" Type="http://schemas.openxmlformats.org/officeDocument/2006/relationships/image" Target="../media/image81.png"/><Relationship Id="rId12" Type="http://schemas.openxmlformats.org/officeDocument/2006/relationships/image" Target="../media/image92.png"/><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37.png"/><Relationship Id="rId4" Type="http://schemas.openxmlformats.org/officeDocument/2006/relationships/image" Target="../media/image17.png"/><Relationship Id="rId9" Type="http://schemas.openxmlformats.org/officeDocument/2006/relationships/image" Target="../media/image88.png"/><Relationship Id="rId15" Type="http://schemas.openxmlformats.org/officeDocument/2006/relationships/image" Target="../media/image95.png"/><Relationship Id="rId14" Type="http://schemas.openxmlformats.org/officeDocument/2006/relationships/image" Target="../media/image90.png"/><Relationship Id="rId16" Type="http://schemas.openxmlformats.org/officeDocument/2006/relationships/image" Target="../media/image96.png"/><Relationship Id="rId5" Type="http://schemas.openxmlformats.org/officeDocument/2006/relationships/image" Target="../media/image1.png"/><Relationship Id="rId6" Type="http://schemas.openxmlformats.org/officeDocument/2006/relationships/image" Target="../media/image72.png"/><Relationship Id="rId7" Type="http://schemas.openxmlformats.org/officeDocument/2006/relationships/image" Target="../media/image59.png"/><Relationship Id="rId8" Type="http://schemas.openxmlformats.org/officeDocument/2006/relationships/image" Target="../media/image7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42.png"/><Relationship Id="rId4" Type="http://schemas.openxmlformats.org/officeDocument/2006/relationships/image" Target="../media/image4.png"/><Relationship Id="rId5" Type="http://schemas.openxmlformats.org/officeDocument/2006/relationships/image" Target="../media/image1.png"/><Relationship Id="rId6" Type="http://schemas.openxmlformats.org/officeDocument/2006/relationships/image" Target="../media/image98.png"/><Relationship Id="rId7" Type="http://schemas.openxmlformats.org/officeDocument/2006/relationships/image" Target="../media/image11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0.png"/><Relationship Id="rId4" Type="http://schemas.openxmlformats.org/officeDocument/2006/relationships/image" Target="../media/image14.png"/><Relationship Id="rId5" Type="http://schemas.openxmlformats.org/officeDocument/2006/relationships/image" Target="../media/image1.png"/><Relationship Id="rId6" Type="http://schemas.openxmlformats.org/officeDocument/2006/relationships/image" Target="../media/image101.png"/><Relationship Id="rId7" Type="http://schemas.openxmlformats.org/officeDocument/2006/relationships/image" Target="../media/image10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14.png"/><Relationship Id="rId4" Type="http://schemas.openxmlformats.org/officeDocument/2006/relationships/image" Target="../media/image17.png"/><Relationship Id="rId5" Type="http://schemas.openxmlformats.org/officeDocument/2006/relationships/image" Target="../media/image1.png"/><Relationship Id="rId6" Type="http://schemas.openxmlformats.org/officeDocument/2006/relationships/image" Target="../media/image107.png"/><Relationship Id="rId7" Type="http://schemas.openxmlformats.org/officeDocument/2006/relationships/image" Target="../media/image12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31.png"/><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0.png"/><Relationship Id="rId4" Type="http://schemas.openxmlformats.org/officeDocument/2006/relationships/image" Target="../media/image14.png"/><Relationship Id="rId5" Type="http://schemas.openxmlformats.org/officeDocument/2006/relationships/image" Target="../media/image1.png"/><Relationship Id="rId6" Type="http://schemas.openxmlformats.org/officeDocument/2006/relationships/image" Target="../media/image10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37.png"/><Relationship Id="rId4" Type="http://schemas.openxmlformats.org/officeDocument/2006/relationships/image" Target="../media/image17.png"/><Relationship Id="rId5" Type="http://schemas.openxmlformats.org/officeDocument/2006/relationships/image" Target="../media/image1.png"/><Relationship Id="rId6" Type="http://schemas.openxmlformats.org/officeDocument/2006/relationships/image" Target="../media/image11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25.png"/><Relationship Id="rId4" Type="http://schemas.openxmlformats.org/officeDocument/2006/relationships/image" Target="../media/image4.png"/><Relationship Id="rId5" Type="http://schemas.openxmlformats.org/officeDocument/2006/relationships/image" Target="../media/image1.png"/><Relationship Id="rId6" Type="http://schemas.openxmlformats.org/officeDocument/2006/relationships/image" Target="../media/image122.png"/><Relationship Id="rId7" Type="http://schemas.openxmlformats.org/officeDocument/2006/relationships/image" Target="../media/image123.png"/><Relationship Id="rId8" Type="http://schemas.openxmlformats.org/officeDocument/2006/relationships/image" Target="../media/image12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10.png"/><Relationship Id="rId4" Type="http://schemas.openxmlformats.org/officeDocument/2006/relationships/image" Target="../media/image14.png"/><Relationship Id="rId5" Type="http://schemas.openxmlformats.org/officeDocument/2006/relationships/image" Target="../media/image1.png"/><Relationship Id="rId6" Type="http://schemas.openxmlformats.org/officeDocument/2006/relationships/image" Target="../media/image142.png"/></Relationships>
</file>

<file path=ppt/slides/_rels/slide24.xml.rels><?xml version="1.0" encoding="UTF-8" standalone="yes"?><Relationships xmlns="http://schemas.openxmlformats.org/package/2006/relationships"><Relationship Id="rId11" Type="http://schemas.openxmlformats.org/officeDocument/2006/relationships/image" Target="../media/image134.png"/><Relationship Id="rId10" Type="http://schemas.openxmlformats.org/officeDocument/2006/relationships/image" Target="../media/image136.png"/><Relationship Id="rId13" Type="http://schemas.openxmlformats.org/officeDocument/2006/relationships/image" Target="../media/image138.png"/><Relationship Id="rId12" Type="http://schemas.openxmlformats.org/officeDocument/2006/relationships/image" Target="../media/image139.png"/><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37.png"/><Relationship Id="rId4" Type="http://schemas.openxmlformats.org/officeDocument/2006/relationships/image" Target="../media/image17.png"/><Relationship Id="rId9" Type="http://schemas.openxmlformats.org/officeDocument/2006/relationships/image" Target="../media/image135.png"/><Relationship Id="rId15" Type="http://schemas.openxmlformats.org/officeDocument/2006/relationships/image" Target="../media/image144.png"/><Relationship Id="rId14" Type="http://schemas.openxmlformats.org/officeDocument/2006/relationships/image" Target="../media/image140.png"/><Relationship Id="rId5" Type="http://schemas.openxmlformats.org/officeDocument/2006/relationships/image" Target="../media/image1.png"/><Relationship Id="rId6" Type="http://schemas.openxmlformats.org/officeDocument/2006/relationships/hyperlink" Target="https://eatemp.com/powerpoint-org-chart-template/" TargetMode="External"/><Relationship Id="rId7" Type="http://schemas.openxmlformats.org/officeDocument/2006/relationships/image" Target="../media/image133.png"/><Relationship Id="rId8" Type="http://schemas.openxmlformats.org/officeDocument/2006/relationships/image" Target="../media/image13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png"/><Relationship Id="rId6" Type="http://schemas.openxmlformats.org/officeDocument/2006/relationships/hyperlink" Target="https://unsplash.com/" TargetMode="External"/><Relationship Id="rId7" Type="http://schemas.openxmlformats.org/officeDocument/2006/relationships/image" Target="../media/image14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EEFF2"/>
        </a:solidFill>
      </p:bgPr>
    </p:bg>
    <p:spTree>
      <p:nvGrpSpPr>
        <p:cNvPr id="15" name="Shape 15"/>
        <p:cNvGrpSpPr/>
        <p:nvPr/>
      </p:nvGrpSpPr>
      <p:grpSpPr>
        <a:xfrm>
          <a:off x="0" y="0"/>
          <a:ext cx="0" cy="0"/>
          <a:chOff x="0" y="0"/>
          <a:chExt cx="0" cy="0"/>
        </a:xfrm>
      </p:grpSpPr>
      <p:grpSp>
        <p:nvGrpSpPr>
          <p:cNvPr id="16" name="Google Shape;16;h54a3a0b12b5dd86b_1_0"/>
          <p:cNvGrpSpPr/>
          <p:nvPr/>
        </p:nvGrpSpPr>
        <p:grpSpPr>
          <a:xfrm>
            <a:off x="0" y="0"/>
            <a:ext cx="18288000" cy="10287000"/>
            <a:chOff x="0" y="0"/>
            <a:chExt cx="18288000" cy="10287000"/>
          </a:xfrm>
        </p:grpSpPr>
        <p:sp>
          <p:nvSpPr>
            <p:cNvPr id="17" name="Google Shape;17;h54a3a0b12b5dd86b_1_0"/>
            <p:cNvSpPr/>
            <p:nvPr/>
          </p:nvSpPr>
          <p:spPr>
            <a:xfrm>
              <a:off x="0" y="0"/>
              <a:ext cx="18288000" cy="10287000"/>
            </a:xfrm>
            <a:prstGeom prst="rect">
              <a:avLst/>
            </a:prstGeom>
            <a:solidFill>
              <a:srgbClr val="FEEF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8" name="Google Shape;18;h54a3a0b12b5dd86b_1_0"/>
            <p:cNvPicPr preferRelativeResize="0"/>
            <p:nvPr/>
          </p:nvPicPr>
          <p:blipFill rotWithShape="1">
            <a:blip r:embed="rId3">
              <a:alphaModFix/>
            </a:blip>
            <a:srcRect b="0" l="0" r="0" t="0"/>
            <a:stretch/>
          </p:blipFill>
          <p:spPr>
            <a:xfrm>
              <a:off x="0" y="1819275"/>
              <a:ext cx="13477874" cy="8467725"/>
            </a:xfrm>
            <a:prstGeom prst="rect">
              <a:avLst/>
            </a:prstGeom>
            <a:noFill/>
            <a:ln>
              <a:noFill/>
            </a:ln>
          </p:spPr>
        </p:pic>
        <p:pic>
          <p:nvPicPr>
            <p:cNvPr descr="preencoded.png" id="19" name="Google Shape;19;h54a3a0b12b5dd86b_1_0"/>
            <p:cNvPicPr preferRelativeResize="0"/>
            <p:nvPr/>
          </p:nvPicPr>
          <p:blipFill rotWithShape="1">
            <a:blip r:embed="rId4">
              <a:alphaModFix/>
            </a:blip>
            <a:srcRect b="0" l="0" r="0" t="0"/>
            <a:stretch/>
          </p:blipFill>
          <p:spPr>
            <a:xfrm>
              <a:off x="7439025" y="0"/>
              <a:ext cx="10848975" cy="5362574"/>
            </a:xfrm>
            <a:prstGeom prst="rect">
              <a:avLst/>
            </a:prstGeom>
            <a:noFill/>
            <a:ln>
              <a:noFill/>
            </a:ln>
          </p:spPr>
        </p:pic>
      </p:grpSp>
      <p:sp>
        <p:nvSpPr>
          <p:cNvPr id="20" name="Google Shape;20;h54a3a0b12b5dd86b_1_0"/>
          <p:cNvSpPr/>
          <p:nvPr/>
        </p:nvSpPr>
        <p:spPr>
          <a:xfrm>
            <a:off x="2390775" y="8724900"/>
            <a:ext cx="11033700" cy="946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FA5AF"/>
              </a:buClr>
              <a:buSzPts val="4800"/>
              <a:buFont typeface="Lato"/>
              <a:buNone/>
            </a:pPr>
            <a:r>
              <a:rPr b="1" i="0" lang="en-US" sz="4800" u="none" cap="none" strike="noStrike">
                <a:solidFill>
                  <a:srgbClr val="DFA5AF"/>
                </a:solidFill>
                <a:latin typeface="Lato"/>
                <a:ea typeface="Lato"/>
                <a:cs typeface="Lato"/>
                <a:sym typeface="Lato"/>
              </a:rPr>
              <a:t>FREE PRESENTATION TEMPLATE BY</a:t>
            </a:r>
            <a:endParaRPr b="0" i="0" sz="4800" u="none" cap="none" strike="noStrike">
              <a:solidFill>
                <a:schemeClr val="dk1"/>
              </a:solidFill>
              <a:latin typeface="Calibri"/>
              <a:ea typeface="Calibri"/>
              <a:cs typeface="Calibri"/>
              <a:sym typeface="Calibri"/>
            </a:endParaRPr>
          </a:p>
        </p:txBody>
      </p:sp>
      <p:grpSp>
        <p:nvGrpSpPr>
          <p:cNvPr id="21" name="Google Shape;21;h54a3a0b12b5dd86b_1_0"/>
          <p:cNvGrpSpPr/>
          <p:nvPr/>
        </p:nvGrpSpPr>
        <p:grpSpPr>
          <a:xfrm>
            <a:off x="13515975" y="8839200"/>
            <a:ext cx="2063475" cy="596550"/>
            <a:chOff x="13515975" y="8839200"/>
            <a:chExt cx="2063475" cy="596550"/>
          </a:xfrm>
        </p:grpSpPr>
        <p:pic>
          <p:nvPicPr>
            <p:cNvPr descr="preencoded.png" id="22" name="Google Shape;22;h54a3a0b12b5dd86b_1_0"/>
            <p:cNvPicPr preferRelativeResize="0"/>
            <p:nvPr/>
          </p:nvPicPr>
          <p:blipFill rotWithShape="1">
            <a:blip r:embed="rId5">
              <a:alphaModFix/>
            </a:blip>
            <a:srcRect b="0" l="0" r="0" t="0"/>
            <a:stretch/>
          </p:blipFill>
          <p:spPr>
            <a:xfrm>
              <a:off x="13515975" y="8839200"/>
              <a:ext cx="533400" cy="533400"/>
            </a:xfrm>
            <a:prstGeom prst="rect">
              <a:avLst/>
            </a:prstGeom>
            <a:noFill/>
            <a:ln>
              <a:noFill/>
            </a:ln>
          </p:spPr>
        </p:pic>
        <p:sp>
          <p:nvSpPr>
            <p:cNvPr id="23" name="Google Shape;23;h54a3a0b12b5dd86b_1_0"/>
            <p:cNvSpPr/>
            <p:nvPr/>
          </p:nvSpPr>
          <p:spPr>
            <a:xfrm>
              <a:off x="14116050" y="8896350"/>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E8BA4"/>
                </a:buClr>
                <a:buSzPts val="2710"/>
                <a:buFont typeface="Inter"/>
                <a:buNone/>
              </a:pPr>
              <a:r>
                <a:rPr b="1" i="0" lang="en-US" sz="2710" u="none" cap="none" strike="noStrike">
                  <a:solidFill>
                    <a:srgbClr val="EE8BA4"/>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24" name="Google Shape;24;h54a3a0b12b5dd86b_1_0"/>
          <p:cNvSpPr/>
          <p:nvPr/>
        </p:nvSpPr>
        <p:spPr>
          <a:xfrm>
            <a:off x="4600575" y="2505075"/>
            <a:ext cx="9087000" cy="60771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EB8CA4"/>
              </a:buClr>
              <a:buSzPts val="18000"/>
              <a:buFont typeface="Sail"/>
              <a:buNone/>
            </a:pPr>
            <a:r>
              <a:rPr b="0" i="0" lang="en-US" sz="18000" u="none" cap="none" strike="noStrike">
                <a:solidFill>
                  <a:srgbClr val="EB8CA4"/>
                </a:solidFill>
                <a:latin typeface="Sail"/>
                <a:ea typeface="Sail"/>
                <a:cs typeface="Sail"/>
                <a:sym typeface="Sail"/>
              </a:rPr>
              <a:t>Cherry</a:t>
            </a:r>
            <a:endParaRPr b="0" i="0" sz="180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rgbClr val="EB8CA4"/>
              </a:buClr>
              <a:buSzPts val="18000"/>
              <a:buFont typeface="Sail"/>
              <a:buNone/>
            </a:pPr>
            <a:r>
              <a:rPr b="0" i="0" lang="en-US" sz="18000" u="none" cap="none" strike="noStrike">
                <a:solidFill>
                  <a:srgbClr val="EB8CA4"/>
                </a:solidFill>
                <a:latin typeface="Sail"/>
                <a:ea typeface="Sail"/>
                <a:cs typeface="Sail"/>
                <a:sym typeface="Sail"/>
              </a:rPr>
              <a:t>Blossom</a:t>
            </a:r>
            <a:endParaRPr b="0" i="0" sz="18000" u="none" cap="none" strike="noStrike">
              <a:solidFill>
                <a:schemeClr val="dk1"/>
              </a:solidFill>
              <a:latin typeface="Calibri"/>
              <a:ea typeface="Calibri"/>
              <a:cs typeface="Calibri"/>
              <a:sym typeface="Calibri"/>
            </a:endParaRPr>
          </a:p>
        </p:txBody>
      </p:sp>
      <p:pic>
        <p:nvPicPr>
          <p:cNvPr descr="preencoded.png" id="25" name="Google Shape;25;h54a3a0b12b5dd86b_1_0"/>
          <p:cNvPicPr preferRelativeResize="0"/>
          <p:nvPr/>
        </p:nvPicPr>
        <p:blipFill rotWithShape="1">
          <a:blip r:embed="rId6">
            <a:alphaModFix/>
          </a:blip>
          <a:srcRect b="0" l="0" r="0" t="0"/>
          <a:stretch/>
        </p:blipFill>
        <p:spPr>
          <a:xfrm>
            <a:off x="12115800" y="1276350"/>
            <a:ext cx="6172200" cy="6867525"/>
          </a:xfrm>
          <a:prstGeom prst="rect">
            <a:avLst/>
          </a:prstGeom>
          <a:noFill/>
          <a:ln>
            <a:noFill/>
          </a:ln>
        </p:spPr>
      </p:pic>
      <p:pic>
        <p:nvPicPr>
          <p:cNvPr descr="preencoded.png" id="26" name="Google Shape;26;h54a3a0b12b5dd86b_1_0"/>
          <p:cNvPicPr preferRelativeResize="0"/>
          <p:nvPr/>
        </p:nvPicPr>
        <p:blipFill rotWithShape="1">
          <a:blip r:embed="rId7">
            <a:alphaModFix/>
          </a:blip>
          <a:srcRect b="0" l="0" r="0" t="0"/>
          <a:stretch/>
        </p:blipFill>
        <p:spPr>
          <a:xfrm>
            <a:off x="457200" y="2400300"/>
            <a:ext cx="5295900" cy="47053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EEFF2"/>
        </a:solidFill>
      </p:bgPr>
    </p:bg>
    <p:spTree>
      <p:nvGrpSpPr>
        <p:cNvPr id="31" name="Shape 31"/>
        <p:cNvGrpSpPr/>
        <p:nvPr/>
      </p:nvGrpSpPr>
      <p:grpSpPr>
        <a:xfrm>
          <a:off x="0" y="0"/>
          <a:ext cx="0" cy="0"/>
          <a:chOff x="0" y="0"/>
          <a:chExt cx="0" cy="0"/>
        </a:xfrm>
      </p:grpSpPr>
      <p:grpSp>
        <p:nvGrpSpPr>
          <p:cNvPr id="32" name="Google Shape;32;h54a3a0b12b5dd86b_1_15"/>
          <p:cNvGrpSpPr/>
          <p:nvPr/>
        </p:nvGrpSpPr>
        <p:grpSpPr>
          <a:xfrm>
            <a:off x="0" y="0"/>
            <a:ext cx="18288000" cy="10287000"/>
            <a:chOff x="0" y="0"/>
            <a:chExt cx="18288000" cy="10287000"/>
          </a:xfrm>
        </p:grpSpPr>
        <p:sp>
          <p:nvSpPr>
            <p:cNvPr id="33" name="Google Shape;33;h54a3a0b12b5dd86b_1_15"/>
            <p:cNvSpPr/>
            <p:nvPr/>
          </p:nvSpPr>
          <p:spPr>
            <a:xfrm>
              <a:off x="0" y="0"/>
              <a:ext cx="18288000" cy="10287000"/>
            </a:xfrm>
            <a:prstGeom prst="rect">
              <a:avLst/>
            </a:prstGeom>
            <a:solidFill>
              <a:srgbClr val="FEEF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4" name="Google Shape;34;h54a3a0b12b5dd86b_1_15"/>
            <p:cNvPicPr preferRelativeResize="0"/>
            <p:nvPr/>
          </p:nvPicPr>
          <p:blipFill rotWithShape="1">
            <a:blip r:embed="rId3">
              <a:alphaModFix/>
            </a:blip>
            <a:srcRect b="0" l="0" r="0" t="0"/>
            <a:stretch/>
          </p:blipFill>
          <p:spPr>
            <a:xfrm>
              <a:off x="0" y="0"/>
              <a:ext cx="11258550" cy="8753475"/>
            </a:xfrm>
            <a:prstGeom prst="rect">
              <a:avLst/>
            </a:prstGeom>
            <a:noFill/>
            <a:ln>
              <a:noFill/>
            </a:ln>
          </p:spPr>
        </p:pic>
        <p:pic>
          <p:nvPicPr>
            <p:cNvPr descr="preencoded.png" id="35" name="Google Shape;35;h54a3a0b12b5dd86b_1_15"/>
            <p:cNvPicPr preferRelativeResize="0"/>
            <p:nvPr/>
          </p:nvPicPr>
          <p:blipFill rotWithShape="1">
            <a:blip r:embed="rId4">
              <a:alphaModFix/>
            </a:blip>
            <a:srcRect b="0" l="0" r="0" t="0"/>
            <a:stretch/>
          </p:blipFill>
          <p:spPr>
            <a:xfrm>
              <a:off x="7953375" y="1952625"/>
              <a:ext cx="10334625" cy="8334375"/>
            </a:xfrm>
            <a:prstGeom prst="rect">
              <a:avLst/>
            </a:prstGeom>
            <a:noFill/>
            <a:ln>
              <a:noFill/>
            </a:ln>
          </p:spPr>
        </p:pic>
      </p:grpSp>
      <p:grpSp>
        <p:nvGrpSpPr>
          <p:cNvPr id="36" name="Google Shape;36;h54a3a0b12b5dd86b_1_15"/>
          <p:cNvGrpSpPr/>
          <p:nvPr/>
        </p:nvGrpSpPr>
        <p:grpSpPr>
          <a:xfrm>
            <a:off x="17640300" y="7994925"/>
            <a:ext cx="596549" cy="2063476"/>
            <a:chOff x="17640300" y="7994925"/>
            <a:chExt cx="596549" cy="2063476"/>
          </a:xfrm>
        </p:grpSpPr>
        <p:pic>
          <p:nvPicPr>
            <p:cNvPr descr="preencoded.png" id="37" name="Google Shape;37;h54a3a0b12b5dd86b_1_15"/>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38" name="Google Shape;38;h54a3a0b12b5dd86b_1_15"/>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E8BA4"/>
                </a:buClr>
                <a:buSzPts val="2710"/>
                <a:buFont typeface="Inter"/>
                <a:buNone/>
              </a:pPr>
              <a:r>
                <a:rPr b="1" i="0" lang="en-US" sz="2710" u="none" cap="none" strike="noStrike">
                  <a:solidFill>
                    <a:srgbClr val="EE8BA4"/>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9" name="Google Shape;39;h54a3a0b12b5dd86b_1_15"/>
          <p:cNvSpPr/>
          <p:nvPr/>
        </p:nvSpPr>
        <p:spPr>
          <a:xfrm>
            <a:off x="8991600" y="2943225"/>
            <a:ext cx="5303400" cy="1836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B8CA4"/>
              </a:buClr>
              <a:buSzPts val="9600"/>
              <a:buFont typeface="Sail"/>
              <a:buNone/>
            </a:pPr>
            <a:r>
              <a:rPr b="0" i="0" lang="en-US" sz="9600" u="none" cap="none" strike="noStrike">
                <a:solidFill>
                  <a:srgbClr val="EB8CA4"/>
                </a:solidFill>
                <a:latin typeface="Sail"/>
                <a:ea typeface="Sail"/>
                <a:cs typeface="Sail"/>
                <a:sym typeface="Sail"/>
              </a:rPr>
              <a:t>Welcome</a:t>
            </a:r>
            <a:endParaRPr b="0" i="0" sz="9600" u="none" cap="none" strike="noStrike">
              <a:solidFill>
                <a:schemeClr val="dk1"/>
              </a:solidFill>
              <a:latin typeface="Calibri"/>
              <a:ea typeface="Calibri"/>
              <a:cs typeface="Calibri"/>
              <a:sym typeface="Calibri"/>
            </a:endParaRPr>
          </a:p>
        </p:txBody>
      </p:sp>
      <p:sp>
        <p:nvSpPr>
          <p:cNvPr id="40" name="Google Shape;40;h54a3a0b12b5dd86b_1_15"/>
          <p:cNvSpPr/>
          <p:nvPr/>
        </p:nvSpPr>
        <p:spPr>
          <a:xfrm>
            <a:off x="7713345" y="5191125"/>
            <a:ext cx="7442700" cy="1916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Welcome to the world of fantasy! Join us on a journey to explore the mystical creatures, enchanted lands, and magical wonders that exist beyond our reality. Discover the wonders and secrets of this exciting realm and unlock the power of imagination.</a:t>
            </a:r>
            <a:endParaRPr b="0" i="0" sz="2400" u="none" cap="none" strike="noStrike">
              <a:solidFill>
                <a:schemeClr val="dk1"/>
              </a:solidFill>
              <a:latin typeface="Calibri"/>
              <a:ea typeface="Calibri"/>
              <a:cs typeface="Calibri"/>
              <a:sym typeface="Calibri"/>
            </a:endParaRPr>
          </a:p>
        </p:txBody>
      </p:sp>
      <p:pic>
        <p:nvPicPr>
          <p:cNvPr descr="preencoded.png" id="41" name="Google Shape;41;h54a3a0b12b5dd86b_1_15"/>
          <p:cNvPicPr preferRelativeResize="0"/>
          <p:nvPr/>
        </p:nvPicPr>
        <p:blipFill rotWithShape="1">
          <a:blip r:embed="rId6">
            <a:alphaModFix/>
          </a:blip>
          <a:srcRect b="0" l="0" r="0" t="0"/>
          <a:stretch/>
        </p:blipFill>
        <p:spPr>
          <a:xfrm>
            <a:off x="1504950" y="2409825"/>
            <a:ext cx="5467350" cy="54578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EEFF2"/>
        </a:solidFill>
      </p:bgPr>
    </p:bg>
    <p:spTree>
      <p:nvGrpSpPr>
        <p:cNvPr id="46" name="Shape 46"/>
        <p:cNvGrpSpPr/>
        <p:nvPr/>
      </p:nvGrpSpPr>
      <p:grpSpPr>
        <a:xfrm>
          <a:off x="0" y="0"/>
          <a:ext cx="0" cy="0"/>
          <a:chOff x="0" y="0"/>
          <a:chExt cx="0" cy="0"/>
        </a:xfrm>
      </p:grpSpPr>
      <p:grpSp>
        <p:nvGrpSpPr>
          <p:cNvPr id="47" name="Google Shape;47;h54a3a0b12b5dd86b_1_29"/>
          <p:cNvGrpSpPr/>
          <p:nvPr/>
        </p:nvGrpSpPr>
        <p:grpSpPr>
          <a:xfrm>
            <a:off x="0" y="0"/>
            <a:ext cx="18288000" cy="10287000"/>
            <a:chOff x="0" y="0"/>
            <a:chExt cx="18288000" cy="10287000"/>
          </a:xfrm>
        </p:grpSpPr>
        <p:sp>
          <p:nvSpPr>
            <p:cNvPr id="48" name="Google Shape;48;h54a3a0b12b5dd86b_1_29"/>
            <p:cNvSpPr/>
            <p:nvPr/>
          </p:nvSpPr>
          <p:spPr>
            <a:xfrm>
              <a:off x="0" y="0"/>
              <a:ext cx="18288000" cy="10287000"/>
            </a:xfrm>
            <a:prstGeom prst="rect">
              <a:avLst/>
            </a:prstGeom>
            <a:solidFill>
              <a:srgbClr val="FEEF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9" name="Google Shape;49;h54a3a0b12b5dd86b_1_29"/>
            <p:cNvPicPr preferRelativeResize="0"/>
            <p:nvPr/>
          </p:nvPicPr>
          <p:blipFill rotWithShape="1">
            <a:blip r:embed="rId3">
              <a:alphaModFix/>
            </a:blip>
            <a:srcRect b="0" l="0" r="0" t="0"/>
            <a:stretch/>
          </p:blipFill>
          <p:spPr>
            <a:xfrm>
              <a:off x="10715625" y="0"/>
              <a:ext cx="7572375" cy="10287000"/>
            </a:xfrm>
            <a:prstGeom prst="rect">
              <a:avLst/>
            </a:prstGeom>
            <a:noFill/>
            <a:ln>
              <a:noFill/>
            </a:ln>
          </p:spPr>
        </p:pic>
        <p:pic>
          <p:nvPicPr>
            <p:cNvPr descr="preencoded.png" id="50" name="Google Shape;50;h54a3a0b12b5dd86b_1_29"/>
            <p:cNvPicPr preferRelativeResize="0"/>
            <p:nvPr/>
          </p:nvPicPr>
          <p:blipFill rotWithShape="1">
            <a:blip r:embed="rId4">
              <a:alphaModFix/>
            </a:blip>
            <a:srcRect b="0" l="0" r="0" t="0"/>
            <a:stretch/>
          </p:blipFill>
          <p:spPr>
            <a:xfrm>
              <a:off x="0" y="762000"/>
              <a:ext cx="5695950" cy="9525000"/>
            </a:xfrm>
            <a:prstGeom prst="rect">
              <a:avLst/>
            </a:prstGeom>
            <a:noFill/>
            <a:ln>
              <a:noFill/>
            </a:ln>
          </p:spPr>
        </p:pic>
      </p:grpSp>
      <p:grpSp>
        <p:nvGrpSpPr>
          <p:cNvPr id="51" name="Google Shape;51;h54a3a0b12b5dd86b_1_29"/>
          <p:cNvGrpSpPr/>
          <p:nvPr/>
        </p:nvGrpSpPr>
        <p:grpSpPr>
          <a:xfrm>
            <a:off x="17640300" y="7994925"/>
            <a:ext cx="596549" cy="2063476"/>
            <a:chOff x="17640300" y="7994925"/>
            <a:chExt cx="596549" cy="2063476"/>
          </a:xfrm>
        </p:grpSpPr>
        <p:pic>
          <p:nvPicPr>
            <p:cNvPr descr="preencoded.png" id="52" name="Google Shape;52;h54a3a0b12b5dd86b_1_29"/>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53" name="Google Shape;53;h54a3a0b12b5dd86b_1_29"/>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E8BA4"/>
                </a:buClr>
                <a:buSzPts val="2710"/>
                <a:buFont typeface="Inter"/>
                <a:buNone/>
              </a:pPr>
              <a:r>
                <a:rPr b="1" i="0" lang="en-US" sz="2710" u="none" cap="none" strike="noStrike">
                  <a:solidFill>
                    <a:srgbClr val="EE8BA4"/>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54" name="Google Shape;54;h54a3a0b12b5dd86b_1_29"/>
          <p:cNvSpPr/>
          <p:nvPr/>
        </p:nvSpPr>
        <p:spPr>
          <a:xfrm>
            <a:off x="4271963" y="690563"/>
            <a:ext cx="9046800" cy="1836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B8CA4"/>
              </a:buClr>
              <a:buSzPts val="9600"/>
              <a:buFont typeface="Sail"/>
              <a:buNone/>
            </a:pPr>
            <a:r>
              <a:rPr b="0" i="0" lang="en-US" sz="9600" u="none" cap="none" strike="noStrike">
                <a:solidFill>
                  <a:srgbClr val="EB8CA4"/>
                </a:solidFill>
                <a:latin typeface="Sail"/>
                <a:ea typeface="Sail"/>
                <a:cs typeface="Sail"/>
                <a:sym typeface="Sail"/>
              </a:rPr>
              <a:t>Table of Contents</a:t>
            </a:r>
            <a:endParaRPr b="0" i="0" sz="9600" u="none" cap="none" strike="noStrike">
              <a:solidFill>
                <a:schemeClr val="dk1"/>
              </a:solidFill>
              <a:latin typeface="Calibri"/>
              <a:ea typeface="Calibri"/>
              <a:cs typeface="Calibri"/>
              <a:sym typeface="Calibri"/>
            </a:endParaRPr>
          </a:p>
        </p:txBody>
      </p:sp>
      <p:grpSp>
        <p:nvGrpSpPr>
          <p:cNvPr id="55" name="Google Shape;55;h54a3a0b12b5dd86b_1_29"/>
          <p:cNvGrpSpPr/>
          <p:nvPr/>
        </p:nvGrpSpPr>
        <p:grpSpPr>
          <a:xfrm>
            <a:off x="914400" y="3390900"/>
            <a:ext cx="1219200" cy="1219200"/>
            <a:chOff x="914400" y="3390900"/>
            <a:chExt cx="1219200" cy="1219200"/>
          </a:xfrm>
        </p:grpSpPr>
        <p:sp>
          <p:nvSpPr>
            <p:cNvPr id="56" name="Google Shape;56;h54a3a0b12b5dd86b_1_29"/>
            <p:cNvSpPr/>
            <p:nvPr/>
          </p:nvSpPr>
          <p:spPr>
            <a:xfrm>
              <a:off x="914400" y="3390900"/>
              <a:ext cx="1219200" cy="1219200"/>
            </a:xfrm>
            <a:prstGeom prst="ellipse">
              <a:avLst/>
            </a:prstGeom>
            <a:solidFill>
              <a:srgbClr val="F4D6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h54a3a0b12b5dd86b_1_29"/>
            <p:cNvSpPr/>
            <p:nvPr/>
          </p:nvSpPr>
          <p:spPr>
            <a:xfrm>
              <a:off x="1272540" y="3658553"/>
              <a:ext cx="502800" cy="6840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EB8CA4"/>
                </a:buClr>
                <a:buSzPts val="3600"/>
                <a:buFont typeface="Sail"/>
                <a:buNone/>
              </a:pPr>
              <a:r>
                <a:rPr b="0" i="0" lang="en-US" sz="3600" u="none" cap="none" strike="noStrike">
                  <a:solidFill>
                    <a:srgbClr val="EB8CA4"/>
                  </a:solidFill>
                  <a:latin typeface="Sail"/>
                  <a:ea typeface="Sail"/>
                  <a:cs typeface="Sail"/>
                  <a:sym typeface="Sail"/>
                </a:rPr>
                <a:t>01</a:t>
              </a:r>
              <a:endParaRPr b="0" i="0" sz="3600" u="none" cap="none" strike="noStrike">
                <a:solidFill>
                  <a:schemeClr val="dk1"/>
                </a:solidFill>
                <a:latin typeface="Calibri"/>
                <a:ea typeface="Calibri"/>
                <a:cs typeface="Calibri"/>
                <a:sym typeface="Calibri"/>
              </a:endParaRPr>
            </a:p>
          </p:txBody>
        </p:sp>
      </p:grpSp>
      <p:grpSp>
        <p:nvGrpSpPr>
          <p:cNvPr id="58" name="Google Shape;58;h54a3a0b12b5dd86b_1_29"/>
          <p:cNvGrpSpPr/>
          <p:nvPr/>
        </p:nvGrpSpPr>
        <p:grpSpPr>
          <a:xfrm>
            <a:off x="914400" y="4762500"/>
            <a:ext cx="5577900" cy="1068675"/>
            <a:chOff x="914400" y="4762500"/>
            <a:chExt cx="5577900" cy="1068675"/>
          </a:xfrm>
        </p:grpSpPr>
        <p:sp>
          <p:nvSpPr>
            <p:cNvPr id="59" name="Google Shape;59;h54a3a0b12b5dd86b_1_29"/>
            <p:cNvSpPr/>
            <p:nvPr/>
          </p:nvSpPr>
          <p:spPr>
            <a:xfrm>
              <a:off x="914400" y="4762500"/>
              <a:ext cx="5577900" cy="68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ail"/>
                <a:buNone/>
              </a:pPr>
              <a:r>
                <a:rPr b="0" i="0" lang="en-US" sz="3600" u="none" cap="none" strike="noStrike">
                  <a:solidFill>
                    <a:srgbClr val="0E0E0E"/>
                  </a:solidFill>
                  <a:latin typeface="Sail"/>
                  <a:ea typeface="Sail"/>
                  <a:cs typeface="Sail"/>
                  <a:sym typeface="Sail"/>
                </a:rPr>
                <a:t>Introduction</a:t>
              </a:r>
              <a:endParaRPr b="0" i="0" sz="3600" u="none" cap="none" strike="noStrike">
                <a:solidFill>
                  <a:schemeClr val="dk1"/>
                </a:solidFill>
                <a:latin typeface="Calibri"/>
                <a:ea typeface="Calibri"/>
                <a:cs typeface="Calibri"/>
                <a:sym typeface="Calibri"/>
              </a:endParaRPr>
            </a:p>
          </p:txBody>
        </p:sp>
        <p:sp>
          <p:nvSpPr>
            <p:cNvPr id="60" name="Google Shape;60;h54a3a0b12b5dd86b_1_29"/>
            <p:cNvSpPr/>
            <p:nvPr/>
          </p:nvSpPr>
          <p:spPr>
            <a:xfrm>
              <a:off x="914400" y="5362575"/>
              <a:ext cx="55473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Extraordinary Realm</a:t>
              </a:r>
              <a:endParaRPr b="0" i="0" sz="2400" u="none" cap="none" strike="noStrike">
                <a:solidFill>
                  <a:schemeClr val="dk1"/>
                </a:solidFill>
                <a:latin typeface="Calibri"/>
                <a:ea typeface="Calibri"/>
                <a:cs typeface="Calibri"/>
                <a:sym typeface="Calibri"/>
              </a:endParaRPr>
            </a:p>
          </p:txBody>
        </p:sp>
      </p:grpSp>
      <p:grpSp>
        <p:nvGrpSpPr>
          <p:cNvPr id="61" name="Google Shape;61;h54a3a0b12b5dd86b_1_29"/>
          <p:cNvGrpSpPr/>
          <p:nvPr/>
        </p:nvGrpSpPr>
        <p:grpSpPr>
          <a:xfrm>
            <a:off x="914400" y="6867525"/>
            <a:ext cx="1219200" cy="1219200"/>
            <a:chOff x="914400" y="6867525"/>
            <a:chExt cx="1219200" cy="1219200"/>
          </a:xfrm>
        </p:grpSpPr>
        <p:sp>
          <p:nvSpPr>
            <p:cNvPr id="62" name="Google Shape;62;h54a3a0b12b5dd86b_1_29"/>
            <p:cNvSpPr/>
            <p:nvPr/>
          </p:nvSpPr>
          <p:spPr>
            <a:xfrm>
              <a:off x="914400" y="6867525"/>
              <a:ext cx="1219200" cy="1219200"/>
            </a:xfrm>
            <a:prstGeom prst="rect">
              <a:avLst/>
            </a:prstGeom>
            <a:solidFill>
              <a:srgbClr val="F4D6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h54a3a0b12b5dd86b_1_29"/>
            <p:cNvSpPr/>
            <p:nvPr/>
          </p:nvSpPr>
          <p:spPr>
            <a:xfrm>
              <a:off x="1248728" y="7135178"/>
              <a:ext cx="550500" cy="6840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EB8CA4"/>
                </a:buClr>
                <a:buSzPts val="3600"/>
                <a:buFont typeface="Sail"/>
                <a:buNone/>
              </a:pPr>
              <a:r>
                <a:rPr b="0" i="0" lang="en-US" sz="3600" u="none" cap="none" strike="noStrike">
                  <a:solidFill>
                    <a:srgbClr val="EB8CA4"/>
                  </a:solidFill>
                  <a:latin typeface="Sail"/>
                  <a:ea typeface="Sail"/>
                  <a:cs typeface="Sail"/>
                  <a:sym typeface="Sail"/>
                </a:rPr>
                <a:t>02</a:t>
              </a:r>
              <a:endParaRPr b="0" i="0" sz="3600" u="none" cap="none" strike="noStrike">
                <a:solidFill>
                  <a:schemeClr val="dk1"/>
                </a:solidFill>
                <a:latin typeface="Calibri"/>
                <a:ea typeface="Calibri"/>
                <a:cs typeface="Calibri"/>
                <a:sym typeface="Calibri"/>
              </a:endParaRPr>
            </a:p>
          </p:txBody>
        </p:sp>
      </p:grpSp>
      <p:grpSp>
        <p:nvGrpSpPr>
          <p:cNvPr id="64" name="Google Shape;64;h54a3a0b12b5dd86b_1_29"/>
          <p:cNvGrpSpPr/>
          <p:nvPr/>
        </p:nvGrpSpPr>
        <p:grpSpPr>
          <a:xfrm>
            <a:off x="914400" y="8239125"/>
            <a:ext cx="5577900" cy="1068675"/>
            <a:chOff x="914400" y="8239125"/>
            <a:chExt cx="5577900" cy="1068675"/>
          </a:xfrm>
        </p:grpSpPr>
        <p:sp>
          <p:nvSpPr>
            <p:cNvPr id="65" name="Google Shape;65;h54a3a0b12b5dd86b_1_29"/>
            <p:cNvSpPr/>
            <p:nvPr/>
          </p:nvSpPr>
          <p:spPr>
            <a:xfrm>
              <a:off x="914400" y="8239125"/>
              <a:ext cx="5577900" cy="68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ail"/>
                <a:buNone/>
              </a:pPr>
              <a:r>
                <a:rPr b="0" i="0" lang="en-US" sz="3600" u="none" cap="none" strike="noStrike">
                  <a:solidFill>
                    <a:srgbClr val="0E0E0E"/>
                  </a:solidFill>
                  <a:latin typeface="Sail"/>
                  <a:ea typeface="Sail"/>
                  <a:cs typeface="Sail"/>
                  <a:sym typeface="Sail"/>
                </a:rPr>
                <a:t>Encounters</a:t>
              </a:r>
              <a:endParaRPr b="0" i="0" sz="3600" u="none" cap="none" strike="noStrike">
                <a:solidFill>
                  <a:schemeClr val="dk1"/>
                </a:solidFill>
                <a:latin typeface="Calibri"/>
                <a:ea typeface="Calibri"/>
                <a:cs typeface="Calibri"/>
                <a:sym typeface="Calibri"/>
              </a:endParaRPr>
            </a:p>
          </p:txBody>
        </p:sp>
        <p:sp>
          <p:nvSpPr>
            <p:cNvPr id="66" name="Google Shape;66;h54a3a0b12b5dd86b_1_29"/>
            <p:cNvSpPr/>
            <p:nvPr/>
          </p:nvSpPr>
          <p:spPr>
            <a:xfrm>
              <a:off x="914400" y="8839200"/>
              <a:ext cx="55473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Unicorn Sightings</a:t>
              </a:r>
              <a:endParaRPr b="0" i="0" sz="2400" u="none" cap="none" strike="noStrike">
                <a:solidFill>
                  <a:schemeClr val="dk1"/>
                </a:solidFill>
                <a:latin typeface="Calibri"/>
                <a:ea typeface="Calibri"/>
                <a:cs typeface="Calibri"/>
                <a:sym typeface="Calibri"/>
              </a:endParaRPr>
            </a:p>
          </p:txBody>
        </p:sp>
      </p:grpSp>
      <p:grpSp>
        <p:nvGrpSpPr>
          <p:cNvPr id="67" name="Google Shape;67;h54a3a0b12b5dd86b_1_29"/>
          <p:cNvGrpSpPr/>
          <p:nvPr/>
        </p:nvGrpSpPr>
        <p:grpSpPr>
          <a:xfrm>
            <a:off x="6400800" y="3390900"/>
            <a:ext cx="1219200" cy="1219200"/>
            <a:chOff x="6400800" y="3390900"/>
            <a:chExt cx="1219200" cy="1219200"/>
          </a:xfrm>
        </p:grpSpPr>
        <p:sp>
          <p:nvSpPr>
            <p:cNvPr id="68" name="Google Shape;68;h54a3a0b12b5dd86b_1_29"/>
            <p:cNvSpPr/>
            <p:nvPr/>
          </p:nvSpPr>
          <p:spPr>
            <a:xfrm>
              <a:off x="6400800" y="3390900"/>
              <a:ext cx="1219200" cy="1219200"/>
            </a:xfrm>
            <a:prstGeom prst="rect">
              <a:avLst/>
            </a:prstGeom>
            <a:solidFill>
              <a:srgbClr val="F4D6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h54a3a0b12b5dd86b_1_29"/>
            <p:cNvSpPr/>
            <p:nvPr/>
          </p:nvSpPr>
          <p:spPr>
            <a:xfrm>
              <a:off x="6744653" y="3658553"/>
              <a:ext cx="531600" cy="6840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EB8CA4"/>
                </a:buClr>
                <a:buSzPts val="3600"/>
                <a:buFont typeface="Sail"/>
                <a:buNone/>
              </a:pPr>
              <a:r>
                <a:rPr b="0" i="0" lang="en-US" sz="3600" u="none" cap="none" strike="noStrike">
                  <a:solidFill>
                    <a:srgbClr val="EB8CA4"/>
                  </a:solidFill>
                  <a:latin typeface="Sail"/>
                  <a:ea typeface="Sail"/>
                  <a:cs typeface="Sail"/>
                  <a:sym typeface="Sail"/>
                </a:rPr>
                <a:t>03</a:t>
              </a:r>
              <a:endParaRPr b="0" i="0" sz="3600" u="none" cap="none" strike="noStrike">
                <a:solidFill>
                  <a:schemeClr val="dk1"/>
                </a:solidFill>
                <a:latin typeface="Calibri"/>
                <a:ea typeface="Calibri"/>
                <a:cs typeface="Calibri"/>
                <a:sym typeface="Calibri"/>
              </a:endParaRPr>
            </a:p>
          </p:txBody>
        </p:sp>
      </p:grpSp>
      <p:grpSp>
        <p:nvGrpSpPr>
          <p:cNvPr id="70" name="Google Shape;70;h54a3a0b12b5dd86b_1_29"/>
          <p:cNvGrpSpPr/>
          <p:nvPr/>
        </p:nvGrpSpPr>
        <p:grpSpPr>
          <a:xfrm>
            <a:off x="6400800" y="4762500"/>
            <a:ext cx="5577900" cy="1068675"/>
            <a:chOff x="6400800" y="4762500"/>
            <a:chExt cx="5577900" cy="1068675"/>
          </a:xfrm>
        </p:grpSpPr>
        <p:sp>
          <p:nvSpPr>
            <p:cNvPr id="71" name="Google Shape;71;h54a3a0b12b5dd86b_1_29"/>
            <p:cNvSpPr/>
            <p:nvPr/>
          </p:nvSpPr>
          <p:spPr>
            <a:xfrm>
              <a:off x="6400800" y="4762500"/>
              <a:ext cx="5577900" cy="68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ail"/>
                <a:buNone/>
              </a:pPr>
              <a:r>
                <a:rPr b="0" i="0" lang="en-US" sz="3600" u="none" cap="none" strike="noStrike">
                  <a:solidFill>
                    <a:srgbClr val="0E0E0E"/>
                  </a:solidFill>
                  <a:latin typeface="Sail"/>
                  <a:ea typeface="Sail"/>
                  <a:cs typeface="Sail"/>
                  <a:sym typeface="Sail"/>
                </a:rPr>
                <a:t>Wonders</a:t>
              </a:r>
              <a:endParaRPr b="0" i="0" sz="3600" u="none" cap="none" strike="noStrike">
                <a:solidFill>
                  <a:schemeClr val="dk1"/>
                </a:solidFill>
                <a:latin typeface="Calibri"/>
                <a:ea typeface="Calibri"/>
                <a:cs typeface="Calibri"/>
                <a:sym typeface="Calibri"/>
              </a:endParaRPr>
            </a:p>
          </p:txBody>
        </p:sp>
        <p:sp>
          <p:nvSpPr>
            <p:cNvPr id="72" name="Google Shape;72;h54a3a0b12b5dd86b_1_29"/>
            <p:cNvSpPr/>
            <p:nvPr/>
          </p:nvSpPr>
          <p:spPr>
            <a:xfrm>
              <a:off x="6400800" y="5362575"/>
              <a:ext cx="55473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Wishes Granted</a:t>
              </a:r>
              <a:endParaRPr b="0" i="0" sz="2400" u="none" cap="none" strike="noStrike">
                <a:solidFill>
                  <a:schemeClr val="dk1"/>
                </a:solidFill>
                <a:latin typeface="Calibri"/>
                <a:ea typeface="Calibri"/>
                <a:cs typeface="Calibri"/>
                <a:sym typeface="Calibri"/>
              </a:endParaRPr>
            </a:p>
          </p:txBody>
        </p:sp>
      </p:grpSp>
      <p:grpSp>
        <p:nvGrpSpPr>
          <p:cNvPr id="73" name="Google Shape;73;h54a3a0b12b5dd86b_1_29"/>
          <p:cNvGrpSpPr/>
          <p:nvPr/>
        </p:nvGrpSpPr>
        <p:grpSpPr>
          <a:xfrm>
            <a:off x="6400800" y="6867525"/>
            <a:ext cx="1219200" cy="1219200"/>
            <a:chOff x="6400800" y="6867525"/>
            <a:chExt cx="1219200" cy="1219200"/>
          </a:xfrm>
        </p:grpSpPr>
        <p:sp>
          <p:nvSpPr>
            <p:cNvPr id="74" name="Google Shape;74;h54a3a0b12b5dd86b_1_29"/>
            <p:cNvSpPr/>
            <p:nvPr/>
          </p:nvSpPr>
          <p:spPr>
            <a:xfrm>
              <a:off x="6400800" y="6867525"/>
              <a:ext cx="1219200" cy="1219200"/>
            </a:xfrm>
            <a:prstGeom prst="ellipse">
              <a:avLst/>
            </a:prstGeom>
            <a:solidFill>
              <a:srgbClr val="F4D6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h54a3a0b12b5dd86b_1_29"/>
            <p:cNvSpPr/>
            <p:nvPr/>
          </p:nvSpPr>
          <p:spPr>
            <a:xfrm>
              <a:off x="6725603" y="7135178"/>
              <a:ext cx="569700" cy="6840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EB8CA4"/>
                </a:buClr>
                <a:buSzPts val="3600"/>
                <a:buFont typeface="Sail"/>
                <a:buNone/>
              </a:pPr>
              <a:r>
                <a:rPr b="0" i="0" lang="en-US" sz="3600" u="none" cap="none" strike="noStrike">
                  <a:solidFill>
                    <a:srgbClr val="EB8CA4"/>
                  </a:solidFill>
                  <a:latin typeface="Sail"/>
                  <a:ea typeface="Sail"/>
                  <a:cs typeface="Sail"/>
                  <a:sym typeface="Sail"/>
                </a:rPr>
                <a:t>04</a:t>
              </a:r>
              <a:endParaRPr b="0" i="0" sz="3600" u="none" cap="none" strike="noStrike">
                <a:solidFill>
                  <a:schemeClr val="dk1"/>
                </a:solidFill>
                <a:latin typeface="Calibri"/>
                <a:ea typeface="Calibri"/>
                <a:cs typeface="Calibri"/>
                <a:sym typeface="Calibri"/>
              </a:endParaRPr>
            </a:p>
          </p:txBody>
        </p:sp>
      </p:grpSp>
      <p:grpSp>
        <p:nvGrpSpPr>
          <p:cNvPr id="76" name="Google Shape;76;h54a3a0b12b5dd86b_1_29"/>
          <p:cNvGrpSpPr/>
          <p:nvPr/>
        </p:nvGrpSpPr>
        <p:grpSpPr>
          <a:xfrm>
            <a:off x="6400800" y="8239125"/>
            <a:ext cx="5577900" cy="1068675"/>
            <a:chOff x="6400800" y="8239125"/>
            <a:chExt cx="5577900" cy="1068675"/>
          </a:xfrm>
        </p:grpSpPr>
        <p:sp>
          <p:nvSpPr>
            <p:cNvPr id="77" name="Google Shape;77;h54a3a0b12b5dd86b_1_29"/>
            <p:cNvSpPr/>
            <p:nvPr/>
          </p:nvSpPr>
          <p:spPr>
            <a:xfrm>
              <a:off x="6400800" y="8239125"/>
              <a:ext cx="5577900" cy="68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ail"/>
                <a:buNone/>
              </a:pPr>
              <a:r>
                <a:rPr b="0" i="0" lang="en-US" sz="3600" u="none" cap="none" strike="noStrike">
                  <a:solidFill>
                    <a:srgbClr val="0E0E0E"/>
                  </a:solidFill>
                  <a:latin typeface="Sail"/>
                  <a:ea typeface="Sail"/>
                  <a:cs typeface="Sail"/>
                  <a:sym typeface="Sail"/>
                </a:rPr>
                <a:t>Magic</a:t>
              </a:r>
              <a:endParaRPr b="0" i="0" sz="3600" u="none" cap="none" strike="noStrike">
                <a:solidFill>
                  <a:schemeClr val="dk1"/>
                </a:solidFill>
                <a:latin typeface="Calibri"/>
                <a:ea typeface="Calibri"/>
                <a:cs typeface="Calibri"/>
                <a:sym typeface="Calibri"/>
              </a:endParaRPr>
            </a:p>
          </p:txBody>
        </p:sp>
        <p:sp>
          <p:nvSpPr>
            <p:cNvPr id="78" name="Google Shape;78;h54a3a0b12b5dd86b_1_29"/>
            <p:cNvSpPr/>
            <p:nvPr/>
          </p:nvSpPr>
          <p:spPr>
            <a:xfrm>
              <a:off x="6400800" y="8839200"/>
              <a:ext cx="55473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Spellcasting</a:t>
              </a:r>
              <a:endParaRPr b="0" i="0" sz="2400" u="none" cap="none" strike="noStrike">
                <a:solidFill>
                  <a:schemeClr val="dk1"/>
                </a:solidFill>
                <a:latin typeface="Calibri"/>
                <a:ea typeface="Calibri"/>
                <a:cs typeface="Calibri"/>
                <a:sym typeface="Calibri"/>
              </a:endParaRPr>
            </a:p>
          </p:txBody>
        </p:sp>
      </p:grpSp>
      <p:pic>
        <p:nvPicPr>
          <p:cNvPr descr="preencoded.png" id="79" name="Google Shape;79;h54a3a0b12b5dd86b_1_29"/>
          <p:cNvPicPr preferRelativeResize="0"/>
          <p:nvPr/>
        </p:nvPicPr>
        <p:blipFill rotWithShape="1">
          <a:blip r:embed="rId6">
            <a:alphaModFix/>
          </a:blip>
          <a:srcRect b="0" l="0" r="0" t="0"/>
          <a:stretch/>
        </p:blipFill>
        <p:spPr>
          <a:xfrm>
            <a:off x="9896475" y="2105025"/>
            <a:ext cx="7096125" cy="76200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EEFF2"/>
        </a:solidFill>
      </p:bgPr>
    </p:bg>
    <p:spTree>
      <p:nvGrpSpPr>
        <p:cNvPr id="84" name="Shape 84"/>
        <p:cNvGrpSpPr/>
        <p:nvPr/>
      </p:nvGrpSpPr>
      <p:grpSpPr>
        <a:xfrm>
          <a:off x="0" y="0"/>
          <a:ext cx="0" cy="0"/>
          <a:chOff x="0" y="0"/>
          <a:chExt cx="0" cy="0"/>
        </a:xfrm>
      </p:grpSpPr>
      <p:grpSp>
        <p:nvGrpSpPr>
          <p:cNvPr id="85" name="Google Shape;85;h54a3a0b12b5dd86b_1_66"/>
          <p:cNvGrpSpPr/>
          <p:nvPr/>
        </p:nvGrpSpPr>
        <p:grpSpPr>
          <a:xfrm>
            <a:off x="0" y="0"/>
            <a:ext cx="18288000" cy="10287000"/>
            <a:chOff x="0" y="0"/>
            <a:chExt cx="18288000" cy="10287000"/>
          </a:xfrm>
        </p:grpSpPr>
        <p:sp>
          <p:nvSpPr>
            <p:cNvPr id="86" name="Google Shape;86;h54a3a0b12b5dd86b_1_66"/>
            <p:cNvSpPr/>
            <p:nvPr/>
          </p:nvSpPr>
          <p:spPr>
            <a:xfrm>
              <a:off x="0" y="0"/>
              <a:ext cx="18288000" cy="10287000"/>
            </a:xfrm>
            <a:prstGeom prst="rect">
              <a:avLst/>
            </a:prstGeom>
            <a:solidFill>
              <a:srgbClr val="FEEF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87" name="Google Shape;87;h54a3a0b12b5dd86b_1_66"/>
            <p:cNvPicPr preferRelativeResize="0"/>
            <p:nvPr/>
          </p:nvPicPr>
          <p:blipFill rotWithShape="1">
            <a:blip r:embed="rId3">
              <a:alphaModFix/>
            </a:blip>
            <a:srcRect b="0" l="0" r="0" t="0"/>
            <a:stretch/>
          </p:blipFill>
          <p:spPr>
            <a:xfrm>
              <a:off x="5172075" y="0"/>
              <a:ext cx="13115925" cy="7258050"/>
            </a:xfrm>
            <a:prstGeom prst="rect">
              <a:avLst/>
            </a:prstGeom>
            <a:noFill/>
            <a:ln>
              <a:noFill/>
            </a:ln>
          </p:spPr>
        </p:pic>
        <p:pic>
          <p:nvPicPr>
            <p:cNvPr descr="preencoded.png" id="88" name="Google Shape;88;h54a3a0b12b5dd86b_1_66"/>
            <p:cNvPicPr preferRelativeResize="0"/>
            <p:nvPr/>
          </p:nvPicPr>
          <p:blipFill rotWithShape="1">
            <a:blip r:embed="rId4">
              <a:alphaModFix/>
            </a:blip>
            <a:srcRect b="0" l="0" r="0" t="0"/>
            <a:stretch/>
          </p:blipFill>
          <p:spPr>
            <a:xfrm>
              <a:off x="0" y="3886200"/>
              <a:ext cx="11258550" cy="6400800"/>
            </a:xfrm>
            <a:prstGeom prst="rect">
              <a:avLst/>
            </a:prstGeom>
            <a:noFill/>
            <a:ln>
              <a:noFill/>
            </a:ln>
          </p:spPr>
        </p:pic>
      </p:grpSp>
      <p:grpSp>
        <p:nvGrpSpPr>
          <p:cNvPr id="89" name="Google Shape;89;h54a3a0b12b5dd86b_1_66"/>
          <p:cNvGrpSpPr/>
          <p:nvPr/>
        </p:nvGrpSpPr>
        <p:grpSpPr>
          <a:xfrm>
            <a:off x="17640300" y="7994925"/>
            <a:ext cx="596549" cy="2063476"/>
            <a:chOff x="17640300" y="7994925"/>
            <a:chExt cx="596549" cy="2063476"/>
          </a:xfrm>
        </p:grpSpPr>
        <p:pic>
          <p:nvPicPr>
            <p:cNvPr descr="preencoded.png" id="90" name="Google Shape;90;h54a3a0b12b5dd86b_1_66"/>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91" name="Google Shape;91;h54a3a0b12b5dd86b_1_66"/>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E8BA4"/>
                </a:buClr>
                <a:buSzPts val="2710"/>
                <a:buFont typeface="Inter"/>
                <a:buNone/>
              </a:pPr>
              <a:r>
                <a:rPr b="1" i="0" lang="en-US" sz="2710" u="none" cap="none" strike="noStrike">
                  <a:solidFill>
                    <a:srgbClr val="EE8BA4"/>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92" name="Google Shape;92;h54a3a0b12b5dd86b_1_66"/>
          <p:cNvSpPr/>
          <p:nvPr/>
        </p:nvSpPr>
        <p:spPr>
          <a:xfrm>
            <a:off x="2219325" y="1824038"/>
            <a:ext cx="10315500" cy="1143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B8CA4"/>
              </a:buClr>
              <a:buSzPts val="6000"/>
              <a:buFont typeface="Sail"/>
              <a:buNone/>
            </a:pPr>
            <a:r>
              <a:rPr b="0" i="0" lang="en-US" sz="6000" u="none" cap="none" strike="noStrike">
                <a:solidFill>
                  <a:srgbClr val="EB8CA4"/>
                </a:solidFill>
                <a:latin typeface="Sail"/>
                <a:ea typeface="Sail"/>
                <a:cs typeface="Sail"/>
                <a:sym typeface="Sail"/>
              </a:rPr>
              <a:t>The Realm of the Extraordinary</a:t>
            </a:r>
            <a:endParaRPr b="0" i="0" sz="6000" u="none" cap="none" strike="noStrike">
              <a:solidFill>
                <a:schemeClr val="dk1"/>
              </a:solidFill>
              <a:latin typeface="Calibri"/>
              <a:ea typeface="Calibri"/>
              <a:cs typeface="Calibri"/>
              <a:sym typeface="Calibri"/>
            </a:endParaRPr>
          </a:p>
        </p:txBody>
      </p:sp>
      <p:grpSp>
        <p:nvGrpSpPr>
          <p:cNvPr id="93" name="Google Shape;93;h54a3a0b12b5dd86b_1_66"/>
          <p:cNvGrpSpPr/>
          <p:nvPr/>
        </p:nvGrpSpPr>
        <p:grpSpPr>
          <a:xfrm>
            <a:off x="2219325" y="3552825"/>
            <a:ext cx="13910175" cy="3364200"/>
            <a:chOff x="2219325" y="3552825"/>
            <a:chExt cx="13910175" cy="3364200"/>
          </a:xfrm>
        </p:grpSpPr>
        <p:sp>
          <p:nvSpPr>
            <p:cNvPr id="94" name="Google Shape;94;h54a3a0b12b5dd86b_1_66"/>
            <p:cNvSpPr/>
            <p:nvPr/>
          </p:nvSpPr>
          <p:spPr>
            <a:xfrm>
              <a:off x="2219325" y="3552825"/>
              <a:ext cx="6604500" cy="3364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b="0" i="0" sz="2400" u="none" cap="none" strike="noStrike">
                <a:solidFill>
                  <a:schemeClr val="dk1"/>
                </a:solidFill>
                <a:latin typeface="Calibri"/>
                <a:ea typeface="Calibri"/>
                <a:cs typeface="Calibri"/>
                <a:sym typeface="Calibri"/>
              </a:endParaRPr>
            </a:p>
          </p:txBody>
        </p:sp>
        <p:sp>
          <p:nvSpPr>
            <p:cNvPr id="95" name="Google Shape;95;h54a3a0b12b5dd86b_1_66"/>
            <p:cNvSpPr/>
            <p:nvPr/>
          </p:nvSpPr>
          <p:spPr>
            <a:xfrm>
              <a:off x="9525000" y="3552825"/>
              <a:ext cx="6604500" cy="3364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EEFF2"/>
        </a:solidFill>
      </p:bgPr>
    </p:bg>
    <p:spTree>
      <p:nvGrpSpPr>
        <p:cNvPr id="100" name="Shape 100"/>
        <p:cNvGrpSpPr/>
        <p:nvPr/>
      </p:nvGrpSpPr>
      <p:grpSpPr>
        <a:xfrm>
          <a:off x="0" y="0"/>
          <a:ext cx="0" cy="0"/>
          <a:chOff x="0" y="0"/>
          <a:chExt cx="0" cy="0"/>
        </a:xfrm>
      </p:grpSpPr>
      <p:grpSp>
        <p:nvGrpSpPr>
          <p:cNvPr id="101" name="Google Shape;101;h54a3a0b12b5dd86b_1_81"/>
          <p:cNvGrpSpPr/>
          <p:nvPr/>
        </p:nvGrpSpPr>
        <p:grpSpPr>
          <a:xfrm>
            <a:off x="0" y="0"/>
            <a:ext cx="18288000" cy="10287000"/>
            <a:chOff x="0" y="0"/>
            <a:chExt cx="18288000" cy="10287000"/>
          </a:xfrm>
        </p:grpSpPr>
        <p:sp>
          <p:nvSpPr>
            <p:cNvPr id="102" name="Google Shape;102;h54a3a0b12b5dd86b_1_81"/>
            <p:cNvSpPr/>
            <p:nvPr/>
          </p:nvSpPr>
          <p:spPr>
            <a:xfrm>
              <a:off x="0" y="0"/>
              <a:ext cx="18288000" cy="10287000"/>
            </a:xfrm>
            <a:prstGeom prst="rect">
              <a:avLst/>
            </a:prstGeom>
            <a:solidFill>
              <a:srgbClr val="FEEF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03" name="Google Shape;103;h54a3a0b12b5dd86b_1_81"/>
            <p:cNvPicPr preferRelativeResize="0"/>
            <p:nvPr/>
          </p:nvPicPr>
          <p:blipFill rotWithShape="1">
            <a:blip r:embed="rId3">
              <a:alphaModFix/>
            </a:blip>
            <a:srcRect b="0" l="0" r="0" t="0"/>
            <a:stretch/>
          </p:blipFill>
          <p:spPr>
            <a:xfrm>
              <a:off x="0" y="1819275"/>
              <a:ext cx="13477874" cy="8467725"/>
            </a:xfrm>
            <a:prstGeom prst="rect">
              <a:avLst/>
            </a:prstGeom>
            <a:noFill/>
            <a:ln>
              <a:noFill/>
            </a:ln>
          </p:spPr>
        </p:pic>
        <p:pic>
          <p:nvPicPr>
            <p:cNvPr descr="preencoded.png" id="104" name="Google Shape;104;h54a3a0b12b5dd86b_1_81"/>
            <p:cNvPicPr preferRelativeResize="0"/>
            <p:nvPr/>
          </p:nvPicPr>
          <p:blipFill rotWithShape="1">
            <a:blip r:embed="rId4">
              <a:alphaModFix/>
            </a:blip>
            <a:srcRect b="0" l="0" r="0" t="0"/>
            <a:stretch/>
          </p:blipFill>
          <p:spPr>
            <a:xfrm>
              <a:off x="7439025" y="0"/>
              <a:ext cx="10848975" cy="5362575"/>
            </a:xfrm>
            <a:prstGeom prst="rect">
              <a:avLst/>
            </a:prstGeom>
            <a:noFill/>
            <a:ln>
              <a:noFill/>
            </a:ln>
          </p:spPr>
        </p:pic>
      </p:grpSp>
      <p:pic>
        <p:nvPicPr>
          <p:cNvPr descr="preencoded.png" id="105" name="Google Shape;105;h54a3a0b12b5dd86b_1_81"/>
          <p:cNvPicPr preferRelativeResize="0"/>
          <p:nvPr/>
        </p:nvPicPr>
        <p:blipFill rotWithShape="1">
          <a:blip r:embed="rId5">
            <a:alphaModFix/>
          </a:blip>
          <a:srcRect b="0" l="0" r="0" t="0"/>
          <a:stretch/>
        </p:blipFill>
        <p:spPr>
          <a:xfrm>
            <a:off x="0" y="3476625"/>
            <a:ext cx="18288000" cy="6810375"/>
          </a:xfrm>
          <a:prstGeom prst="rect">
            <a:avLst/>
          </a:prstGeom>
          <a:noFill/>
          <a:ln>
            <a:noFill/>
          </a:ln>
        </p:spPr>
      </p:pic>
      <p:grpSp>
        <p:nvGrpSpPr>
          <p:cNvPr id="106" name="Google Shape;106;h54a3a0b12b5dd86b_1_81"/>
          <p:cNvGrpSpPr/>
          <p:nvPr/>
        </p:nvGrpSpPr>
        <p:grpSpPr>
          <a:xfrm>
            <a:off x="17640300" y="7994925"/>
            <a:ext cx="596549" cy="2063476"/>
            <a:chOff x="17640300" y="7994925"/>
            <a:chExt cx="596549" cy="2063476"/>
          </a:xfrm>
        </p:grpSpPr>
        <p:pic>
          <p:nvPicPr>
            <p:cNvPr descr="preencoded.png" id="107" name="Google Shape;107;h54a3a0b12b5dd86b_1_81"/>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108" name="Google Shape;108;h54a3a0b12b5dd86b_1_81"/>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E8BA4"/>
                </a:buClr>
                <a:buSzPts val="2710"/>
                <a:buFont typeface="Inter"/>
                <a:buNone/>
              </a:pPr>
              <a:r>
                <a:rPr b="1" i="0" lang="en-US" sz="2710" u="none" cap="none" strike="noStrike">
                  <a:solidFill>
                    <a:srgbClr val="EE8BA4"/>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09" name="Google Shape;109;h54a3a0b12b5dd86b_1_81"/>
          <p:cNvGrpSpPr/>
          <p:nvPr/>
        </p:nvGrpSpPr>
        <p:grpSpPr>
          <a:xfrm>
            <a:off x="1428750" y="1200150"/>
            <a:ext cx="7401000" cy="3429000"/>
            <a:chOff x="1428750" y="1200150"/>
            <a:chExt cx="7401000" cy="3429000"/>
          </a:xfrm>
        </p:grpSpPr>
        <p:sp>
          <p:nvSpPr>
            <p:cNvPr id="110" name="Google Shape;110;h54a3a0b12b5dd86b_1_81"/>
            <p:cNvSpPr/>
            <p:nvPr/>
          </p:nvSpPr>
          <p:spPr>
            <a:xfrm>
              <a:off x="1428750" y="1200150"/>
              <a:ext cx="7401000" cy="3429000"/>
            </a:xfrm>
            <a:prstGeom prst="rect">
              <a:avLst/>
            </a:prstGeom>
            <a:solidFill>
              <a:srgbClr val="F4D6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11" name="Google Shape;111;h54a3a0b12b5dd86b_1_81"/>
            <p:cNvPicPr preferRelativeResize="0"/>
            <p:nvPr/>
          </p:nvPicPr>
          <p:blipFill rotWithShape="1">
            <a:blip r:embed="rId7">
              <a:alphaModFix/>
            </a:blip>
            <a:srcRect b="0" l="0" r="0" t="0"/>
            <a:stretch/>
          </p:blipFill>
          <p:spPr>
            <a:xfrm>
              <a:off x="4557708" y="1400173"/>
              <a:ext cx="1143010" cy="1114430"/>
            </a:xfrm>
            <a:prstGeom prst="rect">
              <a:avLst/>
            </a:prstGeom>
            <a:noFill/>
            <a:ln>
              <a:noFill/>
            </a:ln>
          </p:spPr>
        </p:pic>
        <p:grpSp>
          <p:nvGrpSpPr>
            <p:cNvPr id="112" name="Google Shape;112;h54a3a0b12b5dd86b_1_81"/>
            <p:cNvGrpSpPr/>
            <p:nvPr/>
          </p:nvGrpSpPr>
          <p:grpSpPr>
            <a:xfrm>
              <a:off x="1687830" y="2714625"/>
              <a:ext cx="6882900" cy="1792575"/>
              <a:chOff x="1687830" y="2714625"/>
              <a:chExt cx="6882900" cy="1792575"/>
            </a:xfrm>
          </p:grpSpPr>
          <p:sp>
            <p:nvSpPr>
              <p:cNvPr id="113" name="Google Shape;113;h54a3a0b12b5dd86b_1_81"/>
              <p:cNvSpPr/>
              <p:nvPr/>
            </p:nvSpPr>
            <p:spPr>
              <a:xfrm>
                <a:off x="1687830" y="2714625"/>
                <a:ext cx="6882900" cy="68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Sail"/>
                  <a:buNone/>
                </a:pPr>
                <a:r>
                  <a:rPr b="0" i="0" lang="en-US" sz="3600" u="none" cap="none" strike="noStrike">
                    <a:solidFill>
                      <a:srgbClr val="0E0E0E"/>
                    </a:solidFill>
                    <a:latin typeface="Sail"/>
                    <a:ea typeface="Sail"/>
                    <a:cs typeface="Sail"/>
                    <a:sym typeface="Sail"/>
                  </a:rPr>
                  <a:t>Unicorn Sightings</a:t>
                </a:r>
                <a:endParaRPr b="0" i="0" sz="3600" u="none" cap="none" strike="noStrike">
                  <a:solidFill>
                    <a:schemeClr val="dk1"/>
                  </a:solidFill>
                  <a:latin typeface="Calibri"/>
                  <a:ea typeface="Calibri"/>
                  <a:cs typeface="Calibri"/>
                  <a:sym typeface="Calibri"/>
                </a:endParaRPr>
              </a:p>
            </p:txBody>
          </p:sp>
          <p:sp>
            <p:nvSpPr>
              <p:cNvPr id="114" name="Google Shape;114;h54a3a0b12b5dd86b_1_81"/>
              <p:cNvSpPr/>
              <p:nvPr/>
            </p:nvSpPr>
            <p:spPr>
              <a:xfrm>
                <a:off x="1703070" y="3314700"/>
                <a:ext cx="6852300" cy="1192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record of the number of unicorns spotted in the fantasy realm and the beauty and mystery that surrounds these enchanting creatures.</a:t>
                </a:r>
                <a:endParaRPr b="0" i="0" sz="2400" u="none" cap="none" strike="noStrike">
                  <a:solidFill>
                    <a:schemeClr val="dk1"/>
                  </a:solidFill>
                  <a:latin typeface="Calibri"/>
                  <a:ea typeface="Calibri"/>
                  <a:cs typeface="Calibri"/>
                  <a:sym typeface="Calibri"/>
                </a:endParaRPr>
              </a:p>
            </p:txBody>
          </p:sp>
        </p:grpSp>
      </p:grpSp>
      <p:grpSp>
        <p:nvGrpSpPr>
          <p:cNvPr id="115" name="Google Shape;115;h54a3a0b12b5dd86b_1_81"/>
          <p:cNvGrpSpPr/>
          <p:nvPr/>
        </p:nvGrpSpPr>
        <p:grpSpPr>
          <a:xfrm>
            <a:off x="9458325" y="1200150"/>
            <a:ext cx="7401000" cy="3429000"/>
            <a:chOff x="9458325" y="1200150"/>
            <a:chExt cx="7401000" cy="3429000"/>
          </a:xfrm>
        </p:grpSpPr>
        <p:sp>
          <p:nvSpPr>
            <p:cNvPr id="116" name="Google Shape;116;h54a3a0b12b5dd86b_1_81"/>
            <p:cNvSpPr/>
            <p:nvPr/>
          </p:nvSpPr>
          <p:spPr>
            <a:xfrm>
              <a:off x="9458325" y="1200150"/>
              <a:ext cx="7401000" cy="3429000"/>
            </a:xfrm>
            <a:prstGeom prst="rect">
              <a:avLst/>
            </a:prstGeom>
            <a:solidFill>
              <a:srgbClr val="F4D6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17" name="Google Shape;117;h54a3a0b12b5dd86b_1_81"/>
            <p:cNvPicPr preferRelativeResize="0"/>
            <p:nvPr/>
          </p:nvPicPr>
          <p:blipFill rotWithShape="1">
            <a:blip r:embed="rId8">
              <a:alphaModFix/>
            </a:blip>
            <a:srcRect b="0" l="0" r="0" t="0"/>
            <a:stretch/>
          </p:blipFill>
          <p:spPr>
            <a:xfrm>
              <a:off x="12630150" y="1400174"/>
              <a:ext cx="1057275" cy="1114427"/>
            </a:xfrm>
            <a:prstGeom prst="rect">
              <a:avLst/>
            </a:prstGeom>
            <a:noFill/>
            <a:ln>
              <a:noFill/>
            </a:ln>
          </p:spPr>
        </p:pic>
        <p:grpSp>
          <p:nvGrpSpPr>
            <p:cNvPr id="118" name="Google Shape;118;h54a3a0b12b5dd86b_1_81"/>
            <p:cNvGrpSpPr/>
            <p:nvPr/>
          </p:nvGrpSpPr>
          <p:grpSpPr>
            <a:xfrm>
              <a:off x="9717405" y="2714625"/>
              <a:ext cx="6882900" cy="1792575"/>
              <a:chOff x="9717405" y="2714625"/>
              <a:chExt cx="6882900" cy="1792575"/>
            </a:xfrm>
          </p:grpSpPr>
          <p:sp>
            <p:nvSpPr>
              <p:cNvPr id="119" name="Google Shape;119;h54a3a0b12b5dd86b_1_81"/>
              <p:cNvSpPr/>
              <p:nvPr/>
            </p:nvSpPr>
            <p:spPr>
              <a:xfrm>
                <a:off x="9717405" y="2714625"/>
                <a:ext cx="6882900" cy="68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Sail"/>
                  <a:buNone/>
                </a:pPr>
                <a:r>
                  <a:rPr b="0" i="0" lang="en-US" sz="3600" u="none" cap="none" strike="noStrike">
                    <a:solidFill>
                      <a:srgbClr val="0E0E0E"/>
                    </a:solidFill>
                    <a:latin typeface="Sail"/>
                    <a:ea typeface="Sail"/>
                    <a:cs typeface="Sail"/>
                    <a:sym typeface="Sail"/>
                  </a:rPr>
                  <a:t>Dragon Taming</a:t>
                </a:r>
                <a:endParaRPr b="0" i="0" sz="3600" u="none" cap="none" strike="noStrike">
                  <a:solidFill>
                    <a:schemeClr val="dk1"/>
                  </a:solidFill>
                  <a:latin typeface="Calibri"/>
                  <a:ea typeface="Calibri"/>
                  <a:cs typeface="Calibri"/>
                  <a:sym typeface="Calibri"/>
                </a:endParaRPr>
              </a:p>
            </p:txBody>
          </p:sp>
          <p:sp>
            <p:nvSpPr>
              <p:cNvPr id="120" name="Google Shape;120;h54a3a0b12b5dd86b_1_81"/>
              <p:cNvSpPr/>
              <p:nvPr/>
            </p:nvSpPr>
            <p:spPr>
              <a:xfrm>
                <a:off x="9732645" y="3314700"/>
                <a:ext cx="6852300" cy="1192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closer look at the art of taming dragons and the brave adventurers who dare to take on these fearsome creatures.</a:t>
                </a:r>
                <a:endParaRPr b="0" i="0" sz="2400" u="none" cap="none" strike="noStrike">
                  <a:solidFill>
                    <a:schemeClr val="dk1"/>
                  </a:solidFill>
                  <a:latin typeface="Calibri"/>
                  <a:ea typeface="Calibri"/>
                  <a:cs typeface="Calibri"/>
                  <a:sym typeface="Calibri"/>
                </a:endParaRPr>
              </a:p>
            </p:txBody>
          </p:sp>
        </p:gr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EEFF2"/>
        </a:solidFill>
      </p:bgPr>
    </p:bg>
    <p:spTree>
      <p:nvGrpSpPr>
        <p:cNvPr id="125" name="Shape 125"/>
        <p:cNvGrpSpPr/>
        <p:nvPr/>
      </p:nvGrpSpPr>
      <p:grpSpPr>
        <a:xfrm>
          <a:off x="0" y="0"/>
          <a:ext cx="0" cy="0"/>
          <a:chOff x="0" y="0"/>
          <a:chExt cx="0" cy="0"/>
        </a:xfrm>
      </p:grpSpPr>
      <p:grpSp>
        <p:nvGrpSpPr>
          <p:cNvPr id="126" name="Google Shape;126;h54a3a0b12b5dd86b_1_105"/>
          <p:cNvGrpSpPr/>
          <p:nvPr/>
        </p:nvGrpSpPr>
        <p:grpSpPr>
          <a:xfrm>
            <a:off x="0" y="0"/>
            <a:ext cx="18288000" cy="10287000"/>
            <a:chOff x="0" y="0"/>
            <a:chExt cx="18288000" cy="10287000"/>
          </a:xfrm>
        </p:grpSpPr>
        <p:sp>
          <p:nvSpPr>
            <p:cNvPr id="127" name="Google Shape;127;h54a3a0b12b5dd86b_1_105"/>
            <p:cNvSpPr/>
            <p:nvPr/>
          </p:nvSpPr>
          <p:spPr>
            <a:xfrm>
              <a:off x="0" y="0"/>
              <a:ext cx="18288000" cy="10287000"/>
            </a:xfrm>
            <a:prstGeom prst="rect">
              <a:avLst/>
            </a:prstGeom>
            <a:solidFill>
              <a:srgbClr val="FEEF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28" name="Google Shape;128;h54a3a0b12b5dd86b_1_105"/>
            <p:cNvPicPr preferRelativeResize="0"/>
            <p:nvPr/>
          </p:nvPicPr>
          <p:blipFill rotWithShape="1">
            <a:blip r:embed="rId3">
              <a:alphaModFix/>
            </a:blip>
            <a:srcRect b="0" l="0" r="0" t="0"/>
            <a:stretch/>
          </p:blipFill>
          <p:spPr>
            <a:xfrm>
              <a:off x="10715625" y="0"/>
              <a:ext cx="7572375" cy="10287000"/>
            </a:xfrm>
            <a:prstGeom prst="rect">
              <a:avLst/>
            </a:prstGeom>
            <a:noFill/>
            <a:ln>
              <a:noFill/>
            </a:ln>
          </p:spPr>
        </p:pic>
        <p:pic>
          <p:nvPicPr>
            <p:cNvPr descr="preencoded.png" id="129" name="Google Shape;129;h54a3a0b12b5dd86b_1_105"/>
            <p:cNvPicPr preferRelativeResize="0"/>
            <p:nvPr/>
          </p:nvPicPr>
          <p:blipFill rotWithShape="1">
            <a:blip r:embed="rId4">
              <a:alphaModFix/>
            </a:blip>
            <a:srcRect b="0" l="0" r="0" t="0"/>
            <a:stretch/>
          </p:blipFill>
          <p:spPr>
            <a:xfrm>
              <a:off x="0" y="762000"/>
              <a:ext cx="5695950" cy="9525000"/>
            </a:xfrm>
            <a:prstGeom prst="rect">
              <a:avLst/>
            </a:prstGeom>
            <a:noFill/>
            <a:ln>
              <a:noFill/>
            </a:ln>
          </p:spPr>
        </p:pic>
      </p:grpSp>
      <p:grpSp>
        <p:nvGrpSpPr>
          <p:cNvPr id="130" name="Google Shape;130;h54a3a0b12b5dd86b_1_105"/>
          <p:cNvGrpSpPr/>
          <p:nvPr/>
        </p:nvGrpSpPr>
        <p:grpSpPr>
          <a:xfrm>
            <a:off x="17640300" y="7994925"/>
            <a:ext cx="596549" cy="2063476"/>
            <a:chOff x="17640300" y="7994925"/>
            <a:chExt cx="596549" cy="2063476"/>
          </a:xfrm>
        </p:grpSpPr>
        <p:pic>
          <p:nvPicPr>
            <p:cNvPr descr="preencoded.png" id="131" name="Google Shape;131;h54a3a0b12b5dd86b_1_105"/>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132" name="Google Shape;132;h54a3a0b12b5dd86b_1_105"/>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E8BA4"/>
                </a:buClr>
                <a:buSzPts val="2710"/>
                <a:buFont typeface="Inter"/>
                <a:buNone/>
              </a:pPr>
              <a:r>
                <a:rPr b="1" i="0" lang="en-US" sz="2710" u="none" cap="none" strike="noStrike">
                  <a:solidFill>
                    <a:srgbClr val="EE8BA4"/>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33" name="Google Shape;133;h54a3a0b12b5dd86b_1_105"/>
          <p:cNvGrpSpPr/>
          <p:nvPr/>
        </p:nvGrpSpPr>
        <p:grpSpPr>
          <a:xfrm>
            <a:off x="2200275" y="1038225"/>
            <a:ext cx="6156900" cy="8517375"/>
            <a:chOff x="2200275" y="1038225"/>
            <a:chExt cx="6156900" cy="8517375"/>
          </a:xfrm>
        </p:grpSpPr>
        <p:pic>
          <p:nvPicPr>
            <p:cNvPr descr="preencoded.png" id="134" name="Google Shape;134;h54a3a0b12b5dd86b_1_105"/>
            <p:cNvPicPr preferRelativeResize="0"/>
            <p:nvPr/>
          </p:nvPicPr>
          <p:blipFill rotWithShape="1">
            <a:blip r:embed="rId6">
              <a:alphaModFix/>
            </a:blip>
            <a:srcRect b="0" l="0" r="0" t="0"/>
            <a:stretch/>
          </p:blipFill>
          <p:spPr>
            <a:xfrm>
              <a:off x="2200275" y="1038225"/>
              <a:ext cx="6096000" cy="5791200"/>
            </a:xfrm>
            <a:prstGeom prst="rect">
              <a:avLst/>
            </a:prstGeom>
            <a:noFill/>
            <a:ln>
              <a:noFill/>
            </a:ln>
          </p:spPr>
        </p:pic>
        <p:grpSp>
          <p:nvGrpSpPr>
            <p:cNvPr id="135" name="Google Shape;135;h54a3a0b12b5dd86b_1_105"/>
            <p:cNvGrpSpPr/>
            <p:nvPr/>
          </p:nvGrpSpPr>
          <p:grpSpPr>
            <a:xfrm>
              <a:off x="2200275" y="7286625"/>
              <a:ext cx="6096000" cy="981000"/>
              <a:chOff x="2200275" y="7286625"/>
              <a:chExt cx="6096000" cy="981000"/>
            </a:xfrm>
          </p:grpSpPr>
          <p:sp>
            <p:nvSpPr>
              <p:cNvPr id="136" name="Google Shape;136;h54a3a0b12b5dd86b_1_105"/>
              <p:cNvSpPr/>
              <p:nvPr/>
            </p:nvSpPr>
            <p:spPr>
              <a:xfrm>
                <a:off x="2200275" y="7286625"/>
                <a:ext cx="6096000" cy="981000"/>
              </a:xfrm>
              <a:prstGeom prst="rect">
                <a:avLst/>
              </a:prstGeom>
              <a:solidFill>
                <a:srgbClr val="F4D6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h54a3a0b12b5dd86b_1_105"/>
              <p:cNvSpPr/>
              <p:nvPr/>
            </p:nvSpPr>
            <p:spPr>
              <a:xfrm>
                <a:off x="2771775" y="7515225"/>
                <a:ext cx="3541500" cy="68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B8CA4"/>
                  </a:buClr>
                  <a:buSzPts val="3600"/>
                  <a:buFont typeface="Sail"/>
                  <a:buNone/>
                </a:pPr>
                <a:r>
                  <a:rPr b="0" i="0" lang="en-US" sz="3600" u="none" cap="none" strike="noStrike">
                    <a:solidFill>
                      <a:srgbClr val="EB8CA4"/>
                    </a:solidFill>
                    <a:latin typeface="Sail"/>
                    <a:ea typeface="Sail"/>
                    <a:cs typeface="Sail"/>
                    <a:sym typeface="Sail"/>
                  </a:rPr>
                  <a:t>Unicorn Sightings</a:t>
                </a:r>
                <a:endParaRPr b="0" i="0" sz="3600" u="none" cap="none" strike="noStrike">
                  <a:solidFill>
                    <a:schemeClr val="dk1"/>
                  </a:solidFill>
                  <a:latin typeface="Calibri"/>
                  <a:ea typeface="Calibri"/>
                  <a:cs typeface="Calibri"/>
                  <a:sym typeface="Calibri"/>
                </a:endParaRPr>
              </a:p>
            </p:txBody>
          </p:sp>
        </p:grpSp>
        <p:sp>
          <p:nvSpPr>
            <p:cNvPr id="138" name="Google Shape;138;h54a3a0b12b5dd86b_1_105"/>
            <p:cNvSpPr/>
            <p:nvPr/>
          </p:nvSpPr>
          <p:spPr>
            <a:xfrm>
              <a:off x="2200275" y="8724900"/>
              <a:ext cx="61569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record of the number of unicorns spotted in the fantasy realm and the beauty and mystery.</a:t>
              </a:r>
              <a:endParaRPr b="0" i="0" sz="2400" u="none" cap="none" strike="noStrike">
                <a:solidFill>
                  <a:schemeClr val="dk1"/>
                </a:solidFill>
                <a:latin typeface="Calibri"/>
                <a:ea typeface="Calibri"/>
                <a:cs typeface="Calibri"/>
                <a:sym typeface="Calibri"/>
              </a:endParaRPr>
            </a:p>
          </p:txBody>
        </p:sp>
      </p:grpSp>
      <p:grpSp>
        <p:nvGrpSpPr>
          <p:cNvPr id="139" name="Google Shape;139;h54a3a0b12b5dd86b_1_105"/>
          <p:cNvGrpSpPr/>
          <p:nvPr/>
        </p:nvGrpSpPr>
        <p:grpSpPr>
          <a:xfrm>
            <a:off x="9991725" y="1038225"/>
            <a:ext cx="6156900" cy="8517375"/>
            <a:chOff x="9991725" y="1038225"/>
            <a:chExt cx="6156900" cy="8517375"/>
          </a:xfrm>
        </p:grpSpPr>
        <p:pic>
          <p:nvPicPr>
            <p:cNvPr descr="preencoded.png" id="140" name="Google Shape;140;h54a3a0b12b5dd86b_1_105"/>
            <p:cNvPicPr preferRelativeResize="0"/>
            <p:nvPr/>
          </p:nvPicPr>
          <p:blipFill rotWithShape="1">
            <a:blip r:embed="rId7">
              <a:alphaModFix/>
            </a:blip>
            <a:srcRect b="0" l="0" r="0" t="0"/>
            <a:stretch/>
          </p:blipFill>
          <p:spPr>
            <a:xfrm>
              <a:off x="9991725" y="1038225"/>
              <a:ext cx="6096000" cy="5791200"/>
            </a:xfrm>
            <a:prstGeom prst="rect">
              <a:avLst/>
            </a:prstGeom>
            <a:noFill/>
            <a:ln>
              <a:noFill/>
            </a:ln>
          </p:spPr>
        </p:pic>
        <p:grpSp>
          <p:nvGrpSpPr>
            <p:cNvPr id="141" name="Google Shape;141;h54a3a0b12b5dd86b_1_105"/>
            <p:cNvGrpSpPr/>
            <p:nvPr/>
          </p:nvGrpSpPr>
          <p:grpSpPr>
            <a:xfrm>
              <a:off x="9991725" y="7286625"/>
              <a:ext cx="6096000" cy="981000"/>
              <a:chOff x="9991725" y="7286625"/>
              <a:chExt cx="6096000" cy="981000"/>
            </a:xfrm>
          </p:grpSpPr>
          <p:sp>
            <p:nvSpPr>
              <p:cNvPr id="142" name="Google Shape;142;h54a3a0b12b5dd86b_1_105"/>
              <p:cNvSpPr/>
              <p:nvPr/>
            </p:nvSpPr>
            <p:spPr>
              <a:xfrm>
                <a:off x="9991725" y="7286625"/>
                <a:ext cx="6096000" cy="981000"/>
              </a:xfrm>
              <a:prstGeom prst="rect">
                <a:avLst/>
              </a:prstGeom>
              <a:solidFill>
                <a:srgbClr val="F4D6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h54a3a0b12b5dd86b_1_105"/>
              <p:cNvSpPr/>
              <p:nvPr/>
            </p:nvSpPr>
            <p:spPr>
              <a:xfrm>
                <a:off x="10563225" y="7515225"/>
                <a:ext cx="3217500" cy="68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B8CA4"/>
                  </a:buClr>
                  <a:buSzPts val="3600"/>
                  <a:buFont typeface="Sail"/>
                  <a:buNone/>
                </a:pPr>
                <a:r>
                  <a:rPr b="0" i="0" lang="en-US" sz="3600" u="none" cap="none" strike="noStrike">
                    <a:solidFill>
                      <a:srgbClr val="EB8CA4"/>
                    </a:solidFill>
                    <a:latin typeface="Sail"/>
                    <a:ea typeface="Sail"/>
                    <a:cs typeface="Sail"/>
                    <a:sym typeface="Sail"/>
                  </a:rPr>
                  <a:t>Dragon Taming</a:t>
                </a:r>
                <a:endParaRPr b="0" i="0" sz="3600" u="none" cap="none" strike="noStrike">
                  <a:solidFill>
                    <a:schemeClr val="dk1"/>
                  </a:solidFill>
                  <a:latin typeface="Calibri"/>
                  <a:ea typeface="Calibri"/>
                  <a:cs typeface="Calibri"/>
                  <a:sym typeface="Calibri"/>
                </a:endParaRPr>
              </a:p>
            </p:txBody>
          </p:sp>
        </p:grpSp>
        <p:sp>
          <p:nvSpPr>
            <p:cNvPr id="144" name="Google Shape;144;h54a3a0b12b5dd86b_1_105"/>
            <p:cNvSpPr/>
            <p:nvPr/>
          </p:nvSpPr>
          <p:spPr>
            <a:xfrm>
              <a:off x="9991725" y="8724900"/>
              <a:ext cx="61569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closer look at the art of taming dragons and the adventurers who take on these creatures.</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EEFF2"/>
        </a:solidFill>
      </p:bgPr>
    </p:bg>
    <p:spTree>
      <p:nvGrpSpPr>
        <p:cNvPr id="149" name="Shape 149"/>
        <p:cNvGrpSpPr/>
        <p:nvPr/>
      </p:nvGrpSpPr>
      <p:grpSpPr>
        <a:xfrm>
          <a:off x="0" y="0"/>
          <a:ext cx="0" cy="0"/>
          <a:chOff x="0" y="0"/>
          <a:chExt cx="0" cy="0"/>
        </a:xfrm>
      </p:grpSpPr>
      <p:grpSp>
        <p:nvGrpSpPr>
          <p:cNvPr id="150" name="Google Shape;150;h54a3a0b12b5dd86b_1_128"/>
          <p:cNvGrpSpPr/>
          <p:nvPr/>
        </p:nvGrpSpPr>
        <p:grpSpPr>
          <a:xfrm>
            <a:off x="0" y="0"/>
            <a:ext cx="18288000" cy="10287000"/>
            <a:chOff x="0" y="0"/>
            <a:chExt cx="18288000" cy="10287000"/>
          </a:xfrm>
        </p:grpSpPr>
        <p:sp>
          <p:nvSpPr>
            <p:cNvPr id="151" name="Google Shape;151;h54a3a0b12b5dd86b_1_128"/>
            <p:cNvSpPr/>
            <p:nvPr/>
          </p:nvSpPr>
          <p:spPr>
            <a:xfrm>
              <a:off x="0" y="0"/>
              <a:ext cx="18288000" cy="10287000"/>
            </a:xfrm>
            <a:prstGeom prst="rect">
              <a:avLst/>
            </a:prstGeom>
            <a:solidFill>
              <a:srgbClr val="FEEF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52" name="Google Shape;152;h54a3a0b12b5dd86b_1_128"/>
            <p:cNvPicPr preferRelativeResize="0"/>
            <p:nvPr/>
          </p:nvPicPr>
          <p:blipFill rotWithShape="1">
            <a:blip r:embed="rId3">
              <a:alphaModFix/>
            </a:blip>
            <a:srcRect b="0" l="0" r="0" t="0"/>
            <a:stretch/>
          </p:blipFill>
          <p:spPr>
            <a:xfrm>
              <a:off x="0" y="0"/>
              <a:ext cx="11258550" cy="8753475"/>
            </a:xfrm>
            <a:prstGeom prst="rect">
              <a:avLst/>
            </a:prstGeom>
            <a:noFill/>
            <a:ln>
              <a:noFill/>
            </a:ln>
          </p:spPr>
        </p:pic>
        <p:pic>
          <p:nvPicPr>
            <p:cNvPr descr="preencoded.png" id="153" name="Google Shape;153;h54a3a0b12b5dd86b_1_128"/>
            <p:cNvPicPr preferRelativeResize="0"/>
            <p:nvPr/>
          </p:nvPicPr>
          <p:blipFill rotWithShape="1">
            <a:blip r:embed="rId4">
              <a:alphaModFix/>
            </a:blip>
            <a:srcRect b="0" l="0" r="0" t="0"/>
            <a:stretch/>
          </p:blipFill>
          <p:spPr>
            <a:xfrm>
              <a:off x="7953375" y="1952625"/>
              <a:ext cx="10334625" cy="8334375"/>
            </a:xfrm>
            <a:prstGeom prst="rect">
              <a:avLst/>
            </a:prstGeom>
            <a:noFill/>
            <a:ln>
              <a:noFill/>
            </a:ln>
          </p:spPr>
        </p:pic>
      </p:grpSp>
      <p:grpSp>
        <p:nvGrpSpPr>
          <p:cNvPr id="154" name="Google Shape;154;h54a3a0b12b5dd86b_1_128"/>
          <p:cNvGrpSpPr/>
          <p:nvPr/>
        </p:nvGrpSpPr>
        <p:grpSpPr>
          <a:xfrm>
            <a:off x="17640300" y="7994925"/>
            <a:ext cx="596549" cy="2063476"/>
            <a:chOff x="17640300" y="7994925"/>
            <a:chExt cx="596549" cy="2063476"/>
          </a:xfrm>
        </p:grpSpPr>
        <p:pic>
          <p:nvPicPr>
            <p:cNvPr descr="preencoded.png" id="155" name="Google Shape;155;h54a3a0b12b5dd86b_1_128"/>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156" name="Google Shape;156;h54a3a0b12b5dd86b_1_12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E8BA4"/>
                </a:buClr>
                <a:buSzPts val="2710"/>
                <a:buFont typeface="Inter"/>
                <a:buNone/>
              </a:pPr>
              <a:r>
                <a:rPr b="1" i="0" lang="en-US" sz="2710" u="none" cap="none" strike="noStrike">
                  <a:solidFill>
                    <a:srgbClr val="EE8BA4"/>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57" name="Google Shape;157;h54a3a0b12b5dd86b_1_128"/>
          <p:cNvPicPr preferRelativeResize="0"/>
          <p:nvPr/>
        </p:nvPicPr>
        <p:blipFill rotWithShape="1">
          <a:blip r:embed="rId6">
            <a:alphaModFix/>
          </a:blip>
          <a:srcRect b="0" l="0" r="0" t="0"/>
          <a:stretch/>
        </p:blipFill>
        <p:spPr>
          <a:xfrm>
            <a:off x="3314700" y="1038225"/>
            <a:ext cx="4474463" cy="3328416"/>
          </a:xfrm>
          <a:prstGeom prst="rect">
            <a:avLst/>
          </a:prstGeom>
          <a:noFill/>
          <a:ln>
            <a:noFill/>
          </a:ln>
        </p:spPr>
      </p:pic>
      <p:grpSp>
        <p:nvGrpSpPr>
          <p:cNvPr id="158" name="Google Shape;158;h54a3a0b12b5dd86b_1_128"/>
          <p:cNvGrpSpPr/>
          <p:nvPr/>
        </p:nvGrpSpPr>
        <p:grpSpPr>
          <a:xfrm>
            <a:off x="6772275" y="3524250"/>
            <a:ext cx="10321200" cy="2844300"/>
            <a:chOff x="6772275" y="3524250"/>
            <a:chExt cx="10321200" cy="2844300"/>
          </a:xfrm>
        </p:grpSpPr>
        <p:sp>
          <p:nvSpPr>
            <p:cNvPr id="159" name="Google Shape;159;h54a3a0b12b5dd86b_1_128"/>
            <p:cNvSpPr/>
            <p:nvPr/>
          </p:nvSpPr>
          <p:spPr>
            <a:xfrm>
              <a:off x="6772275" y="3524250"/>
              <a:ext cx="10292700" cy="2255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ail"/>
                <a:buNone/>
              </a:pPr>
              <a:r>
                <a:rPr b="0" i="0" lang="en-US" sz="3600" u="none" cap="none" strike="noStrike">
                  <a:solidFill>
                    <a:srgbClr val="0E0E0E"/>
                  </a:solidFill>
                  <a:latin typeface="Sail"/>
                  <a:ea typeface="Sail"/>
                  <a:cs typeface="Sail"/>
                  <a:sym typeface="Sail"/>
                </a:rPr>
                <a:t>Fantasy is the gateway to the impossible, the land where the ordinary becomes extraordinary, and the impossible becomes possible. It is the realm of the imagination, where anything can happen and everything is possible.</a:t>
              </a:r>
              <a:endParaRPr b="0" i="0" sz="3600" u="none" cap="none" strike="noStrike">
                <a:solidFill>
                  <a:schemeClr val="dk1"/>
                </a:solidFill>
                <a:latin typeface="Calibri"/>
                <a:ea typeface="Calibri"/>
                <a:cs typeface="Calibri"/>
                <a:sym typeface="Calibri"/>
              </a:endParaRPr>
            </a:p>
          </p:txBody>
        </p:sp>
        <p:sp>
          <p:nvSpPr>
            <p:cNvPr id="160" name="Google Shape;160;h54a3a0b12b5dd86b_1_128"/>
            <p:cNvSpPr/>
            <p:nvPr/>
          </p:nvSpPr>
          <p:spPr>
            <a:xfrm>
              <a:off x="13973175" y="5848350"/>
              <a:ext cx="3120300" cy="520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ail"/>
                <a:buNone/>
              </a:pPr>
              <a:r>
                <a:rPr b="0" i="0" lang="en-US" sz="2700" u="none" cap="none" strike="noStrike">
                  <a:solidFill>
                    <a:srgbClr val="0E0E0E"/>
                  </a:solidFill>
                  <a:latin typeface="Sail"/>
                  <a:ea typeface="Sail"/>
                  <a:cs typeface="Sail"/>
                  <a:sym typeface="Sail"/>
                </a:rPr>
                <a:t>The Dream Weaver</a:t>
              </a:r>
              <a:endParaRPr b="0" i="0" sz="2700" u="none" cap="none" strike="noStrike">
                <a:solidFill>
                  <a:schemeClr val="dk1"/>
                </a:solidFill>
                <a:latin typeface="Calibri"/>
                <a:ea typeface="Calibri"/>
                <a:cs typeface="Calibri"/>
                <a:sym typeface="Calibri"/>
              </a:endParaRPr>
            </a:p>
          </p:txBody>
        </p:sp>
      </p:grpSp>
      <p:pic>
        <p:nvPicPr>
          <p:cNvPr descr="preencoded.png" id="161" name="Google Shape;161;h54a3a0b12b5dd86b_1_128"/>
          <p:cNvPicPr preferRelativeResize="0"/>
          <p:nvPr/>
        </p:nvPicPr>
        <p:blipFill rotWithShape="1">
          <a:blip r:embed="rId7">
            <a:alphaModFix/>
          </a:blip>
          <a:srcRect b="0" l="0" r="0" t="0"/>
          <a:stretch/>
        </p:blipFill>
        <p:spPr>
          <a:xfrm>
            <a:off x="714375" y="1609725"/>
            <a:ext cx="5191125" cy="77438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EEFF2"/>
        </a:solidFill>
      </p:bgPr>
    </p:bg>
    <p:spTree>
      <p:nvGrpSpPr>
        <p:cNvPr id="166" name="Shape 166"/>
        <p:cNvGrpSpPr/>
        <p:nvPr/>
      </p:nvGrpSpPr>
      <p:grpSpPr>
        <a:xfrm>
          <a:off x="0" y="0"/>
          <a:ext cx="0" cy="0"/>
          <a:chOff x="0" y="0"/>
          <a:chExt cx="0" cy="0"/>
        </a:xfrm>
      </p:grpSpPr>
      <p:grpSp>
        <p:nvGrpSpPr>
          <p:cNvPr id="167" name="Google Shape;167;h54a3a0b12b5dd86b_1_144"/>
          <p:cNvGrpSpPr/>
          <p:nvPr/>
        </p:nvGrpSpPr>
        <p:grpSpPr>
          <a:xfrm>
            <a:off x="0" y="0"/>
            <a:ext cx="18288000" cy="10287000"/>
            <a:chOff x="0" y="0"/>
            <a:chExt cx="18288000" cy="10287000"/>
          </a:xfrm>
        </p:grpSpPr>
        <p:sp>
          <p:nvSpPr>
            <p:cNvPr id="168" name="Google Shape;168;h54a3a0b12b5dd86b_1_144"/>
            <p:cNvSpPr/>
            <p:nvPr/>
          </p:nvSpPr>
          <p:spPr>
            <a:xfrm>
              <a:off x="0" y="0"/>
              <a:ext cx="18288000" cy="10287000"/>
            </a:xfrm>
            <a:prstGeom prst="rect">
              <a:avLst/>
            </a:prstGeom>
            <a:solidFill>
              <a:srgbClr val="FEEF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69" name="Google Shape;169;h54a3a0b12b5dd86b_1_144"/>
            <p:cNvPicPr preferRelativeResize="0"/>
            <p:nvPr/>
          </p:nvPicPr>
          <p:blipFill rotWithShape="1">
            <a:blip r:embed="rId3">
              <a:alphaModFix/>
            </a:blip>
            <a:srcRect b="0" l="0" r="0" t="0"/>
            <a:stretch/>
          </p:blipFill>
          <p:spPr>
            <a:xfrm>
              <a:off x="5172075" y="0"/>
              <a:ext cx="13115925" cy="7258050"/>
            </a:xfrm>
            <a:prstGeom prst="rect">
              <a:avLst/>
            </a:prstGeom>
            <a:noFill/>
            <a:ln>
              <a:noFill/>
            </a:ln>
          </p:spPr>
        </p:pic>
        <p:pic>
          <p:nvPicPr>
            <p:cNvPr descr="preencoded.png" id="170" name="Google Shape;170;h54a3a0b12b5dd86b_1_144"/>
            <p:cNvPicPr preferRelativeResize="0"/>
            <p:nvPr/>
          </p:nvPicPr>
          <p:blipFill rotWithShape="1">
            <a:blip r:embed="rId4">
              <a:alphaModFix/>
            </a:blip>
            <a:srcRect b="0" l="0" r="0" t="0"/>
            <a:stretch/>
          </p:blipFill>
          <p:spPr>
            <a:xfrm>
              <a:off x="0" y="3886200"/>
              <a:ext cx="11258550" cy="6400800"/>
            </a:xfrm>
            <a:prstGeom prst="rect">
              <a:avLst/>
            </a:prstGeom>
            <a:noFill/>
            <a:ln>
              <a:noFill/>
            </a:ln>
          </p:spPr>
        </p:pic>
      </p:grpSp>
      <p:pic>
        <p:nvPicPr>
          <p:cNvPr descr="preencoded.png" id="171" name="Google Shape;171;h54a3a0b12b5dd86b_1_144"/>
          <p:cNvPicPr preferRelativeResize="0"/>
          <p:nvPr/>
        </p:nvPicPr>
        <p:blipFill rotWithShape="1">
          <a:blip r:embed="rId5">
            <a:alphaModFix/>
          </a:blip>
          <a:srcRect b="0" l="0" r="0" t="0"/>
          <a:stretch/>
        </p:blipFill>
        <p:spPr>
          <a:xfrm>
            <a:off x="12201525" y="4295775"/>
            <a:ext cx="5286375" cy="4800600"/>
          </a:xfrm>
          <a:prstGeom prst="rect">
            <a:avLst/>
          </a:prstGeom>
          <a:noFill/>
          <a:ln>
            <a:noFill/>
          </a:ln>
        </p:spPr>
      </p:pic>
      <p:pic>
        <p:nvPicPr>
          <p:cNvPr descr="preencoded.png" id="172" name="Google Shape;172;h54a3a0b12b5dd86b_1_144"/>
          <p:cNvPicPr preferRelativeResize="0"/>
          <p:nvPr/>
        </p:nvPicPr>
        <p:blipFill rotWithShape="1">
          <a:blip r:embed="rId6">
            <a:alphaModFix/>
          </a:blip>
          <a:srcRect b="0" l="0" r="0" t="0"/>
          <a:stretch/>
        </p:blipFill>
        <p:spPr>
          <a:xfrm>
            <a:off x="666750" y="4295775"/>
            <a:ext cx="11125200" cy="4800600"/>
          </a:xfrm>
          <a:prstGeom prst="rect">
            <a:avLst/>
          </a:prstGeom>
          <a:noFill/>
          <a:ln>
            <a:noFill/>
          </a:ln>
        </p:spPr>
      </p:pic>
      <p:grpSp>
        <p:nvGrpSpPr>
          <p:cNvPr id="173" name="Google Shape;173;h54a3a0b12b5dd86b_1_144"/>
          <p:cNvGrpSpPr/>
          <p:nvPr/>
        </p:nvGrpSpPr>
        <p:grpSpPr>
          <a:xfrm>
            <a:off x="17640300" y="7994925"/>
            <a:ext cx="596549" cy="2063476"/>
            <a:chOff x="17640300" y="7994925"/>
            <a:chExt cx="596549" cy="2063476"/>
          </a:xfrm>
        </p:grpSpPr>
        <p:pic>
          <p:nvPicPr>
            <p:cNvPr descr="preencoded.png" id="174" name="Google Shape;174;h54a3a0b12b5dd86b_1_144"/>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175" name="Google Shape;175;h54a3a0b12b5dd86b_1_144"/>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E8BA4"/>
                </a:buClr>
                <a:buSzPts val="2710"/>
                <a:buFont typeface="Inter"/>
                <a:buNone/>
              </a:pPr>
              <a:r>
                <a:rPr b="1" i="0" lang="en-US" sz="2710" u="none" cap="none" strike="noStrike">
                  <a:solidFill>
                    <a:srgbClr val="EE8BA4"/>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76" name="Google Shape;176;h54a3a0b12b5dd86b_1_144"/>
          <p:cNvGrpSpPr/>
          <p:nvPr/>
        </p:nvGrpSpPr>
        <p:grpSpPr>
          <a:xfrm>
            <a:off x="809625" y="1685925"/>
            <a:ext cx="5347200" cy="2040375"/>
            <a:chOff x="809625" y="1685925"/>
            <a:chExt cx="5347200" cy="2040375"/>
          </a:xfrm>
        </p:grpSpPr>
        <p:grpSp>
          <p:nvGrpSpPr>
            <p:cNvPr id="177" name="Google Shape;177;h54a3a0b12b5dd86b_1_144"/>
            <p:cNvGrpSpPr/>
            <p:nvPr/>
          </p:nvGrpSpPr>
          <p:grpSpPr>
            <a:xfrm>
              <a:off x="809625" y="1685925"/>
              <a:ext cx="5286300" cy="981000"/>
              <a:chOff x="809625" y="1685925"/>
              <a:chExt cx="5286300" cy="981000"/>
            </a:xfrm>
          </p:grpSpPr>
          <p:sp>
            <p:nvSpPr>
              <p:cNvPr id="178" name="Google Shape;178;h54a3a0b12b5dd86b_1_144"/>
              <p:cNvSpPr/>
              <p:nvPr/>
            </p:nvSpPr>
            <p:spPr>
              <a:xfrm>
                <a:off x="809625" y="1685925"/>
                <a:ext cx="5286300" cy="981000"/>
              </a:xfrm>
              <a:prstGeom prst="rect">
                <a:avLst/>
              </a:prstGeom>
              <a:solidFill>
                <a:srgbClr val="F4D6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h54a3a0b12b5dd86b_1_144"/>
              <p:cNvSpPr/>
              <p:nvPr/>
            </p:nvSpPr>
            <p:spPr>
              <a:xfrm>
                <a:off x="1381125" y="1914525"/>
                <a:ext cx="3217500" cy="68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B8CA4"/>
                  </a:buClr>
                  <a:buSzPts val="3600"/>
                  <a:buFont typeface="Sail"/>
                  <a:buNone/>
                </a:pPr>
                <a:r>
                  <a:rPr b="0" i="0" lang="en-US" sz="3600" u="none" cap="none" strike="noStrike">
                    <a:solidFill>
                      <a:srgbClr val="EB8CA4"/>
                    </a:solidFill>
                    <a:latin typeface="Sail"/>
                    <a:ea typeface="Sail"/>
                    <a:cs typeface="Sail"/>
                    <a:sym typeface="Sail"/>
                  </a:rPr>
                  <a:t>Dragon Taming </a:t>
                </a:r>
                <a:endParaRPr b="0" i="0" sz="3600" u="none" cap="none" strike="noStrike">
                  <a:solidFill>
                    <a:schemeClr val="dk1"/>
                  </a:solidFill>
                  <a:latin typeface="Calibri"/>
                  <a:ea typeface="Calibri"/>
                  <a:cs typeface="Calibri"/>
                  <a:sym typeface="Calibri"/>
                </a:endParaRPr>
              </a:p>
            </p:txBody>
          </p:sp>
        </p:grpSp>
        <p:sp>
          <p:nvSpPr>
            <p:cNvPr id="180" name="Google Shape;180;h54a3a0b12b5dd86b_1_144"/>
            <p:cNvSpPr/>
            <p:nvPr/>
          </p:nvSpPr>
          <p:spPr>
            <a:xfrm>
              <a:off x="809625" y="2895600"/>
              <a:ext cx="53472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guide to taming and caring for dragons in the realm of magic.</a:t>
              </a:r>
              <a:endParaRPr b="0" i="0" sz="2400" u="none" cap="none" strike="noStrike">
                <a:solidFill>
                  <a:schemeClr val="dk1"/>
                </a:solidFill>
                <a:latin typeface="Calibri"/>
                <a:ea typeface="Calibri"/>
                <a:cs typeface="Calibri"/>
                <a:sym typeface="Calibri"/>
              </a:endParaRPr>
            </a:p>
          </p:txBody>
        </p:sp>
      </p:grpSp>
      <p:grpSp>
        <p:nvGrpSpPr>
          <p:cNvPr id="181" name="Google Shape;181;h54a3a0b12b5dd86b_1_144"/>
          <p:cNvGrpSpPr/>
          <p:nvPr/>
        </p:nvGrpSpPr>
        <p:grpSpPr>
          <a:xfrm>
            <a:off x="6505575" y="1685925"/>
            <a:ext cx="5347200" cy="2040375"/>
            <a:chOff x="6505575" y="1685925"/>
            <a:chExt cx="5347200" cy="2040375"/>
          </a:xfrm>
        </p:grpSpPr>
        <p:grpSp>
          <p:nvGrpSpPr>
            <p:cNvPr id="182" name="Google Shape;182;h54a3a0b12b5dd86b_1_144"/>
            <p:cNvGrpSpPr/>
            <p:nvPr/>
          </p:nvGrpSpPr>
          <p:grpSpPr>
            <a:xfrm>
              <a:off x="6505575" y="1685925"/>
              <a:ext cx="5286300" cy="981000"/>
              <a:chOff x="6505575" y="1685925"/>
              <a:chExt cx="5286300" cy="981000"/>
            </a:xfrm>
          </p:grpSpPr>
          <p:sp>
            <p:nvSpPr>
              <p:cNvPr id="183" name="Google Shape;183;h54a3a0b12b5dd86b_1_144"/>
              <p:cNvSpPr/>
              <p:nvPr/>
            </p:nvSpPr>
            <p:spPr>
              <a:xfrm>
                <a:off x="6505575" y="1685925"/>
                <a:ext cx="5286300" cy="981000"/>
              </a:xfrm>
              <a:prstGeom prst="rect">
                <a:avLst/>
              </a:prstGeom>
              <a:solidFill>
                <a:srgbClr val="F4D6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h54a3a0b12b5dd86b_1_144"/>
              <p:cNvSpPr/>
              <p:nvPr/>
            </p:nvSpPr>
            <p:spPr>
              <a:xfrm>
                <a:off x="7077075" y="1914525"/>
                <a:ext cx="2655600" cy="68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B8CA4"/>
                  </a:buClr>
                  <a:buSzPts val="3600"/>
                  <a:buFont typeface="Sail"/>
                  <a:buNone/>
                </a:pPr>
                <a:r>
                  <a:rPr b="0" i="0" lang="en-US" sz="3600" u="none" cap="none" strike="noStrike">
                    <a:solidFill>
                      <a:srgbClr val="EB8CA4"/>
                    </a:solidFill>
                    <a:latin typeface="Sail"/>
                    <a:ea typeface="Sail"/>
                    <a:cs typeface="Sail"/>
                    <a:sym typeface="Sail"/>
                  </a:rPr>
                  <a:t>The Unicorn</a:t>
                </a:r>
                <a:endParaRPr b="0" i="0" sz="3600" u="none" cap="none" strike="noStrike">
                  <a:solidFill>
                    <a:schemeClr val="dk1"/>
                  </a:solidFill>
                  <a:latin typeface="Calibri"/>
                  <a:ea typeface="Calibri"/>
                  <a:cs typeface="Calibri"/>
                  <a:sym typeface="Calibri"/>
                </a:endParaRPr>
              </a:p>
            </p:txBody>
          </p:sp>
        </p:grpSp>
        <p:sp>
          <p:nvSpPr>
            <p:cNvPr id="185" name="Google Shape;185;h54a3a0b12b5dd86b_1_144"/>
            <p:cNvSpPr/>
            <p:nvPr/>
          </p:nvSpPr>
          <p:spPr>
            <a:xfrm>
              <a:off x="6505575" y="2895600"/>
              <a:ext cx="53472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Tips and tricks for spotting the elusive unicorns in their natural habitat.</a:t>
              </a:r>
              <a:endParaRPr b="0" i="0" sz="2400" u="none" cap="none" strike="noStrike">
                <a:solidFill>
                  <a:schemeClr val="dk1"/>
                </a:solidFill>
                <a:latin typeface="Calibri"/>
                <a:ea typeface="Calibri"/>
                <a:cs typeface="Calibri"/>
                <a:sym typeface="Calibri"/>
              </a:endParaRPr>
            </a:p>
          </p:txBody>
        </p:sp>
      </p:grpSp>
      <p:grpSp>
        <p:nvGrpSpPr>
          <p:cNvPr id="186" name="Google Shape;186;h54a3a0b12b5dd86b_1_144"/>
          <p:cNvGrpSpPr/>
          <p:nvPr/>
        </p:nvGrpSpPr>
        <p:grpSpPr>
          <a:xfrm>
            <a:off x="12201525" y="1685925"/>
            <a:ext cx="5347200" cy="2040375"/>
            <a:chOff x="12201525" y="1685925"/>
            <a:chExt cx="5347200" cy="2040375"/>
          </a:xfrm>
        </p:grpSpPr>
        <p:grpSp>
          <p:nvGrpSpPr>
            <p:cNvPr id="187" name="Google Shape;187;h54a3a0b12b5dd86b_1_144"/>
            <p:cNvGrpSpPr/>
            <p:nvPr/>
          </p:nvGrpSpPr>
          <p:grpSpPr>
            <a:xfrm>
              <a:off x="12201525" y="1685925"/>
              <a:ext cx="5286300" cy="981000"/>
              <a:chOff x="12201525" y="1685925"/>
              <a:chExt cx="5286300" cy="981000"/>
            </a:xfrm>
          </p:grpSpPr>
          <p:sp>
            <p:nvSpPr>
              <p:cNvPr id="188" name="Google Shape;188;h54a3a0b12b5dd86b_1_144"/>
              <p:cNvSpPr/>
              <p:nvPr/>
            </p:nvSpPr>
            <p:spPr>
              <a:xfrm>
                <a:off x="12201525" y="1685925"/>
                <a:ext cx="5286300" cy="981000"/>
              </a:xfrm>
              <a:prstGeom prst="rect">
                <a:avLst/>
              </a:prstGeom>
              <a:solidFill>
                <a:srgbClr val="F4D6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h54a3a0b12b5dd86b_1_144"/>
              <p:cNvSpPr/>
              <p:nvPr/>
            </p:nvSpPr>
            <p:spPr>
              <a:xfrm>
                <a:off x="12773025" y="1914525"/>
                <a:ext cx="3217500" cy="68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B8CA4"/>
                  </a:buClr>
                  <a:buSzPts val="3600"/>
                  <a:buFont typeface="Sail"/>
                  <a:buNone/>
                </a:pPr>
                <a:r>
                  <a:rPr b="0" i="0" lang="en-US" sz="3600" u="none" cap="none" strike="noStrike">
                    <a:solidFill>
                      <a:srgbClr val="EB8CA4"/>
                    </a:solidFill>
                    <a:latin typeface="Sail"/>
                    <a:ea typeface="Sail"/>
                    <a:cs typeface="Sail"/>
                    <a:sym typeface="Sail"/>
                  </a:rPr>
                  <a:t>Dragon Taming </a:t>
                </a:r>
                <a:endParaRPr b="0" i="0" sz="3600" u="none" cap="none" strike="noStrike">
                  <a:solidFill>
                    <a:schemeClr val="dk1"/>
                  </a:solidFill>
                  <a:latin typeface="Calibri"/>
                  <a:ea typeface="Calibri"/>
                  <a:cs typeface="Calibri"/>
                  <a:sym typeface="Calibri"/>
                </a:endParaRPr>
              </a:p>
            </p:txBody>
          </p:sp>
        </p:grpSp>
        <p:sp>
          <p:nvSpPr>
            <p:cNvPr id="190" name="Google Shape;190;h54a3a0b12b5dd86b_1_144"/>
            <p:cNvSpPr/>
            <p:nvPr/>
          </p:nvSpPr>
          <p:spPr>
            <a:xfrm>
              <a:off x="12201525" y="2895600"/>
              <a:ext cx="53472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guide to taming and caring for dragons in the realm of magic.</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EEFF2"/>
        </a:solidFill>
      </p:bgPr>
    </p:bg>
    <p:spTree>
      <p:nvGrpSpPr>
        <p:cNvPr id="195" name="Shape 195"/>
        <p:cNvGrpSpPr/>
        <p:nvPr/>
      </p:nvGrpSpPr>
      <p:grpSpPr>
        <a:xfrm>
          <a:off x="0" y="0"/>
          <a:ext cx="0" cy="0"/>
          <a:chOff x="0" y="0"/>
          <a:chExt cx="0" cy="0"/>
        </a:xfrm>
      </p:grpSpPr>
      <p:grpSp>
        <p:nvGrpSpPr>
          <p:cNvPr id="196" name="Google Shape;196;h54a3a0b12b5dd86b_1_172"/>
          <p:cNvGrpSpPr/>
          <p:nvPr/>
        </p:nvGrpSpPr>
        <p:grpSpPr>
          <a:xfrm>
            <a:off x="0" y="0"/>
            <a:ext cx="18288000" cy="10287000"/>
            <a:chOff x="0" y="0"/>
            <a:chExt cx="18288000" cy="10287000"/>
          </a:xfrm>
        </p:grpSpPr>
        <p:sp>
          <p:nvSpPr>
            <p:cNvPr id="197" name="Google Shape;197;h54a3a0b12b5dd86b_1_172"/>
            <p:cNvSpPr/>
            <p:nvPr/>
          </p:nvSpPr>
          <p:spPr>
            <a:xfrm>
              <a:off x="0" y="0"/>
              <a:ext cx="18288000" cy="10287000"/>
            </a:xfrm>
            <a:prstGeom prst="rect">
              <a:avLst/>
            </a:prstGeom>
            <a:solidFill>
              <a:srgbClr val="FEEF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98" name="Google Shape;198;h54a3a0b12b5dd86b_1_172"/>
            <p:cNvPicPr preferRelativeResize="0"/>
            <p:nvPr/>
          </p:nvPicPr>
          <p:blipFill rotWithShape="1">
            <a:blip r:embed="rId3">
              <a:alphaModFix/>
            </a:blip>
            <a:srcRect b="0" l="0" r="0" t="0"/>
            <a:stretch/>
          </p:blipFill>
          <p:spPr>
            <a:xfrm>
              <a:off x="0" y="1819275"/>
              <a:ext cx="13477874" cy="8467725"/>
            </a:xfrm>
            <a:prstGeom prst="rect">
              <a:avLst/>
            </a:prstGeom>
            <a:noFill/>
            <a:ln>
              <a:noFill/>
            </a:ln>
          </p:spPr>
        </p:pic>
        <p:pic>
          <p:nvPicPr>
            <p:cNvPr descr="preencoded.png" id="199" name="Google Shape;199;h54a3a0b12b5dd86b_1_172"/>
            <p:cNvPicPr preferRelativeResize="0"/>
            <p:nvPr/>
          </p:nvPicPr>
          <p:blipFill rotWithShape="1">
            <a:blip r:embed="rId4">
              <a:alphaModFix/>
            </a:blip>
            <a:srcRect b="0" l="0" r="0" t="0"/>
            <a:stretch/>
          </p:blipFill>
          <p:spPr>
            <a:xfrm>
              <a:off x="7439025" y="0"/>
              <a:ext cx="10848975" cy="5362575"/>
            </a:xfrm>
            <a:prstGeom prst="rect">
              <a:avLst/>
            </a:prstGeom>
            <a:noFill/>
            <a:ln>
              <a:noFill/>
            </a:ln>
          </p:spPr>
        </p:pic>
      </p:grpSp>
      <p:sp>
        <p:nvSpPr>
          <p:cNvPr id="200" name="Google Shape;200;h54a3a0b12b5dd86b_1_172"/>
          <p:cNvSpPr/>
          <p:nvPr/>
        </p:nvSpPr>
        <p:spPr>
          <a:xfrm>
            <a:off x="3195638" y="1047750"/>
            <a:ext cx="12096900" cy="1143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B8CA4"/>
              </a:buClr>
              <a:buSzPts val="6000"/>
              <a:buFont typeface="Sail"/>
              <a:buNone/>
            </a:pPr>
            <a:r>
              <a:rPr b="0" i="0" lang="en-US" sz="6000" u="none" cap="none" strike="noStrike">
                <a:solidFill>
                  <a:srgbClr val="EB8CA4"/>
                </a:solidFill>
                <a:latin typeface="Sail"/>
                <a:ea typeface="Sail"/>
                <a:cs typeface="Sail"/>
                <a:sym typeface="Sail"/>
              </a:rPr>
              <a:t>The Magic of Dragons: A Research</a:t>
            </a:r>
            <a:endParaRPr b="0" i="0" sz="6000" u="none" cap="none" strike="noStrike">
              <a:solidFill>
                <a:schemeClr val="dk1"/>
              </a:solidFill>
              <a:latin typeface="Calibri"/>
              <a:ea typeface="Calibri"/>
              <a:cs typeface="Calibri"/>
              <a:sym typeface="Calibri"/>
            </a:endParaRPr>
          </a:p>
        </p:txBody>
      </p:sp>
      <p:grpSp>
        <p:nvGrpSpPr>
          <p:cNvPr id="201" name="Google Shape;201;h54a3a0b12b5dd86b_1_172"/>
          <p:cNvGrpSpPr/>
          <p:nvPr/>
        </p:nvGrpSpPr>
        <p:grpSpPr>
          <a:xfrm>
            <a:off x="10648950" y="3305175"/>
            <a:ext cx="6153300" cy="6153300"/>
            <a:chOff x="10648950" y="3305175"/>
            <a:chExt cx="6153300" cy="6153300"/>
          </a:xfrm>
        </p:grpSpPr>
        <p:sp>
          <p:nvSpPr>
            <p:cNvPr id="202" name="Google Shape;202;h54a3a0b12b5dd86b_1_172"/>
            <p:cNvSpPr/>
            <p:nvPr/>
          </p:nvSpPr>
          <p:spPr>
            <a:xfrm>
              <a:off x="10648950" y="3305175"/>
              <a:ext cx="6153300" cy="6153300"/>
            </a:xfrm>
            <a:prstGeom prst="ellipse">
              <a:avLst/>
            </a:prstGeom>
            <a:solidFill>
              <a:srgbClr val="EE8BA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h54a3a0b12b5dd86b_1_172"/>
            <p:cNvSpPr/>
            <p:nvPr/>
          </p:nvSpPr>
          <p:spPr>
            <a:xfrm>
              <a:off x="11420475" y="4724400"/>
              <a:ext cx="4619700" cy="4619700"/>
            </a:xfrm>
            <a:prstGeom prst="ellipse">
              <a:avLst/>
            </a:prstGeom>
            <a:solidFill>
              <a:srgbClr val="FCDD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h54a3a0b12b5dd86b_1_172"/>
            <p:cNvSpPr/>
            <p:nvPr/>
          </p:nvSpPr>
          <p:spPr>
            <a:xfrm>
              <a:off x="12192000" y="6134100"/>
              <a:ext cx="3067200" cy="3067200"/>
            </a:xfrm>
            <a:prstGeom prst="ellipse">
              <a:avLst/>
            </a:prstGeom>
            <a:solidFill>
              <a:srgbClr val="FEEF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h54a3a0b12b5dd86b_1_172"/>
            <p:cNvSpPr/>
            <p:nvPr/>
          </p:nvSpPr>
          <p:spPr>
            <a:xfrm>
              <a:off x="13093065" y="3720465"/>
              <a:ext cx="1245900" cy="6840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EEFF2"/>
                </a:buClr>
                <a:buSzPts val="3600"/>
                <a:buFont typeface="Sail"/>
                <a:buNone/>
              </a:pPr>
              <a:r>
                <a:rPr b="0" i="0" lang="en-US" sz="3600" u="none" cap="none" strike="noStrike">
                  <a:solidFill>
                    <a:srgbClr val="FEEFF2"/>
                  </a:solidFill>
                  <a:latin typeface="Sail"/>
                  <a:ea typeface="Sail"/>
                  <a:cs typeface="Sail"/>
                  <a:sym typeface="Sail"/>
                </a:rPr>
                <a:t>6.7M</a:t>
              </a:r>
              <a:endParaRPr b="0" i="0" sz="3600" u="none" cap="none" strike="noStrike">
                <a:solidFill>
                  <a:schemeClr val="dk1"/>
                </a:solidFill>
                <a:latin typeface="Calibri"/>
                <a:ea typeface="Calibri"/>
                <a:cs typeface="Calibri"/>
                <a:sym typeface="Calibri"/>
              </a:endParaRPr>
            </a:p>
          </p:txBody>
        </p:sp>
        <p:sp>
          <p:nvSpPr>
            <p:cNvPr id="206" name="Google Shape;206;h54a3a0b12b5dd86b_1_172"/>
            <p:cNvSpPr/>
            <p:nvPr/>
          </p:nvSpPr>
          <p:spPr>
            <a:xfrm>
              <a:off x="13112115" y="7330440"/>
              <a:ext cx="1226700" cy="6840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272727"/>
                </a:buClr>
                <a:buSzPts val="3600"/>
                <a:buFont typeface="Sail"/>
                <a:buNone/>
              </a:pPr>
              <a:r>
                <a:rPr b="0" i="0" lang="en-US" sz="3600" u="none" cap="none" strike="noStrike">
                  <a:solidFill>
                    <a:srgbClr val="272727"/>
                  </a:solidFill>
                  <a:latin typeface="Sail"/>
                  <a:ea typeface="Sail"/>
                  <a:cs typeface="Sail"/>
                  <a:sym typeface="Sail"/>
                </a:rPr>
                <a:t>2.3M</a:t>
              </a:r>
              <a:endParaRPr b="0" i="0" sz="3600" u="none" cap="none" strike="noStrike">
                <a:solidFill>
                  <a:schemeClr val="dk1"/>
                </a:solidFill>
                <a:latin typeface="Calibri"/>
                <a:ea typeface="Calibri"/>
                <a:cs typeface="Calibri"/>
                <a:sym typeface="Calibri"/>
              </a:endParaRPr>
            </a:p>
          </p:txBody>
        </p:sp>
        <p:sp>
          <p:nvSpPr>
            <p:cNvPr id="207" name="Google Shape;207;h54a3a0b12b5dd86b_1_172"/>
            <p:cNvSpPr/>
            <p:nvPr/>
          </p:nvSpPr>
          <p:spPr>
            <a:xfrm>
              <a:off x="13083540" y="5130165"/>
              <a:ext cx="1284000" cy="6840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272727"/>
                </a:buClr>
                <a:buSzPts val="3600"/>
                <a:buFont typeface="Sail"/>
                <a:buNone/>
              </a:pPr>
              <a:r>
                <a:rPr b="0" i="0" lang="en-US" sz="3600" u="none" cap="none" strike="noStrike">
                  <a:solidFill>
                    <a:srgbClr val="272727"/>
                  </a:solidFill>
                  <a:latin typeface="Sail"/>
                  <a:ea typeface="Sail"/>
                  <a:cs typeface="Sail"/>
                  <a:sym typeface="Sail"/>
                </a:rPr>
                <a:t>4.4M</a:t>
              </a:r>
              <a:endParaRPr b="0" i="0" sz="3600" u="none" cap="none" strike="noStrike">
                <a:solidFill>
                  <a:schemeClr val="dk1"/>
                </a:solidFill>
                <a:latin typeface="Calibri"/>
                <a:ea typeface="Calibri"/>
                <a:cs typeface="Calibri"/>
                <a:sym typeface="Calibri"/>
              </a:endParaRPr>
            </a:p>
          </p:txBody>
        </p:sp>
      </p:grpSp>
      <p:grpSp>
        <p:nvGrpSpPr>
          <p:cNvPr id="208" name="Google Shape;208;h54a3a0b12b5dd86b_1_172"/>
          <p:cNvGrpSpPr/>
          <p:nvPr/>
        </p:nvGrpSpPr>
        <p:grpSpPr>
          <a:xfrm>
            <a:off x="17640300" y="7994925"/>
            <a:ext cx="596549" cy="2063476"/>
            <a:chOff x="17640300" y="7994925"/>
            <a:chExt cx="596549" cy="2063476"/>
          </a:xfrm>
        </p:grpSpPr>
        <p:pic>
          <p:nvPicPr>
            <p:cNvPr descr="preencoded.png" id="209" name="Google Shape;209;h54a3a0b12b5dd86b_1_172"/>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210" name="Google Shape;210;h54a3a0b12b5dd86b_1_17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E8BA4"/>
                </a:buClr>
                <a:buSzPts val="2710"/>
                <a:buFont typeface="Inter"/>
                <a:buNone/>
              </a:pPr>
              <a:r>
                <a:rPr b="1" i="0" lang="en-US" sz="2710" u="none" cap="none" strike="noStrike">
                  <a:solidFill>
                    <a:srgbClr val="EE8BA4"/>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211" name="Google Shape;211;h54a3a0b12b5dd86b_1_172"/>
          <p:cNvGrpSpPr/>
          <p:nvPr/>
        </p:nvGrpSpPr>
        <p:grpSpPr>
          <a:xfrm>
            <a:off x="2771772" y="2667000"/>
            <a:ext cx="6433278" cy="1783200"/>
            <a:chOff x="2771772" y="2667000"/>
            <a:chExt cx="6433278" cy="1783200"/>
          </a:xfrm>
        </p:grpSpPr>
        <p:pic>
          <p:nvPicPr>
            <p:cNvPr descr="preencoded.png" id="212" name="Google Shape;212;h54a3a0b12b5dd86b_1_172"/>
            <p:cNvPicPr preferRelativeResize="0"/>
            <p:nvPr/>
          </p:nvPicPr>
          <p:blipFill rotWithShape="1">
            <a:blip r:embed="rId6">
              <a:alphaModFix/>
            </a:blip>
            <a:srcRect b="0" l="0" r="0" t="0"/>
            <a:stretch/>
          </p:blipFill>
          <p:spPr>
            <a:xfrm>
              <a:off x="2771772" y="2667000"/>
              <a:ext cx="746766" cy="752476"/>
            </a:xfrm>
            <a:prstGeom prst="rect">
              <a:avLst/>
            </a:prstGeom>
            <a:noFill/>
            <a:ln>
              <a:noFill/>
            </a:ln>
          </p:spPr>
        </p:pic>
        <p:sp>
          <p:nvSpPr>
            <p:cNvPr id="213" name="Google Shape;213;h54a3a0b12b5dd86b_1_172"/>
            <p:cNvSpPr/>
            <p:nvPr/>
          </p:nvSpPr>
          <p:spPr>
            <a:xfrm>
              <a:off x="2800350" y="3619500"/>
              <a:ext cx="64047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Art of Archery": Discover the intricacies of the Art of Archery .</a:t>
              </a:r>
              <a:endParaRPr b="0" i="0" sz="2400" u="none" cap="none" strike="noStrike">
                <a:solidFill>
                  <a:schemeClr val="dk1"/>
                </a:solidFill>
                <a:latin typeface="Calibri"/>
                <a:ea typeface="Calibri"/>
                <a:cs typeface="Calibri"/>
                <a:sym typeface="Calibri"/>
              </a:endParaRPr>
            </a:p>
          </p:txBody>
        </p:sp>
      </p:grpSp>
      <p:grpSp>
        <p:nvGrpSpPr>
          <p:cNvPr id="214" name="Google Shape;214;h54a3a0b12b5dd86b_1_172"/>
          <p:cNvGrpSpPr/>
          <p:nvPr/>
        </p:nvGrpSpPr>
        <p:grpSpPr>
          <a:xfrm>
            <a:off x="2771767" y="5181600"/>
            <a:ext cx="6433283" cy="1773675"/>
            <a:chOff x="2771767" y="5181600"/>
            <a:chExt cx="6433283" cy="1773675"/>
          </a:xfrm>
        </p:grpSpPr>
        <p:pic>
          <p:nvPicPr>
            <p:cNvPr descr="preencoded.png" id="215" name="Google Shape;215;h54a3a0b12b5dd86b_1_172"/>
            <p:cNvPicPr preferRelativeResize="0"/>
            <p:nvPr/>
          </p:nvPicPr>
          <p:blipFill rotWithShape="1">
            <a:blip r:embed="rId7">
              <a:alphaModFix/>
            </a:blip>
            <a:srcRect b="0" l="0" r="0" t="0"/>
            <a:stretch/>
          </p:blipFill>
          <p:spPr>
            <a:xfrm>
              <a:off x="2771767" y="5181600"/>
              <a:ext cx="666766" cy="742950"/>
            </a:xfrm>
            <a:prstGeom prst="rect">
              <a:avLst/>
            </a:prstGeom>
            <a:noFill/>
            <a:ln>
              <a:noFill/>
            </a:ln>
          </p:spPr>
        </p:pic>
        <p:sp>
          <p:nvSpPr>
            <p:cNvPr id="216" name="Google Shape;216;h54a3a0b12b5dd86b_1_172"/>
            <p:cNvSpPr/>
            <p:nvPr/>
          </p:nvSpPr>
          <p:spPr>
            <a:xfrm>
              <a:off x="2800350" y="6124575"/>
              <a:ext cx="64047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Music of the Elves": Immerse yourself in the enchanting music of the elves.</a:t>
              </a:r>
              <a:endParaRPr b="0" i="0" sz="2400" u="none" cap="none" strike="noStrike">
                <a:solidFill>
                  <a:schemeClr val="dk1"/>
                </a:solidFill>
                <a:latin typeface="Calibri"/>
                <a:ea typeface="Calibri"/>
                <a:cs typeface="Calibri"/>
                <a:sym typeface="Calibri"/>
              </a:endParaRPr>
            </a:p>
          </p:txBody>
        </p:sp>
      </p:grpSp>
      <p:grpSp>
        <p:nvGrpSpPr>
          <p:cNvPr id="217" name="Google Shape;217;h54a3a0b12b5dd86b_1_172"/>
          <p:cNvGrpSpPr/>
          <p:nvPr/>
        </p:nvGrpSpPr>
        <p:grpSpPr>
          <a:xfrm>
            <a:off x="2771775" y="7696189"/>
            <a:ext cx="6433275" cy="1564276"/>
            <a:chOff x="2771775" y="7696189"/>
            <a:chExt cx="6433275" cy="1564276"/>
          </a:xfrm>
        </p:grpSpPr>
        <p:pic>
          <p:nvPicPr>
            <p:cNvPr descr="preencoded.png" id="218" name="Google Shape;218;h54a3a0b12b5dd86b_1_172"/>
            <p:cNvPicPr preferRelativeResize="0"/>
            <p:nvPr/>
          </p:nvPicPr>
          <p:blipFill rotWithShape="1">
            <a:blip r:embed="rId8">
              <a:alphaModFix/>
            </a:blip>
            <a:srcRect b="0" l="0" r="0" t="0"/>
            <a:stretch/>
          </p:blipFill>
          <p:spPr>
            <a:xfrm>
              <a:off x="2771775" y="7696189"/>
              <a:ext cx="711613" cy="533563"/>
            </a:xfrm>
            <a:prstGeom prst="rect">
              <a:avLst/>
            </a:prstGeom>
            <a:noFill/>
            <a:ln>
              <a:noFill/>
            </a:ln>
          </p:spPr>
        </p:pic>
        <p:sp>
          <p:nvSpPr>
            <p:cNvPr id="219" name="Google Shape;219;h54a3a0b12b5dd86b_1_172"/>
            <p:cNvSpPr/>
            <p:nvPr/>
          </p:nvSpPr>
          <p:spPr>
            <a:xfrm>
              <a:off x="2800350" y="8429765"/>
              <a:ext cx="64047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Life of an Elf": Learn about the customs and daily life of the elves.</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EEFF2"/>
        </a:solidFill>
      </p:bgPr>
    </p:bg>
    <p:spTree>
      <p:nvGrpSpPr>
        <p:cNvPr id="224" name="Shape 224"/>
        <p:cNvGrpSpPr/>
        <p:nvPr/>
      </p:nvGrpSpPr>
      <p:grpSpPr>
        <a:xfrm>
          <a:off x="0" y="0"/>
          <a:ext cx="0" cy="0"/>
          <a:chOff x="0" y="0"/>
          <a:chExt cx="0" cy="0"/>
        </a:xfrm>
      </p:grpSpPr>
      <p:grpSp>
        <p:nvGrpSpPr>
          <p:cNvPr id="225" name="Google Shape;225;h54a3a0b12b5dd86b_1_200"/>
          <p:cNvGrpSpPr/>
          <p:nvPr/>
        </p:nvGrpSpPr>
        <p:grpSpPr>
          <a:xfrm>
            <a:off x="0" y="0"/>
            <a:ext cx="18288000" cy="10287000"/>
            <a:chOff x="0" y="0"/>
            <a:chExt cx="18288000" cy="10287000"/>
          </a:xfrm>
        </p:grpSpPr>
        <p:sp>
          <p:nvSpPr>
            <p:cNvPr id="226" name="Google Shape;226;h54a3a0b12b5dd86b_1_200"/>
            <p:cNvSpPr/>
            <p:nvPr/>
          </p:nvSpPr>
          <p:spPr>
            <a:xfrm>
              <a:off x="0" y="0"/>
              <a:ext cx="18288000" cy="10287000"/>
            </a:xfrm>
            <a:prstGeom prst="rect">
              <a:avLst/>
            </a:prstGeom>
            <a:solidFill>
              <a:srgbClr val="FEEF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27" name="Google Shape;227;h54a3a0b12b5dd86b_1_200"/>
            <p:cNvPicPr preferRelativeResize="0"/>
            <p:nvPr/>
          </p:nvPicPr>
          <p:blipFill rotWithShape="1">
            <a:blip r:embed="rId3">
              <a:alphaModFix/>
            </a:blip>
            <a:srcRect b="0" l="0" r="0" t="0"/>
            <a:stretch/>
          </p:blipFill>
          <p:spPr>
            <a:xfrm>
              <a:off x="5172075" y="0"/>
              <a:ext cx="13115925" cy="7258050"/>
            </a:xfrm>
            <a:prstGeom prst="rect">
              <a:avLst/>
            </a:prstGeom>
            <a:noFill/>
            <a:ln>
              <a:noFill/>
            </a:ln>
          </p:spPr>
        </p:pic>
        <p:pic>
          <p:nvPicPr>
            <p:cNvPr descr="preencoded.png" id="228" name="Google Shape;228;h54a3a0b12b5dd86b_1_200"/>
            <p:cNvPicPr preferRelativeResize="0"/>
            <p:nvPr/>
          </p:nvPicPr>
          <p:blipFill rotWithShape="1">
            <a:blip r:embed="rId4">
              <a:alphaModFix/>
            </a:blip>
            <a:srcRect b="0" l="0" r="0" t="0"/>
            <a:stretch/>
          </p:blipFill>
          <p:spPr>
            <a:xfrm>
              <a:off x="0" y="3886200"/>
              <a:ext cx="11258550" cy="6400800"/>
            </a:xfrm>
            <a:prstGeom prst="rect">
              <a:avLst/>
            </a:prstGeom>
            <a:noFill/>
            <a:ln>
              <a:noFill/>
            </a:ln>
          </p:spPr>
        </p:pic>
      </p:grpSp>
      <p:grpSp>
        <p:nvGrpSpPr>
          <p:cNvPr id="229" name="Google Shape;229;h54a3a0b12b5dd86b_1_200"/>
          <p:cNvGrpSpPr/>
          <p:nvPr/>
        </p:nvGrpSpPr>
        <p:grpSpPr>
          <a:xfrm>
            <a:off x="17640300" y="7994925"/>
            <a:ext cx="596549" cy="2063476"/>
            <a:chOff x="17640300" y="7994925"/>
            <a:chExt cx="596549" cy="2063476"/>
          </a:xfrm>
        </p:grpSpPr>
        <p:pic>
          <p:nvPicPr>
            <p:cNvPr descr="preencoded.png" id="230" name="Google Shape;230;h54a3a0b12b5dd86b_1_200"/>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231" name="Google Shape;231;h54a3a0b12b5dd86b_1_20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E8BA4"/>
                </a:buClr>
                <a:buSzPts val="2710"/>
                <a:buFont typeface="Inter"/>
                <a:buNone/>
              </a:pPr>
              <a:r>
                <a:rPr b="1" i="0" lang="en-US" sz="2710" u="none" cap="none" strike="noStrike">
                  <a:solidFill>
                    <a:srgbClr val="EE8BA4"/>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232" name="Google Shape;232;h54a3a0b12b5dd86b_1_200"/>
          <p:cNvSpPr/>
          <p:nvPr/>
        </p:nvSpPr>
        <p:spPr>
          <a:xfrm>
            <a:off x="7167563" y="933450"/>
            <a:ext cx="4572000" cy="1143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B8CA4"/>
              </a:buClr>
              <a:buSzPts val="6000"/>
              <a:buFont typeface="Sail"/>
              <a:buNone/>
            </a:pPr>
            <a:r>
              <a:rPr b="0" i="0" lang="en-US" sz="6000" u="none" cap="none" strike="noStrike">
                <a:solidFill>
                  <a:srgbClr val="EB8CA4"/>
                </a:solidFill>
                <a:latin typeface="Sail"/>
                <a:ea typeface="Sail"/>
                <a:cs typeface="Sail"/>
                <a:sym typeface="Sail"/>
              </a:rPr>
              <a:t>Pricing Plan</a:t>
            </a:r>
            <a:endParaRPr b="0" i="0" sz="6000" u="none" cap="none" strike="noStrike">
              <a:solidFill>
                <a:schemeClr val="dk1"/>
              </a:solidFill>
              <a:latin typeface="Calibri"/>
              <a:ea typeface="Calibri"/>
              <a:cs typeface="Calibri"/>
              <a:sym typeface="Calibri"/>
            </a:endParaRPr>
          </a:p>
        </p:txBody>
      </p:sp>
      <p:grpSp>
        <p:nvGrpSpPr>
          <p:cNvPr id="233" name="Google Shape;233;h54a3a0b12b5dd86b_1_200"/>
          <p:cNvGrpSpPr/>
          <p:nvPr/>
        </p:nvGrpSpPr>
        <p:grpSpPr>
          <a:xfrm>
            <a:off x="1333500" y="2724150"/>
            <a:ext cx="15630450" cy="5953200"/>
            <a:chOff x="1333500" y="2724150"/>
            <a:chExt cx="15630450" cy="5953200"/>
          </a:xfrm>
        </p:grpSpPr>
        <p:sp>
          <p:nvSpPr>
            <p:cNvPr id="234" name="Google Shape;234;h54a3a0b12b5dd86b_1_200"/>
            <p:cNvSpPr/>
            <p:nvPr/>
          </p:nvSpPr>
          <p:spPr>
            <a:xfrm>
              <a:off x="1333500" y="2724150"/>
              <a:ext cx="4829100" cy="5953200"/>
            </a:xfrm>
            <a:prstGeom prst="rect">
              <a:avLst/>
            </a:prstGeom>
            <a:solidFill>
              <a:srgbClr val="F4D6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35" name="Google Shape;235;h54a3a0b12b5dd86b_1_200"/>
            <p:cNvPicPr preferRelativeResize="0"/>
            <p:nvPr/>
          </p:nvPicPr>
          <p:blipFill rotWithShape="1">
            <a:blip r:embed="rId6">
              <a:alphaModFix/>
            </a:blip>
            <a:srcRect b="0" l="0" r="0" t="0"/>
            <a:stretch/>
          </p:blipFill>
          <p:spPr>
            <a:xfrm>
              <a:off x="3167062" y="3038474"/>
              <a:ext cx="1162050" cy="1114427"/>
            </a:xfrm>
            <a:prstGeom prst="rect">
              <a:avLst/>
            </a:prstGeom>
            <a:noFill/>
            <a:ln>
              <a:noFill/>
            </a:ln>
          </p:spPr>
        </p:pic>
        <p:sp>
          <p:nvSpPr>
            <p:cNvPr id="236" name="Google Shape;236;h54a3a0b12b5dd86b_1_200"/>
            <p:cNvSpPr/>
            <p:nvPr/>
          </p:nvSpPr>
          <p:spPr>
            <a:xfrm>
              <a:off x="6734175" y="2724150"/>
              <a:ext cx="4829100" cy="5953200"/>
            </a:xfrm>
            <a:prstGeom prst="rect">
              <a:avLst/>
            </a:prstGeom>
            <a:solidFill>
              <a:srgbClr val="F4D6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37" name="Google Shape;237;h54a3a0b12b5dd86b_1_200"/>
            <p:cNvPicPr preferRelativeResize="0"/>
            <p:nvPr/>
          </p:nvPicPr>
          <p:blipFill rotWithShape="1">
            <a:blip r:embed="rId7">
              <a:alphaModFix/>
            </a:blip>
            <a:srcRect b="0" l="0" r="0" t="0"/>
            <a:stretch/>
          </p:blipFill>
          <p:spPr>
            <a:xfrm>
              <a:off x="8591550" y="3038475"/>
              <a:ext cx="1114425" cy="1114425"/>
            </a:xfrm>
            <a:prstGeom prst="rect">
              <a:avLst/>
            </a:prstGeom>
            <a:noFill/>
            <a:ln>
              <a:noFill/>
            </a:ln>
          </p:spPr>
        </p:pic>
        <p:sp>
          <p:nvSpPr>
            <p:cNvPr id="238" name="Google Shape;238;h54a3a0b12b5dd86b_1_200"/>
            <p:cNvSpPr/>
            <p:nvPr/>
          </p:nvSpPr>
          <p:spPr>
            <a:xfrm>
              <a:off x="12134850" y="2724150"/>
              <a:ext cx="4829100" cy="5953200"/>
            </a:xfrm>
            <a:prstGeom prst="rect">
              <a:avLst/>
            </a:prstGeom>
            <a:solidFill>
              <a:srgbClr val="F4D6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39" name="Google Shape;239;h54a3a0b12b5dd86b_1_200"/>
            <p:cNvPicPr preferRelativeResize="0"/>
            <p:nvPr/>
          </p:nvPicPr>
          <p:blipFill rotWithShape="1">
            <a:blip r:embed="rId8">
              <a:alphaModFix/>
            </a:blip>
            <a:srcRect b="0" l="0" r="0" t="0"/>
            <a:stretch/>
          </p:blipFill>
          <p:spPr>
            <a:xfrm>
              <a:off x="14192250" y="3038475"/>
              <a:ext cx="714376" cy="1114425"/>
            </a:xfrm>
            <a:prstGeom prst="rect">
              <a:avLst/>
            </a:prstGeom>
            <a:noFill/>
            <a:ln>
              <a:noFill/>
            </a:ln>
          </p:spPr>
        </p:pic>
        <p:sp>
          <p:nvSpPr>
            <p:cNvPr id="240" name="Google Shape;240;h54a3a0b12b5dd86b_1_200"/>
            <p:cNvSpPr/>
            <p:nvPr/>
          </p:nvSpPr>
          <p:spPr>
            <a:xfrm>
              <a:off x="3101340" y="4352925"/>
              <a:ext cx="1293600" cy="68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EE8BA4"/>
                </a:buClr>
                <a:buSzPts val="3600"/>
                <a:buFont typeface="Sail"/>
                <a:buNone/>
              </a:pPr>
              <a:r>
                <a:rPr b="0" i="0" lang="en-US" sz="3600" u="none" cap="none" strike="noStrike">
                  <a:solidFill>
                    <a:srgbClr val="EE8BA4"/>
                  </a:solidFill>
                  <a:latin typeface="Sail"/>
                  <a:ea typeface="Sail"/>
                  <a:cs typeface="Sail"/>
                  <a:sym typeface="Sail"/>
                </a:rPr>
                <a:t>Basic</a:t>
              </a:r>
              <a:endParaRPr b="0" i="0" sz="3600" u="none" cap="none" strike="noStrike">
                <a:solidFill>
                  <a:schemeClr val="dk1"/>
                </a:solidFill>
                <a:latin typeface="Calibri"/>
                <a:ea typeface="Calibri"/>
                <a:cs typeface="Calibri"/>
                <a:sym typeface="Calibri"/>
              </a:endParaRPr>
            </a:p>
          </p:txBody>
        </p:sp>
        <p:sp>
          <p:nvSpPr>
            <p:cNvPr id="241" name="Google Shape;241;h54a3a0b12b5dd86b_1_200"/>
            <p:cNvSpPr/>
            <p:nvPr/>
          </p:nvSpPr>
          <p:spPr>
            <a:xfrm>
              <a:off x="1676400" y="5105400"/>
              <a:ext cx="4204200" cy="25833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Access to the entry-level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A limited number of quests and battles per month.</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Ability to form a small party with fellow adventurers.</a:t>
              </a:r>
              <a:endParaRPr b="0" i="0" sz="2400" u="none" cap="none" strike="noStrike">
                <a:solidFill>
                  <a:schemeClr val="dk1"/>
                </a:solidFill>
                <a:latin typeface="Calibri"/>
                <a:ea typeface="Calibri"/>
                <a:cs typeface="Calibri"/>
                <a:sym typeface="Calibri"/>
              </a:endParaRPr>
            </a:p>
          </p:txBody>
        </p:sp>
        <p:sp>
          <p:nvSpPr>
            <p:cNvPr id="242" name="Google Shape;242;h54a3a0b12b5dd86b_1_200"/>
            <p:cNvSpPr/>
            <p:nvPr/>
          </p:nvSpPr>
          <p:spPr>
            <a:xfrm>
              <a:off x="2696528" y="7810500"/>
              <a:ext cx="2103000" cy="68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Sail"/>
                <a:buNone/>
              </a:pPr>
              <a:r>
                <a:rPr b="0" i="0" lang="en-US" sz="3600" u="none" cap="none" strike="noStrike">
                  <a:solidFill>
                    <a:srgbClr val="0E0E0E"/>
                  </a:solidFill>
                  <a:latin typeface="Sail"/>
                  <a:ea typeface="Sail"/>
                  <a:cs typeface="Sail"/>
                  <a:sym typeface="Sail"/>
                </a:rPr>
                <a:t>$10/month</a:t>
              </a:r>
              <a:endParaRPr b="0" i="0" sz="3600" u="none" cap="none" strike="noStrike">
                <a:solidFill>
                  <a:schemeClr val="dk1"/>
                </a:solidFill>
                <a:latin typeface="Calibri"/>
                <a:ea typeface="Calibri"/>
                <a:cs typeface="Calibri"/>
                <a:sym typeface="Calibri"/>
              </a:endParaRPr>
            </a:p>
          </p:txBody>
        </p:sp>
        <p:sp>
          <p:nvSpPr>
            <p:cNvPr id="243" name="Google Shape;243;h54a3a0b12b5dd86b_1_200"/>
            <p:cNvSpPr/>
            <p:nvPr/>
          </p:nvSpPr>
          <p:spPr>
            <a:xfrm>
              <a:off x="8654415" y="4352925"/>
              <a:ext cx="988800" cy="68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EE8BA4"/>
                </a:buClr>
                <a:buSzPts val="3600"/>
                <a:buFont typeface="Sail"/>
                <a:buNone/>
              </a:pPr>
              <a:r>
                <a:rPr b="0" i="0" lang="en-US" sz="3600" u="none" cap="none" strike="noStrike">
                  <a:solidFill>
                    <a:srgbClr val="EE8BA4"/>
                  </a:solidFill>
                  <a:latin typeface="Sail"/>
                  <a:ea typeface="Sail"/>
                  <a:cs typeface="Sail"/>
                  <a:sym typeface="Sail"/>
                </a:rPr>
                <a:t>Elite</a:t>
              </a:r>
              <a:endParaRPr b="0" i="0" sz="3600" u="none" cap="none" strike="noStrike">
                <a:solidFill>
                  <a:schemeClr val="dk1"/>
                </a:solidFill>
                <a:latin typeface="Calibri"/>
                <a:ea typeface="Calibri"/>
                <a:cs typeface="Calibri"/>
                <a:sym typeface="Calibri"/>
              </a:endParaRPr>
            </a:p>
          </p:txBody>
        </p:sp>
        <p:sp>
          <p:nvSpPr>
            <p:cNvPr id="244" name="Google Shape;244;h54a3a0b12b5dd86b_1_200"/>
            <p:cNvSpPr/>
            <p:nvPr/>
          </p:nvSpPr>
          <p:spPr>
            <a:xfrm>
              <a:off x="7077075" y="5105400"/>
              <a:ext cx="4204200" cy="25833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Access to the intermediate and advanced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A greater number of quests and battles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Ability to form larger parties with adventurers.</a:t>
              </a:r>
              <a:endParaRPr b="0" i="0" sz="2400" u="none" cap="none" strike="noStrike">
                <a:solidFill>
                  <a:schemeClr val="dk1"/>
                </a:solidFill>
                <a:latin typeface="Calibri"/>
                <a:ea typeface="Calibri"/>
                <a:cs typeface="Calibri"/>
                <a:sym typeface="Calibri"/>
              </a:endParaRPr>
            </a:p>
          </p:txBody>
        </p:sp>
        <p:sp>
          <p:nvSpPr>
            <p:cNvPr id="245" name="Google Shape;245;h54a3a0b12b5dd86b_1_200"/>
            <p:cNvSpPr/>
            <p:nvPr/>
          </p:nvSpPr>
          <p:spPr>
            <a:xfrm>
              <a:off x="8082915" y="7810500"/>
              <a:ext cx="2131800" cy="68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Sail"/>
                <a:buNone/>
              </a:pPr>
              <a:r>
                <a:rPr b="0" i="0" lang="en-US" sz="3600" u="none" cap="none" strike="noStrike">
                  <a:solidFill>
                    <a:srgbClr val="0E0E0E"/>
                  </a:solidFill>
                  <a:latin typeface="Sail"/>
                  <a:ea typeface="Sail"/>
                  <a:cs typeface="Sail"/>
                  <a:sym typeface="Sail"/>
                </a:rPr>
                <a:t>$50/month</a:t>
              </a:r>
              <a:endParaRPr b="0" i="0" sz="3600" u="none" cap="none" strike="noStrike">
                <a:solidFill>
                  <a:schemeClr val="dk1"/>
                </a:solidFill>
                <a:latin typeface="Calibri"/>
                <a:ea typeface="Calibri"/>
                <a:cs typeface="Calibri"/>
                <a:sym typeface="Calibri"/>
              </a:endParaRPr>
            </a:p>
          </p:txBody>
        </p:sp>
        <p:sp>
          <p:nvSpPr>
            <p:cNvPr id="246" name="Google Shape;246;h54a3a0b12b5dd86b_1_200"/>
            <p:cNvSpPr/>
            <p:nvPr/>
          </p:nvSpPr>
          <p:spPr>
            <a:xfrm>
              <a:off x="13497877" y="4352925"/>
              <a:ext cx="2103000" cy="68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EE8BA4"/>
                </a:buClr>
                <a:buSzPts val="3600"/>
                <a:buFont typeface="Sail"/>
                <a:buNone/>
              </a:pPr>
              <a:r>
                <a:rPr b="0" i="0" lang="en-US" sz="3600" u="none" cap="none" strike="noStrike">
                  <a:solidFill>
                    <a:srgbClr val="EE8BA4"/>
                  </a:solidFill>
                  <a:latin typeface="Sail"/>
                  <a:ea typeface="Sail"/>
                  <a:cs typeface="Sail"/>
                  <a:sym typeface="Sail"/>
                </a:rPr>
                <a:t>Legendary</a:t>
              </a:r>
              <a:endParaRPr b="0" i="0" sz="3600" u="none" cap="none" strike="noStrike">
                <a:solidFill>
                  <a:schemeClr val="dk1"/>
                </a:solidFill>
                <a:latin typeface="Calibri"/>
                <a:ea typeface="Calibri"/>
                <a:cs typeface="Calibri"/>
                <a:sym typeface="Calibri"/>
              </a:endParaRPr>
            </a:p>
          </p:txBody>
        </p:sp>
        <p:sp>
          <p:nvSpPr>
            <p:cNvPr id="247" name="Google Shape;247;h54a3a0b12b5dd86b_1_200"/>
            <p:cNvSpPr/>
            <p:nvPr/>
          </p:nvSpPr>
          <p:spPr>
            <a:xfrm>
              <a:off x="12477750" y="5105400"/>
              <a:ext cx="4204200" cy="25833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Access to the most challenging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Unlimited quests and battles per month.</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The ability to form the largest parties.</a:t>
              </a:r>
              <a:endParaRPr b="0" i="0" sz="2400" u="none" cap="none" strike="noStrike">
                <a:solidFill>
                  <a:schemeClr val="dk1"/>
                </a:solidFill>
                <a:latin typeface="Calibri"/>
                <a:ea typeface="Calibri"/>
                <a:cs typeface="Calibri"/>
                <a:sym typeface="Calibri"/>
              </a:endParaRPr>
            </a:p>
          </p:txBody>
        </p:sp>
        <p:sp>
          <p:nvSpPr>
            <p:cNvPr id="248" name="Google Shape;248;h54a3a0b12b5dd86b_1_200"/>
            <p:cNvSpPr/>
            <p:nvPr/>
          </p:nvSpPr>
          <p:spPr>
            <a:xfrm>
              <a:off x="13393103" y="7810500"/>
              <a:ext cx="2312700" cy="68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Sail"/>
                <a:buNone/>
              </a:pPr>
              <a:r>
                <a:rPr b="0" i="0" lang="en-US" sz="3600" u="none" cap="none" strike="noStrike">
                  <a:solidFill>
                    <a:srgbClr val="0E0E0E"/>
                  </a:solidFill>
                  <a:latin typeface="Sail"/>
                  <a:ea typeface="Sail"/>
                  <a:cs typeface="Sail"/>
                  <a:sym typeface="Sail"/>
                </a:rPr>
                <a:t>$100/month</a:t>
              </a:r>
              <a:endParaRPr b="0" i="0" sz="3600" u="none" cap="none" strike="noStrike">
                <a:solidFill>
                  <a:schemeClr val="dk1"/>
                </a:solidFill>
                <a:latin typeface="Calibri"/>
                <a:ea typeface="Calibri"/>
                <a:cs typeface="Calibri"/>
                <a:sym typeface="Calibri"/>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EEFF2"/>
        </a:solidFill>
      </p:bgPr>
    </p:bg>
    <p:spTree>
      <p:nvGrpSpPr>
        <p:cNvPr id="253" name="Shape 253"/>
        <p:cNvGrpSpPr/>
        <p:nvPr/>
      </p:nvGrpSpPr>
      <p:grpSpPr>
        <a:xfrm>
          <a:off x="0" y="0"/>
          <a:ext cx="0" cy="0"/>
          <a:chOff x="0" y="0"/>
          <a:chExt cx="0" cy="0"/>
        </a:xfrm>
      </p:grpSpPr>
      <p:grpSp>
        <p:nvGrpSpPr>
          <p:cNvPr id="254" name="Google Shape;254;h54a3a0b12b5dd86b_1_228"/>
          <p:cNvGrpSpPr/>
          <p:nvPr/>
        </p:nvGrpSpPr>
        <p:grpSpPr>
          <a:xfrm>
            <a:off x="0" y="0"/>
            <a:ext cx="18288000" cy="10287000"/>
            <a:chOff x="0" y="0"/>
            <a:chExt cx="18288000" cy="10287000"/>
          </a:xfrm>
        </p:grpSpPr>
        <p:sp>
          <p:nvSpPr>
            <p:cNvPr id="255" name="Google Shape;255;h54a3a0b12b5dd86b_1_228"/>
            <p:cNvSpPr/>
            <p:nvPr/>
          </p:nvSpPr>
          <p:spPr>
            <a:xfrm>
              <a:off x="0" y="0"/>
              <a:ext cx="18288000" cy="10287000"/>
            </a:xfrm>
            <a:prstGeom prst="rect">
              <a:avLst/>
            </a:prstGeom>
            <a:solidFill>
              <a:srgbClr val="FEEF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56" name="Google Shape;256;h54a3a0b12b5dd86b_1_228"/>
            <p:cNvPicPr preferRelativeResize="0"/>
            <p:nvPr/>
          </p:nvPicPr>
          <p:blipFill rotWithShape="1">
            <a:blip r:embed="rId3">
              <a:alphaModFix/>
            </a:blip>
            <a:srcRect b="0" l="0" r="0" t="0"/>
            <a:stretch/>
          </p:blipFill>
          <p:spPr>
            <a:xfrm>
              <a:off x="10715625" y="0"/>
              <a:ext cx="7572375" cy="10287000"/>
            </a:xfrm>
            <a:prstGeom prst="rect">
              <a:avLst/>
            </a:prstGeom>
            <a:noFill/>
            <a:ln>
              <a:noFill/>
            </a:ln>
          </p:spPr>
        </p:pic>
        <p:pic>
          <p:nvPicPr>
            <p:cNvPr descr="preencoded.png" id="257" name="Google Shape;257;h54a3a0b12b5dd86b_1_228"/>
            <p:cNvPicPr preferRelativeResize="0"/>
            <p:nvPr/>
          </p:nvPicPr>
          <p:blipFill rotWithShape="1">
            <a:blip r:embed="rId4">
              <a:alphaModFix/>
            </a:blip>
            <a:srcRect b="0" l="0" r="0" t="0"/>
            <a:stretch/>
          </p:blipFill>
          <p:spPr>
            <a:xfrm>
              <a:off x="0" y="762000"/>
              <a:ext cx="5695950" cy="9525000"/>
            </a:xfrm>
            <a:prstGeom prst="rect">
              <a:avLst/>
            </a:prstGeom>
            <a:noFill/>
            <a:ln>
              <a:noFill/>
            </a:ln>
          </p:spPr>
        </p:pic>
      </p:grpSp>
      <p:grpSp>
        <p:nvGrpSpPr>
          <p:cNvPr id="258" name="Google Shape;258;h54a3a0b12b5dd86b_1_228"/>
          <p:cNvGrpSpPr/>
          <p:nvPr/>
        </p:nvGrpSpPr>
        <p:grpSpPr>
          <a:xfrm>
            <a:off x="17640300" y="7994925"/>
            <a:ext cx="596549" cy="2063476"/>
            <a:chOff x="17640300" y="7994925"/>
            <a:chExt cx="596549" cy="2063476"/>
          </a:xfrm>
        </p:grpSpPr>
        <p:pic>
          <p:nvPicPr>
            <p:cNvPr descr="preencoded.png" id="259" name="Google Shape;259;h54a3a0b12b5dd86b_1_228"/>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260" name="Google Shape;260;h54a3a0b12b5dd86b_1_22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E8BA4"/>
                </a:buClr>
                <a:buSzPts val="2710"/>
                <a:buFont typeface="Inter"/>
                <a:buNone/>
              </a:pPr>
              <a:r>
                <a:rPr b="1" i="0" lang="en-US" sz="2710" u="none" cap="none" strike="noStrike">
                  <a:solidFill>
                    <a:srgbClr val="EE8BA4"/>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261" name="Google Shape;261;h54a3a0b12b5dd86b_1_228"/>
          <p:cNvGrpSpPr/>
          <p:nvPr/>
        </p:nvGrpSpPr>
        <p:grpSpPr>
          <a:xfrm>
            <a:off x="285750" y="1609725"/>
            <a:ext cx="17726100" cy="6772200"/>
            <a:chOff x="285750" y="1609725"/>
            <a:chExt cx="17726100" cy="6772200"/>
          </a:xfrm>
        </p:grpSpPr>
        <p:sp>
          <p:nvSpPr>
            <p:cNvPr id="262" name="Google Shape;262;h54a3a0b12b5dd86b_1_228"/>
            <p:cNvSpPr/>
            <p:nvPr/>
          </p:nvSpPr>
          <p:spPr>
            <a:xfrm>
              <a:off x="285750" y="2714625"/>
              <a:ext cx="4010100" cy="5667300"/>
            </a:xfrm>
            <a:prstGeom prst="rect">
              <a:avLst/>
            </a:prstGeom>
            <a:solidFill>
              <a:srgbClr val="F4D6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63" name="Google Shape;263;h54a3a0b12b5dd86b_1_228"/>
            <p:cNvPicPr preferRelativeResize="0"/>
            <p:nvPr/>
          </p:nvPicPr>
          <p:blipFill rotWithShape="1">
            <a:blip r:embed="rId6">
              <a:alphaModFix/>
            </a:blip>
            <a:srcRect b="0" l="0" r="0" t="0"/>
            <a:stretch/>
          </p:blipFill>
          <p:spPr>
            <a:xfrm>
              <a:off x="1744670" y="5416562"/>
              <a:ext cx="1092180" cy="1092182"/>
            </a:xfrm>
            <a:prstGeom prst="rect">
              <a:avLst/>
            </a:prstGeom>
            <a:noFill/>
            <a:ln>
              <a:noFill/>
            </a:ln>
          </p:spPr>
        </p:pic>
        <p:sp>
          <p:nvSpPr>
            <p:cNvPr id="264" name="Google Shape;264;h54a3a0b12b5dd86b_1_228"/>
            <p:cNvSpPr/>
            <p:nvPr/>
          </p:nvSpPr>
          <p:spPr>
            <a:xfrm>
              <a:off x="4857750" y="2714625"/>
              <a:ext cx="4010100" cy="5667300"/>
            </a:xfrm>
            <a:prstGeom prst="rect">
              <a:avLst/>
            </a:prstGeom>
            <a:solidFill>
              <a:srgbClr val="F4D6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65" name="Google Shape;265;h54a3a0b12b5dd86b_1_228"/>
            <p:cNvPicPr preferRelativeResize="0"/>
            <p:nvPr/>
          </p:nvPicPr>
          <p:blipFill rotWithShape="1">
            <a:blip r:embed="rId7">
              <a:alphaModFix/>
            </a:blip>
            <a:srcRect b="0" l="0" r="0" t="0"/>
            <a:stretch/>
          </p:blipFill>
          <p:spPr>
            <a:xfrm>
              <a:off x="6405563" y="5505450"/>
              <a:ext cx="894080" cy="892810"/>
            </a:xfrm>
            <a:prstGeom prst="rect">
              <a:avLst/>
            </a:prstGeom>
            <a:noFill/>
            <a:ln>
              <a:noFill/>
            </a:ln>
          </p:spPr>
        </p:pic>
        <p:sp>
          <p:nvSpPr>
            <p:cNvPr id="266" name="Google Shape;266;h54a3a0b12b5dd86b_1_228"/>
            <p:cNvSpPr/>
            <p:nvPr/>
          </p:nvSpPr>
          <p:spPr>
            <a:xfrm>
              <a:off x="9429750" y="2714625"/>
              <a:ext cx="4010100" cy="5667300"/>
            </a:xfrm>
            <a:prstGeom prst="rect">
              <a:avLst/>
            </a:prstGeom>
            <a:solidFill>
              <a:srgbClr val="F4D6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67" name="Google Shape;267;h54a3a0b12b5dd86b_1_228"/>
            <p:cNvPicPr preferRelativeResize="0"/>
            <p:nvPr/>
          </p:nvPicPr>
          <p:blipFill rotWithShape="1">
            <a:blip r:embed="rId8">
              <a:alphaModFix/>
            </a:blip>
            <a:srcRect b="0" l="0" r="0" t="0"/>
            <a:stretch/>
          </p:blipFill>
          <p:spPr>
            <a:xfrm>
              <a:off x="10901344" y="5356622"/>
              <a:ext cx="1139446" cy="1139446"/>
            </a:xfrm>
            <a:prstGeom prst="rect">
              <a:avLst/>
            </a:prstGeom>
            <a:noFill/>
            <a:ln>
              <a:noFill/>
            </a:ln>
          </p:spPr>
        </p:pic>
        <p:sp>
          <p:nvSpPr>
            <p:cNvPr id="268" name="Google Shape;268;h54a3a0b12b5dd86b_1_228"/>
            <p:cNvSpPr/>
            <p:nvPr/>
          </p:nvSpPr>
          <p:spPr>
            <a:xfrm>
              <a:off x="14001750" y="2714625"/>
              <a:ext cx="4010100" cy="5667300"/>
            </a:xfrm>
            <a:prstGeom prst="rect">
              <a:avLst/>
            </a:prstGeom>
            <a:solidFill>
              <a:srgbClr val="F4D6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69" name="Google Shape;269;h54a3a0b12b5dd86b_1_228"/>
            <p:cNvPicPr preferRelativeResize="0"/>
            <p:nvPr/>
          </p:nvPicPr>
          <p:blipFill rotWithShape="1">
            <a:blip r:embed="rId9">
              <a:alphaModFix/>
            </a:blip>
            <a:srcRect b="0" l="0" r="0" t="0"/>
            <a:stretch/>
          </p:blipFill>
          <p:spPr>
            <a:xfrm>
              <a:off x="15473363" y="5353047"/>
              <a:ext cx="1117600" cy="1219200"/>
            </a:xfrm>
            <a:prstGeom prst="rect">
              <a:avLst/>
            </a:prstGeom>
            <a:noFill/>
            <a:ln>
              <a:noFill/>
            </a:ln>
          </p:spPr>
        </p:pic>
        <p:sp>
          <p:nvSpPr>
            <p:cNvPr id="270" name="Google Shape;270;h54a3a0b12b5dd86b_1_228"/>
            <p:cNvSpPr/>
            <p:nvPr/>
          </p:nvSpPr>
          <p:spPr>
            <a:xfrm>
              <a:off x="1495425" y="1609725"/>
              <a:ext cx="1600200" cy="1600200"/>
            </a:xfrm>
            <a:prstGeom prst="ellipse">
              <a:avLst/>
            </a:prstGeom>
            <a:solidFill>
              <a:srgbClr val="EE8BA4"/>
            </a:solidFill>
            <a:ln cap="flat" cmpd="sng" w="38100">
              <a:solidFill>
                <a:srgbClr val="27272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h54a3a0b12b5dd86b_1_228"/>
            <p:cNvSpPr/>
            <p:nvPr/>
          </p:nvSpPr>
          <p:spPr>
            <a:xfrm>
              <a:off x="6067425" y="1609725"/>
              <a:ext cx="1600200" cy="1600200"/>
            </a:xfrm>
            <a:prstGeom prst="ellipse">
              <a:avLst/>
            </a:prstGeom>
            <a:solidFill>
              <a:srgbClr val="EE8BA4"/>
            </a:solidFill>
            <a:ln cap="flat" cmpd="sng" w="38100">
              <a:solidFill>
                <a:srgbClr val="27272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h54a3a0b12b5dd86b_1_228"/>
            <p:cNvSpPr/>
            <p:nvPr/>
          </p:nvSpPr>
          <p:spPr>
            <a:xfrm>
              <a:off x="10639425" y="1609725"/>
              <a:ext cx="1600200" cy="1600200"/>
            </a:xfrm>
            <a:prstGeom prst="ellipse">
              <a:avLst/>
            </a:prstGeom>
            <a:solidFill>
              <a:srgbClr val="EE8BA4"/>
            </a:solidFill>
            <a:ln cap="flat" cmpd="sng" w="38100">
              <a:solidFill>
                <a:srgbClr val="27272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h54a3a0b12b5dd86b_1_228"/>
            <p:cNvSpPr/>
            <p:nvPr/>
          </p:nvSpPr>
          <p:spPr>
            <a:xfrm>
              <a:off x="15211425" y="1609725"/>
              <a:ext cx="1600200" cy="1600200"/>
            </a:xfrm>
            <a:prstGeom prst="ellipse">
              <a:avLst/>
            </a:prstGeom>
            <a:solidFill>
              <a:srgbClr val="EE8BA4"/>
            </a:solidFill>
            <a:ln cap="flat" cmpd="sng" w="38100">
              <a:solidFill>
                <a:srgbClr val="27272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h54a3a0b12b5dd86b_1_228"/>
            <p:cNvSpPr/>
            <p:nvPr/>
          </p:nvSpPr>
          <p:spPr>
            <a:xfrm>
              <a:off x="480060" y="3771900"/>
              <a:ext cx="3621300" cy="520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Sail"/>
                <a:buNone/>
              </a:pPr>
              <a:r>
                <a:rPr b="0" i="0" lang="en-US" sz="2700" u="none" cap="none" strike="noStrike">
                  <a:solidFill>
                    <a:srgbClr val="0E0E0E"/>
                  </a:solidFill>
                  <a:latin typeface="Sail"/>
                  <a:ea typeface="Sail"/>
                  <a:cs typeface="Sail"/>
                  <a:sym typeface="Sail"/>
                </a:rPr>
                <a:t>Eclipse</a:t>
              </a:r>
              <a:endParaRPr b="0" i="0" sz="2700" u="none" cap="none" strike="noStrike">
                <a:solidFill>
                  <a:schemeClr val="dk1"/>
                </a:solidFill>
                <a:latin typeface="Calibri"/>
                <a:ea typeface="Calibri"/>
                <a:cs typeface="Calibri"/>
                <a:sym typeface="Calibri"/>
              </a:endParaRPr>
            </a:p>
          </p:txBody>
        </p:sp>
        <p:sp>
          <p:nvSpPr>
            <p:cNvPr id="275" name="Google Shape;275;h54a3a0b12b5dd86b_1_228"/>
            <p:cNvSpPr/>
            <p:nvPr/>
          </p:nvSpPr>
          <p:spPr>
            <a:xfrm>
              <a:off x="483870" y="4324350"/>
              <a:ext cx="36138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Rare event causes unpredictable magic.</a:t>
              </a:r>
              <a:endParaRPr b="0" i="0" sz="2400" u="none" cap="none" strike="noStrike">
                <a:solidFill>
                  <a:schemeClr val="dk1"/>
                </a:solidFill>
                <a:latin typeface="Calibri"/>
                <a:ea typeface="Calibri"/>
                <a:cs typeface="Calibri"/>
                <a:sym typeface="Calibri"/>
              </a:endParaRPr>
            </a:p>
          </p:txBody>
        </p:sp>
        <p:sp>
          <p:nvSpPr>
            <p:cNvPr id="276" name="Google Shape;276;h54a3a0b12b5dd86b_1_228"/>
            <p:cNvSpPr/>
            <p:nvPr/>
          </p:nvSpPr>
          <p:spPr>
            <a:xfrm>
              <a:off x="480060" y="6877050"/>
              <a:ext cx="3621300" cy="520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Sail"/>
                <a:buNone/>
              </a:pPr>
              <a:r>
                <a:rPr b="0" i="0" lang="en-US" sz="2700" u="none" cap="none" strike="noStrike">
                  <a:solidFill>
                    <a:srgbClr val="0E0E0E"/>
                  </a:solidFill>
                  <a:latin typeface="Sail"/>
                  <a:ea typeface="Sail"/>
                  <a:cs typeface="Sail"/>
                  <a:sym typeface="Sail"/>
                </a:rPr>
                <a:t>Quest</a:t>
              </a:r>
              <a:endParaRPr b="0" i="0" sz="2700" u="none" cap="none" strike="noStrike">
                <a:solidFill>
                  <a:schemeClr val="dk1"/>
                </a:solidFill>
                <a:latin typeface="Calibri"/>
                <a:ea typeface="Calibri"/>
                <a:cs typeface="Calibri"/>
                <a:sym typeface="Calibri"/>
              </a:endParaRPr>
            </a:p>
          </p:txBody>
        </p:sp>
        <p:sp>
          <p:nvSpPr>
            <p:cNvPr id="277" name="Google Shape;277;h54a3a0b12b5dd86b_1_228"/>
            <p:cNvSpPr/>
            <p:nvPr/>
          </p:nvSpPr>
          <p:spPr>
            <a:xfrm>
              <a:off x="483870" y="7429500"/>
              <a:ext cx="36138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Adventurers seek immortal artifact.</a:t>
              </a:r>
              <a:endParaRPr b="0" i="0" sz="2400" u="none" cap="none" strike="noStrike">
                <a:solidFill>
                  <a:schemeClr val="dk1"/>
                </a:solidFill>
                <a:latin typeface="Calibri"/>
                <a:ea typeface="Calibri"/>
                <a:cs typeface="Calibri"/>
                <a:sym typeface="Calibri"/>
              </a:endParaRPr>
            </a:p>
          </p:txBody>
        </p:sp>
        <p:sp>
          <p:nvSpPr>
            <p:cNvPr id="278" name="Google Shape;278;h54a3a0b12b5dd86b_1_228"/>
            <p:cNvSpPr/>
            <p:nvPr/>
          </p:nvSpPr>
          <p:spPr>
            <a:xfrm>
              <a:off x="5052060" y="3771900"/>
              <a:ext cx="3621300" cy="520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Sail"/>
                <a:buNone/>
              </a:pPr>
              <a:r>
                <a:rPr b="0" i="0" lang="en-US" sz="2700" u="none" cap="none" strike="noStrike">
                  <a:solidFill>
                    <a:srgbClr val="0E0E0E"/>
                  </a:solidFill>
                  <a:latin typeface="Sail"/>
                  <a:ea typeface="Sail"/>
                  <a:cs typeface="Sail"/>
                  <a:sym typeface="Sail"/>
                </a:rPr>
                <a:t>Eclipse</a:t>
              </a:r>
              <a:endParaRPr b="0" i="0" sz="2700" u="none" cap="none" strike="noStrike">
                <a:solidFill>
                  <a:schemeClr val="dk1"/>
                </a:solidFill>
                <a:latin typeface="Calibri"/>
                <a:ea typeface="Calibri"/>
                <a:cs typeface="Calibri"/>
                <a:sym typeface="Calibri"/>
              </a:endParaRPr>
            </a:p>
          </p:txBody>
        </p:sp>
        <p:sp>
          <p:nvSpPr>
            <p:cNvPr id="279" name="Google Shape;279;h54a3a0b12b5dd86b_1_228"/>
            <p:cNvSpPr/>
            <p:nvPr/>
          </p:nvSpPr>
          <p:spPr>
            <a:xfrm>
              <a:off x="5055870" y="4324350"/>
              <a:ext cx="36138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Rare event causes unpredictable magic.</a:t>
              </a:r>
              <a:endParaRPr b="0" i="0" sz="2400" u="none" cap="none" strike="noStrike">
                <a:solidFill>
                  <a:schemeClr val="dk1"/>
                </a:solidFill>
                <a:latin typeface="Calibri"/>
                <a:ea typeface="Calibri"/>
                <a:cs typeface="Calibri"/>
                <a:sym typeface="Calibri"/>
              </a:endParaRPr>
            </a:p>
          </p:txBody>
        </p:sp>
        <p:sp>
          <p:nvSpPr>
            <p:cNvPr id="280" name="Google Shape;280;h54a3a0b12b5dd86b_1_228"/>
            <p:cNvSpPr/>
            <p:nvPr/>
          </p:nvSpPr>
          <p:spPr>
            <a:xfrm>
              <a:off x="5052060" y="6877050"/>
              <a:ext cx="3621300" cy="520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Sail"/>
                <a:buNone/>
              </a:pPr>
              <a:r>
                <a:rPr b="0" i="0" lang="en-US" sz="2700" u="none" cap="none" strike="noStrike">
                  <a:solidFill>
                    <a:srgbClr val="0E0E0E"/>
                  </a:solidFill>
                  <a:latin typeface="Sail"/>
                  <a:ea typeface="Sail"/>
                  <a:cs typeface="Sail"/>
                  <a:sym typeface="Sail"/>
                </a:rPr>
                <a:t>Quest</a:t>
              </a:r>
              <a:endParaRPr b="0" i="0" sz="2700" u="none" cap="none" strike="noStrike">
                <a:solidFill>
                  <a:schemeClr val="dk1"/>
                </a:solidFill>
                <a:latin typeface="Calibri"/>
                <a:ea typeface="Calibri"/>
                <a:cs typeface="Calibri"/>
                <a:sym typeface="Calibri"/>
              </a:endParaRPr>
            </a:p>
          </p:txBody>
        </p:sp>
        <p:sp>
          <p:nvSpPr>
            <p:cNvPr id="281" name="Google Shape;281;h54a3a0b12b5dd86b_1_228"/>
            <p:cNvSpPr/>
            <p:nvPr/>
          </p:nvSpPr>
          <p:spPr>
            <a:xfrm>
              <a:off x="5055870" y="7429500"/>
              <a:ext cx="36138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Adventurers seek immortal artifact.</a:t>
              </a:r>
              <a:endParaRPr b="0" i="0" sz="2400" u="none" cap="none" strike="noStrike">
                <a:solidFill>
                  <a:schemeClr val="dk1"/>
                </a:solidFill>
                <a:latin typeface="Calibri"/>
                <a:ea typeface="Calibri"/>
                <a:cs typeface="Calibri"/>
                <a:sym typeface="Calibri"/>
              </a:endParaRPr>
            </a:p>
          </p:txBody>
        </p:sp>
        <p:sp>
          <p:nvSpPr>
            <p:cNvPr id="282" name="Google Shape;282;h54a3a0b12b5dd86b_1_228"/>
            <p:cNvSpPr/>
            <p:nvPr/>
          </p:nvSpPr>
          <p:spPr>
            <a:xfrm>
              <a:off x="9624060" y="3771900"/>
              <a:ext cx="3621300" cy="520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Sail"/>
                <a:buNone/>
              </a:pPr>
              <a:r>
                <a:rPr b="0" i="0" lang="en-US" sz="2700" u="none" cap="none" strike="noStrike">
                  <a:solidFill>
                    <a:srgbClr val="0E0E0E"/>
                  </a:solidFill>
                  <a:latin typeface="Sail"/>
                  <a:ea typeface="Sail"/>
                  <a:cs typeface="Sail"/>
                  <a:sym typeface="Sail"/>
                </a:rPr>
                <a:t>Eclipse</a:t>
              </a:r>
              <a:endParaRPr b="0" i="0" sz="2700" u="none" cap="none" strike="noStrike">
                <a:solidFill>
                  <a:schemeClr val="dk1"/>
                </a:solidFill>
                <a:latin typeface="Calibri"/>
                <a:ea typeface="Calibri"/>
                <a:cs typeface="Calibri"/>
                <a:sym typeface="Calibri"/>
              </a:endParaRPr>
            </a:p>
          </p:txBody>
        </p:sp>
        <p:sp>
          <p:nvSpPr>
            <p:cNvPr id="283" name="Google Shape;283;h54a3a0b12b5dd86b_1_228"/>
            <p:cNvSpPr/>
            <p:nvPr/>
          </p:nvSpPr>
          <p:spPr>
            <a:xfrm>
              <a:off x="9627870" y="4324350"/>
              <a:ext cx="36138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Rare event causes unpredictable magic.</a:t>
              </a:r>
              <a:endParaRPr b="0" i="0" sz="2400" u="none" cap="none" strike="noStrike">
                <a:solidFill>
                  <a:schemeClr val="dk1"/>
                </a:solidFill>
                <a:latin typeface="Calibri"/>
                <a:ea typeface="Calibri"/>
                <a:cs typeface="Calibri"/>
                <a:sym typeface="Calibri"/>
              </a:endParaRPr>
            </a:p>
          </p:txBody>
        </p:sp>
        <p:sp>
          <p:nvSpPr>
            <p:cNvPr id="284" name="Google Shape;284;h54a3a0b12b5dd86b_1_228"/>
            <p:cNvSpPr/>
            <p:nvPr/>
          </p:nvSpPr>
          <p:spPr>
            <a:xfrm>
              <a:off x="9624060" y="6877050"/>
              <a:ext cx="3621300" cy="520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Sail"/>
                <a:buNone/>
              </a:pPr>
              <a:r>
                <a:rPr b="0" i="0" lang="en-US" sz="2700" u="none" cap="none" strike="noStrike">
                  <a:solidFill>
                    <a:srgbClr val="0E0E0E"/>
                  </a:solidFill>
                  <a:latin typeface="Sail"/>
                  <a:ea typeface="Sail"/>
                  <a:cs typeface="Sail"/>
                  <a:sym typeface="Sail"/>
                </a:rPr>
                <a:t>Quest</a:t>
              </a:r>
              <a:endParaRPr b="0" i="0" sz="2700" u="none" cap="none" strike="noStrike">
                <a:solidFill>
                  <a:schemeClr val="dk1"/>
                </a:solidFill>
                <a:latin typeface="Calibri"/>
                <a:ea typeface="Calibri"/>
                <a:cs typeface="Calibri"/>
                <a:sym typeface="Calibri"/>
              </a:endParaRPr>
            </a:p>
          </p:txBody>
        </p:sp>
        <p:sp>
          <p:nvSpPr>
            <p:cNvPr id="285" name="Google Shape;285;h54a3a0b12b5dd86b_1_228"/>
            <p:cNvSpPr/>
            <p:nvPr/>
          </p:nvSpPr>
          <p:spPr>
            <a:xfrm>
              <a:off x="9627870" y="7429500"/>
              <a:ext cx="36138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Adventurers seek immortal artifact.</a:t>
              </a:r>
              <a:endParaRPr b="0" i="0" sz="2400" u="none" cap="none" strike="noStrike">
                <a:solidFill>
                  <a:schemeClr val="dk1"/>
                </a:solidFill>
                <a:latin typeface="Calibri"/>
                <a:ea typeface="Calibri"/>
                <a:cs typeface="Calibri"/>
                <a:sym typeface="Calibri"/>
              </a:endParaRPr>
            </a:p>
          </p:txBody>
        </p:sp>
        <p:sp>
          <p:nvSpPr>
            <p:cNvPr id="286" name="Google Shape;286;h54a3a0b12b5dd86b_1_228"/>
            <p:cNvSpPr/>
            <p:nvPr/>
          </p:nvSpPr>
          <p:spPr>
            <a:xfrm>
              <a:off x="14196060" y="3771900"/>
              <a:ext cx="3621300" cy="520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Sail"/>
                <a:buNone/>
              </a:pPr>
              <a:r>
                <a:rPr b="0" i="0" lang="en-US" sz="2700" u="none" cap="none" strike="noStrike">
                  <a:solidFill>
                    <a:srgbClr val="0E0E0E"/>
                  </a:solidFill>
                  <a:latin typeface="Sail"/>
                  <a:ea typeface="Sail"/>
                  <a:cs typeface="Sail"/>
                  <a:sym typeface="Sail"/>
                </a:rPr>
                <a:t>Eclipse</a:t>
              </a:r>
              <a:endParaRPr b="0" i="0" sz="2700" u="none" cap="none" strike="noStrike">
                <a:solidFill>
                  <a:schemeClr val="dk1"/>
                </a:solidFill>
                <a:latin typeface="Calibri"/>
                <a:ea typeface="Calibri"/>
                <a:cs typeface="Calibri"/>
                <a:sym typeface="Calibri"/>
              </a:endParaRPr>
            </a:p>
          </p:txBody>
        </p:sp>
        <p:sp>
          <p:nvSpPr>
            <p:cNvPr id="287" name="Google Shape;287;h54a3a0b12b5dd86b_1_228"/>
            <p:cNvSpPr/>
            <p:nvPr/>
          </p:nvSpPr>
          <p:spPr>
            <a:xfrm>
              <a:off x="14199870" y="4324350"/>
              <a:ext cx="36138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Rare event causes unpredictable magic.</a:t>
              </a:r>
              <a:endParaRPr b="0" i="0" sz="2400" u="none" cap="none" strike="noStrike">
                <a:solidFill>
                  <a:schemeClr val="dk1"/>
                </a:solidFill>
                <a:latin typeface="Calibri"/>
                <a:ea typeface="Calibri"/>
                <a:cs typeface="Calibri"/>
                <a:sym typeface="Calibri"/>
              </a:endParaRPr>
            </a:p>
          </p:txBody>
        </p:sp>
        <p:sp>
          <p:nvSpPr>
            <p:cNvPr id="288" name="Google Shape;288;h54a3a0b12b5dd86b_1_228"/>
            <p:cNvSpPr/>
            <p:nvPr/>
          </p:nvSpPr>
          <p:spPr>
            <a:xfrm>
              <a:off x="14196060" y="6877050"/>
              <a:ext cx="3621300" cy="520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Sail"/>
                <a:buNone/>
              </a:pPr>
              <a:r>
                <a:rPr b="0" i="0" lang="en-US" sz="2700" u="none" cap="none" strike="noStrike">
                  <a:solidFill>
                    <a:srgbClr val="0E0E0E"/>
                  </a:solidFill>
                  <a:latin typeface="Sail"/>
                  <a:ea typeface="Sail"/>
                  <a:cs typeface="Sail"/>
                  <a:sym typeface="Sail"/>
                </a:rPr>
                <a:t>Quest</a:t>
              </a:r>
              <a:endParaRPr b="0" i="0" sz="2700" u="none" cap="none" strike="noStrike">
                <a:solidFill>
                  <a:schemeClr val="dk1"/>
                </a:solidFill>
                <a:latin typeface="Calibri"/>
                <a:ea typeface="Calibri"/>
                <a:cs typeface="Calibri"/>
                <a:sym typeface="Calibri"/>
              </a:endParaRPr>
            </a:p>
          </p:txBody>
        </p:sp>
        <p:sp>
          <p:nvSpPr>
            <p:cNvPr id="289" name="Google Shape;289;h54a3a0b12b5dd86b_1_228"/>
            <p:cNvSpPr/>
            <p:nvPr/>
          </p:nvSpPr>
          <p:spPr>
            <a:xfrm>
              <a:off x="14199870" y="7429500"/>
              <a:ext cx="36138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Adventurers seek immortal artifact.</a:t>
              </a:r>
              <a:endParaRPr b="0" i="0" sz="2400" u="none" cap="none" strike="noStrike">
                <a:solidFill>
                  <a:schemeClr val="dk1"/>
                </a:solidFill>
                <a:latin typeface="Calibri"/>
                <a:ea typeface="Calibri"/>
                <a:cs typeface="Calibri"/>
                <a:sym typeface="Calibri"/>
              </a:endParaRPr>
            </a:p>
          </p:txBody>
        </p:sp>
        <p:sp>
          <p:nvSpPr>
            <p:cNvPr id="290" name="Google Shape;290;h54a3a0b12b5dd86b_1_228"/>
            <p:cNvSpPr/>
            <p:nvPr/>
          </p:nvSpPr>
          <p:spPr>
            <a:xfrm>
              <a:off x="2024062" y="1971675"/>
              <a:ext cx="809700" cy="1143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00"/>
                <a:buFont typeface="Sail"/>
                <a:buNone/>
              </a:pPr>
              <a:r>
                <a:rPr b="0" i="0" lang="en-US" sz="6000" u="none" cap="none" strike="noStrike">
                  <a:solidFill>
                    <a:srgbClr val="FFFFFF"/>
                  </a:solidFill>
                  <a:latin typeface="Sail"/>
                  <a:ea typeface="Sail"/>
                  <a:cs typeface="Sail"/>
                  <a:sym typeface="Sail"/>
                </a:rPr>
                <a:t>S</a:t>
              </a:r>
              <a:endParaRPr b="0" i="0" sz="6000" u="none" cap="none" strike="noStrike">
                <a:solidFill>
                  <a:schemeClr val="dk1"/>
                </a:solidFill>
                <a:latin typeface="Calibri"/>
                <a:ea typeface="Calibri"/>
                <a:cs typeface="Calibri"/>
                <a:sym typeface="Calibri"/>
              </a:endParaRPr>
            </a:p>
          </p:txBody>
        </p:sp>
        <p:sp>
          <p:nvSpPr>
            <p:cNvPr id="291" name="Google Shape;291;h54a3a0b12b5dd86b_1_228"/>
            <p:cNvSpPr/>
            <p:nvPr/>
          </p:nvSpPr>
          <p:spPr>
            <a:xfrm>
              <a:off x="6357938" y="1971675"/>
              <a:ext cx="1285800" cy="1143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00"/>
                <a:buFont typeface="Sail"/>
                <a:buNone/>
              </a:pPr>
              <a:r>
                <a:rPr b="0" i="0" lang="en-US" sz="6000" u="none" cap="none" strike="noStrike">
                  <a:solidFill>
                    <a:srgbClr val="FFFFFF"/>
                  </a:solidFill>
                  <a:latin typeface="Sail"/>
                  <a:ea typeface="Sail"/>
                  <a:cs typeface="Sail"/>
                  <a:sym typeface="Sail"/>
                </a:rPr>
                <a:t>W</a:t>
              </a:r>
              <a:endParaRPr b="0" i="0" sz="6000" u="none" cap="none" strike="noStrike">
                <a:solidFill>
                  <a:schemeClr val="dk1"/>
                </a:solidFill>
                <a:latin typeface="Calibri"/>
                <a:ea typeface="Calibri"/>
                <a:cs typeface="Calibri"/>
                <a:sym typeface="Calibri"/>
              </a:endParaRPr>
            </a:p>
          </p:txBody>
        </p:sp>
        <p:sp>
          <p:nvSpPr>
            <p:cNvPr id="292" name="Google Shape;292;h54a3a0b12b5dd86b_1_228"/>
            <p:cNvSpPr/>
            <p:nvPr/>
          </p:nvSpPr>
          <p:spPr>
            <a:xfrm>
              <a:off x="11153775" y="1971675"/>
              <a:ext cx="838200" cy="1143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00"/>
                <a:buFont typeface="Sail"/>
                <a:buNone/>
              </a:pPr>
              <a:r>
                <a:rPr b="0" i="0" lang="en-US" sz="6000" u="none" cap="none" strike="noStrike">
                  <a:solidFill>
                    <a:srgbClr val="FFFFFF"/>
                  </a:solidFill>
                  <a:latin typeface="Sail"/>
                  <a:ea typeface="Sail"/>
                  <a:cs typeface="Sail"/>
                  <a:sym typeface="Sail"/>
                </a:rPr>
                <a:t>O</a:t>
              </a:r>
              <a:endParaRPr b="0" i="0" sz="6000" u="none" cap="none" strike="noStrike">
                <a:solidFill>
                  <a:schemeClr val="dk1"/>
                </a:solidFill>
                <a:latin typeface="Calibri"/>
                <a:ea typeface="Calibri"/>
                <a:cs typeface="Calibri"/>
                <a:sym typeface="Calibri"/>
              </a:endParaRPr>
            </a:p>
          </p:txBody>
        </p:sp>
        <p:sp>
          <p:nvSpPr>
            <p:cNvPr id="293" name="Google Shape;293;h54a3a0b12b5dd86b_1_228"/>
            <p:cNvSpPr/>
            <p:nvPr/>
          </p:nvSpPr>
          <p:spPr>
            <a:xfrm>
              <a:off x="15649575" y="1971675"/>
              <a:ext cx="990600" cy="1143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00"/>
                <a:buFont typeface="Sail"/>
                <a:buNone/>
              </a:pPr>
              <a:r>
                <a:rPr b="0" i="0" lang="en-US" sz="6000" u="none" cap="none" strike="noStrike">
                  <a:solidFill>
                    <a:srgbClr val="FFFFFF"/>
                  </a:solidFill>
                  <a:latin typeface="Sail"/>
                  <a:ea typeface="Sail"/>
                  <a:cs typeface="Sail"/>
                  <a:sym typeface="Sail"/>
                </a:rPr>
                <a:t>T</a:t>
              </a:r>
              <a:endParaRPr b="0" i="0" sz="6000" u="none" cap="none" strike="noStrike">
                <a:solidFill>
                  <a:schemeClr val="dk1"/>
                </a:solidFill>
                <a:latin typeface="Calibri"/>
                <a:ea typeface="Calibri"/>
                <a:cs typeface="Calibri"/>
                <a:sym typeface="Calibri"/>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EEFF2"/>
        </a:solidFill>
      </p:bgPr>
    </p:bg>
    <p:spTree>
      <p:nvGrpSpPr>
        <p:cNvPr id="298" name="Shape 298"/>
        <p:cNvGrpSpPr/>
        <p:nvPr/>
      </p:nvGrpSpPr>
      <p:grpSpPr>
        <a:xfrm>
          <a:off x="0" y="0"/>
          <a:ext cx="0" cy="0"/>
          <a:chOff x="0" y="0"/>
          <a:chExt cx="0" cy="0"/>
        </a:xfrm>
      </p:grpSpPr>
      <p:grpSp>
        <p:nvGrpSpPr>
          <p:cNvPr id="299" name="Google Shape;299;h54a3a0b12b5dd86b_1_272"/>
          <p:cNvGrpSpPr/>
          <p:nvPr/>
        </p:nvGrpSpPr>
        <p:grpSpPr>
          <a:xfrm>
            <a:off x="0" y="0"/>
            <a:ext cx="18288000" cy="10287000"/>
            <a:chOff x="0" y="0"/>
            <a:chExt cx="18288000" cy="10287000"/>
          </a:xfrm>
        </p:grpSpPr>
        <p:sp>
          <p:nvSpPr>
            <p:cNvPr id="300" name="Google Shape;300;h54a3a0b12b5dd86b_1_272"/>
            <p:cNvSpPr/>
            <p:nvPr/>
          </p:nvSpPr>
          <p:spPr>
            <a:xfrm>
              <a:off x="0" y="0"/>
              <a:ext cx="18288000" cy="10287000"/>
            </a:xfrm>
            <a:prstGeom prst="rect">
              <a:avLst/>
            </a:prstGeom>
            <a:solidFill>
              <a:srgbClr val="FEEF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01" name="Google Shape;301;h54a3a0b12b5dd86b_1_272"/>
            <p:cNvPicPr preferRelativeResize="0"/>
            <p:nvPr/>
          </p:nvPicPr>
          <p:blipFill rotWithShape="1">
            <a:blip r:embed="rId3">
              <a:alphaModFix/>
            </a:blip>
            <a:srcRect b="0" l="0" r="0" t="0"/>
            <a:stretch/>
          </p:blipFill>
          <p:spPr>
            <a:xfrm>
              <a:off x="0" y="1819275"/>
              <a:ext cx="13477874" cy="8467725"/>
            </a:xfrm>
            <a:prstGeom prst="rect">
              <a:avLst/>
            </a:prstGeom>
            <a:noFill/>
            <a:ln>
              <a:noFill/>
            </a:ln>
          </p:spPr>
        </p:pic>
        <p:pic>
          <p:nvPicPr>
            <p:cNvPr descr="preencoded.png" id="302" name="Google Shape;302;h54a3a0b12b5dd86b_1_272"/>
            <p:cNvPicPr preferRelativeResize="0"/>
            <p:nvPr/>
          </p:nvPicPr>
          <p:blipFill rotWithShape="1">
            <a:blip r:embed="rId4">
              <a:alphaModFix/>
            </a:blip>
            <a:srcRect b="0" l="0" r="0" t="0"/>
            <a:stretch/>
          </p:blipFill>
          <p:spPr>
            <a:xfrm>
              <a:off x="7439025" y="0"/>
              <a:ext cx="10848975" cy="5362575"/>
            </a:xfrm>
            <a:prstGeom prst="rect">
              <a:avLst/>
            </a:prstGeom>
            <a:noFill/>
            <a:ln>
              <a:noFill/>
            </a:ln>
          </p:spPr>
        </p:pic>
      </p:grpSp>
      <p:grpSp>
        <p:nvGrpSpPr>
          <p:cNvPr id="303" name="Google Shape;303;h54a3a0b12b5dd86b_1_272"/>
          <p:cNvGrpSpPr/>
          <p:nvPr/>
        </p:nvGrpSpPr>
        <p:grpSpPr>
          <a:xfrm>
            <a:off x="17640300" y="7994925"/>
            <a:ext cx="596549" cy="2063476"/>
            <a:chOff x="17640300" y="7994925"/>
            <a:chExt cx="596549" cy="2063476"/>
          </a:xfrm>
        </p:grpSpPr>
        <p:pic>
          <p:nvPicPr>
            <p:cNvPr descr="preencoded.png" id="304" name="Google Shape;304;h54a3a0b12b5dd86b_1_272"/>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305" name="Google Shape;305;h54a3a0b12b5dd86b_1_27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E8BA4"/>
                </a:buClr>
                <a:buSzPts val="2710"/>
                <a:buFont typeface="Inter"/>
                <a:buNone/>
              </a:pPr>
              <a:r>
                <a:rPr b="1" i="0" lang="en-US" sz="2710" u="none" cap="none" strike="noStrike">
                  <a:solidFill>
                    <a:srgbClr val="EE8BA4"/>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306" name="Google Shape;306;h54a3a0b12b5dd86b_1_272"/>
          <p:cNvPicPr preferRelativeResize="0"/>
          <p:nvPr/>
        </p:nvPicPr>
        <p:blipFill rotWithShape="1">
          <a:blip r:embed="rId6">
            <a:alphaModFix/>
          </a:blip>
          <a:srcRect b="0" l="0" r="0" t="0"/>
          <a:stretch/>
        </p:blipFill>
        <p:spPr>
          <a:xfrm>
            <a:off x="466725" y="1314450"/>
            <a:ext cx="8677275" cy="7648575"/>
          </a:xfrm>
          <a:prstGeom prst="rect">
            <a:avLst/>
          </a:prstGeom>
          <a:noFill/>
          <a:ln>
            <a:noFill/>
          </a:ln>
        </p:spPr>
      </p:pic>
      <p:sp>
        <p:nvSpPr>
          <p:cNvPr id="307" name="Google Shape;307;h54a3a0b12b5dd86b_1_272"/>
          <p:cNvSpPr/>
          <p:nvPr/>
        </p:nvSpPr>
        <p:spPr>
          <a:xfrm>
            <a:off x="9553575" y="1676400"/>
            <a:ext cx="3905400" cy="1143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6000"/>
              <a:buFont typeface="Sail"/>
              <a:buNone/>
            </a:pPr>
            <a:r>
              <a:rPr b="0" i="0" lang="en-US" sz="6000" u="none" cap="none" strike="noStrike">
                <a:solidFill>
                  <a:srgbClr val="0E0E0E"/>
                </a:solidFill>
                <a:latin typeface="Sail"/>
                <a:ea typeface="Sail"/>
                <a:cs typeface="Sail"/>
                <a:sym typeface="Sail"/>
              </a:rPr>
              <a:t>Some Data</a:t>
            </a:r>
            <a:endParaRPr b="0" i="0" sz="6000" u="none" cap="none" strike="noStrike">
              <a:solidFill>
                <a:schemeClr val="dk1"/>
              </a:solidFill>
              <a:latin typeface="Calibri"/>
              <a:ea typeface="Calibri"/>
              <a:cs typeface="Calibri"/>
              <a:sym typeface="Calibri"/>
            </a:endParaRPr>
          </a:p>
        </p:txBody>
      </p:sp>
      <p:grpSp>
        <p:nvGrpSpPr>
          <p:cNvPr id="308" name="Google Shape;308;h54a3a0b12b5dd86b_1_272"/>
          <p:cNvGrpSpPr/>
          <p:nvPr/>
        </p:nvGrpSpPr>
        <p:grpSpPr>
          <a:xfrm>
            <a:off x="9553575" y="3771900"/>
            <a:ext cx="2200200" cy="1371600"/>
            <a:chOff x="9553575" y="3771900"/>
            <a:chExt cx="2200200" cy="1371600"/>
          </a:xfrm>
        </p:grpSpPr>
        <p:sp>
          <p:nvSpPr>
            <p:cNvPr id="309" name="Google Shape;309;h54a3a0b12b5dd86b_1_272"/>
            <p:cNvSpPr/>
            <p:nvPr/>
          </p:nvSpPr>
          <p:spPr>
            <a:xfrm>
              <a:off x="9553575" y="3771900"/>
              <a:ext cx="2200200" cy="1333500"/>
            </a:xfrm>
            <a:prstGeom prst="rect">
              <a:avLst/>
            </a:prstGeom>
            <a:solidFill>
              <a:srgbClr val="F4D6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h54a3a0b12b5dd86b_1_272"/>
            <p:cNvSpPr/>
            <p:nvPr/>
          </p:nvSpPr>
          <p:spPr>
            <a:xfrm>
              <a:off x="10125075" y="4000500"/>
              <a:ext cx="1323900" cy="1143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B8CA4"/>
                </a:buClr>
                <a:buSzPts val="6000"/>
                <a:buFont typeface="Sail"/>
                <a:buNone/>
              </a:pPr>
              <a:r>
                <a:rPr b="0" i="0" lang="en-US" sz="6000" u="none" cap="none" strike="noStrike">
                  <a:solidFill>
                    <a:srgbClr val="EB8CA4"/>
                  </a:solidFill>
                  <a:latin typeface="Sail"/>
                  <a:ea typeface="Sail"/>
                  <a:cs typeface="Sail"/>
                  <a:sym typeface="Sail"/>
                </a:rPr>
                <a:t>70%</a:t>
              </a:r>
              <a:endParaRPr b="0" i="0" sz="6000" u="none" cap="none" strike="noStrike">
                <a:solidFill>
                  <a:schemeClr val="dk1"/>
                </a:solidFill>
                <a:latin typeface="Calibri"/>
                <a:ea typeface="Calibri"/>
                <a:cs typeface="Calibri"/>
                <a:sym typeface="Calibri"/>
              </a:endParaRPr>
            </a:p>
          </p:txBody>
        </p:sp>
      </p:grpSp>
      <p:grpSp>
        <p:nvGrpSpPr>
          <p:cNvPr id="311" name="Google Shape;311;h54a3a0b12b5dd86b_1_272"/>
          <p:cNvGrpSpPr/>
          <p:nvPr/>
        </p:nvGrpSpPr>
        <p:grpSpPr>
          <a:xfrm>
            <a:off x="11906250" y="3838575"/>
            <a:ext cx="4145400" cy="1306950"/>
            <a:chOff x="11906250" y="3838575"/>
            <a:chExt cx="4145400" cy="1306950"/>
          </a:xfrm>
        </p:grpSpPr>
        <p:sp>
          <p:nvSpPr>
            <p:cNvPr id="312" name="Google Shape;312;h54a3a0b12b5dd86b_1_272"/>
            <p:cNvSpPr/>
            <p:nvPr/>
          </p:nvSpPr>
          <p:spPr>
            <a:xfrm>
              <a:off x="11906250" y="3838575"/>
              <a:ext cx="4145400" cy="520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ail"/>
                <a:buNone/>
              </a:pPr>
              <a:r>
                <a:rPr b="0" i="0" lang="en-US" sz="2700" u="none" cap="none" strike="noStrike">
                  <a:solidFill>
                    <a:srgbClr val="0E0E0E"/>
                  </a:solidFill>
                  <a:latin typeface="Sail"/>
                  <a:ea typeface="Sail"/>
                  <a:cs typeface="Sail"/>
                  <a:sym typeface="Sail"/>
                </a:rPr>
                <a:t>Enchanted Creatures</a:t>
              </a:r>
              <a:endParaRPr b="0" i="0" sz="2700" u="none" cap="none" strike="noStrike">
                <a:solidFill>
                  <a:schemeClr val="dk1"/>
                </a:solidFill>
                <a:latin typeface="Calibri"/>
                <a:ea typeface="Calibri"/>
                <a:cs typeface="Calibri"/>
                <a:sym typeface="Calibri"/>
              </a:endParaRPr>
            </a:p>
          </p:txBody>
        </p:sp>
        <p:sp>
          <p:nvSpPr>
            <p:cNvPr id="313" name="Google Shape;313;h54a3a0b12b5dd86b_1_272"/>
            <p:cNvSpPr/>
            <p:nvPr/>
          </p:nvSpPr>
          <p:spPr>
            <a:xfrm>
              <a:off x="11906250" y="4314825"/>
              <a:ext cx="41376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possess the ability to cast spells.</a:t>
              </a:r>
              <a:endParaRPr b="0" i="0" sz="2400" u="none" cap="none" strike="noStrike">
                <a:solidFill>
                  <a:schemeClr val="dk1"/>
                </a:solidFill>
                <a:latin typeface="Calibri"/>
                <a:ea typeface="Calibri"/>
                <a:cs typeface="Calibri"/>
                <a:sym typeface="Calibri"/>
              </a:endParaRPr>
            </a:p>
          </p:txBody>
        </p:sp>
      </p:grpSp>
      <p:grpSp>
        <p:nvGrpSpPr>
          <p:cNvPr id="314" name="Google Shape;314;h54a3a0b12b5dd86b_1_272"/>
          <p:cNvGrpSpPr/>
          <p:nvPr/>
        </p:nvGrpSpPr>
        <p:grpSpPr>
          <a:xfrm>
            <a:off x="9553575" y="5562600"/>
            <a:ext cx="2276400" cy="1371600"/>
            <a:chOff x="9553575" y="5562600"/>
            <a:chExt cx="2276400" cy="1371600"/>
          </a:xfrm>
        </p:grpSpPr>
        <p:sp>
          <p:nvSpPr>
            <p:cNvPr id="315" name="Google Shape;315;h54a3a0b12b5dd86b_1_272"/>
            <p:cNvSpPr/>
            <p:nvPr/>
          </p:nvSpPr>
          <p:spPr>
            <a:xfrm>
              <a:off x="9553575" y="5562600"/>
              <a:ext cx="2276400" cy="1333500"/>
            </a:xfrm>
            <a:prstGeom prst="rect">
              <a:avLst/>
            </a:prstGeom>
            <a:solidFill>
              <a:srgbClr val="F4D6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h54a3a0b12b5dd86b_1_272"/>
            <p:cNvSpPr/>
            <p:nvPr/>
          </p:nvSpPr>
          <p:spPr>
            <a:xfrm>
              <a:off x="10125075" y="5791200"/>
              <a:ext cx="1400100" cy="1143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B8CA4"/>
                </a:buClr>
                <a:buSzPts val="6000"/>
                <a:buFont typeface="Sail"/>
                <a:buNone/>
              </a:pPr>
              <a:r>
                <a:rPr b="0" i="0" lang="en-US" sz="6000" u="none" cap="none" strike="noStrike">
                  <a:solidFill>
                    <a:srgbClr val="EB8CA4"/>
                  </a:solidFill>
                  <a:latin typeface="Sail"/>
                  <a:ea typeface="Sail"/>
                  <a:cs typeface="Sail"/>
                  <a:sym typeface="Sail"/>
                </a:rPr>
                <a:t>60%</a:t>
              </a:r>
              <a:endParaRPr b="0" i="0" sz="6000" u="none" cap="none" strike="noStrike">
                <a:solidFill>
                  <a:schemeClr val="dk1"/>
                </a:solidFill>
                <a:latin typeface="Calibri"/>
                <a:ea typeface="Calibri"/>
                <a:cs typeface="Calibri"/>
                <a:sym typeface="Calibri"/>
              </a:endParaRPr>
            </a:p>
          </p:txBody>
        </p:sp>
      </p:grpSp>
      <p:grpSp>
        <p:nvGrpSpPr>
          <p:cNvPr id="317" name="Google Shape;317;h54a3a0b12b5dd86b_1_272"/>
          <p:cNvGrpSpPr/>
          <p:nvPr/>
        </p:nvGrpSpPr>
        <p:grpSpPr>
          <a:xfrm>
            <a:off x="11982450" y="5610225"/>
            <a:ext cx="4069200" cy="1344900"/>
            <a:chOff x="11982450" y="5610225"/>
            <a:chExt cx="4069200" cy="1344900"/>
          </a:xfrm>
        </p:grpSpPr>
        <p:sp>
          <p:nvSpPr>
            <p:cNvPr id="318" name="Google Shape;318;h54a3a0b12b5dd86b_1_272"/>
            <p:cNvSpPr/>
            <p:nvPr/>
          </p:nvSpPr>
          <p:spPr>
            <a:xfrm>
              <a:off x="11982450" y="5610225"/>
              <a:ext cx="4069200" cy="920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ail"/>
                <a:buNone/>
              </a:pPr>
              <a:r>
                <a:rPr b="0" i="0" lang="en-US" sz="2700" u="none" cap="none" strike="noStrike">
                  <a:solidFill>
                    <a:srgbClr val="0E0E0E"/>
                  </a:solidFill>
                  <a:latin typeface="Sail"/>
                  <a:ea typeface="Sail"/>
                  <a:cs typeface="Sail"/>
                  <a:sym typeface="Sail"/>
                </a:rPr>
                <a:t>Magic-Wielding Individuals</a:t>
              </a:r>
              <a:endParaRPr b="0" i="0" sz="2700" u="none" cap="none" strike="noStrike">
                <a:solidFill>
                  <a:schemeClr val="dk1"/>
                </a:solidFill>
                <a:latin typeface="Calibri"/>
                <a:ea typeface="Calibri"/>
                <a:cs typeface="Calibri"/>
                <a:sym typeface="Calibri"/>
              </a:endParaRPr>
            </a:p>
          </p:txBody>
        </p:sp>
        <p:sp>
          <p:nvSpPr>
            <p:cNvPr id="319" name="Google Shape;319;h54a3a0b12b5dd86b_1_272"/>
            <p:cNvSpPr/>
            <p:nvPr/>
          </p:nvSpPr>
          <p:spPr>
            <a:xfrm>
              <a:off x="11982450" y="6486525"/>
              <a:ext cx="40614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practice the art of illusions.</a:t>
              </a:r>
              <a:endParaRPr b="0" i="0" sz="2400" u="none" cap="none" strike="noStrike">
                <a:solidFill>
                  <a:schemeClr val="dk1"/>
                </a:solidFill>
                <a:latin typeface="Calibri"/>
                <a:ea typeface="Calibri"/>
                <a:cs typeface="Calibri"/>
                <a:sym typeface="Calibri"/>
              </a:endParaRPr>
            </a:p>
          </p:txBody>
        </p:sp>
      </p:grpSp>
      <p:grpSp>
        <p:nvGrpSpPr>
          <p:cNvPr id="320" name="Google Shape;320;h54a3a0b12b5dd86b_1_272"/>
          <p:cNvGrpSpPr/>
          <p:nvPr/>
        </p:nvGrpSpPr>
        <p:grpSpPr>
          <a:xfrm>
            <a:off x="9553575" y="7353300"/>
            <a:ext cx="2257500" cy="1371600"/>
            <a:chOff x="9553575" y="7353300"/>
            <a:chExt cx="2257500" cy="1371600"/>
          </a:xfrm>
        </p:grpSpPr>
        <p:sp>
          <p:nvSpPr>
            <p:cNvPr id="321" name="Google Shape;321;h54a3a0b12b5dd86b_1_272"/>
            <p:cNvSpPr/>
            <p:nvPr/>
          </p:nvSpPr>
          <p:spPr>
            <a:xfrm>
              <a:off x="9553575" y="7353300"/>
              <a:ext cx="2257500" cy="1333500"/>
            </a:xfrm>
            <a:prstGeom prst="rect">
              <a:avLst/>
            </a:prstGeom>
            <a:solidFill>
              <a:srgbClr val="F4D6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h54a3a0b12b5dd86b_1_272"/>
            <p:cNvSpPr/>
            <p:nvPr/>
          </p:nvSpPr>
          <p:spPr>
            <a:xfrm>
              <a:off x="10125075" y="7581900"/>
              <a:ext cx="1381200" cy="1143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B8CA4"/>
                </a:buClr>
                <a:buSzPts val="6000"/>
                <a:buFont typeface="Sail"/>
                <a:buNone/>
              </a:pPr>
              <a:r>
                <a:rPr b="0" i="0" lang="en-US" sz="6000" u="none" cap="none" strike="noStrike">
                  <a:solidFill>
                    <a:srgbClr val="EB8CA4"/>
                  </a:solidFill>
                  <a:latin typeface="Sail"/>
                  <a:ea typeface="Sail"/>
                  <a:cs typeface="Sail"/>
                  <a:sym typeface="Sail"/>
                </a:rPr>
                <a:t>90%</a:t>
              </a:r>
              <a:endParaRPr b="0" i="0" sz="6000" u="none" cap="none" strike="noStrike">
                <a:solidFill>
                  <a:schemeClr val="dk1"/>
                </a:solidFill>
                <a:latin typeface="Calibri"/>
                <a:ea typeface="Calibri"/>
                <a:cs typeface="Calibri"/>
                <a:sym typeface="Calibri"/>
              </a:endParaRPr>
            </a:p>
          </p:txBody>
        </p:sp>
      </p:grpSp>
      <p:grpSp>
        <p:nvGrpSpPr>
          <p:cNvPr id="323" name="Google Shape;323;h54a3a0b12b5dd86b_1_272"/>
          <p:cNvGrpSpPr/>
          <p:nvPr/>
        </p:nvGrpSpPr>
        <p:grpSpPr>
          <a:xfrm>
            <a:off x="11963400" y="7419975"/>
            <a:ext cx="4088100" cy="1306950"/>
            <a:chOff x="11963400" y="7419975"/>
            <a:chExt cx="4088100" cy="1306950"/>
          </a:xfrm>
        </p:grpSpPr>
        <p:sp>
          <p:nvSpPr>
            <p:cNvPr id="324" name="Google Shape;324;h54a3a0b12b5dd86b_1_272"/>
            <p:cNvSpPr/>
            <p:nvPr/>
          </p:nvSpPr>
          <p:spPr>
            <a:xfrm>
              <a:off x="11963400" y="7419975"/>
              <a:ext cx="4088100" cy="520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ail"/>
                <a:buNone/>
              </a:pPr>
              <a:r>
                <a:rPr b="0" i="0" lang="en-US" sz="2700" u="none" cap="none" strike="noStrike">
                  <a:solidFill>
                    <a:srgbClr val="0E0E0E"/>
                  </a:solidFill>
                  <a:latin typeface="Sail"/>
                  <a:ea typeface="Sail"/>
                  <a:cs typeface="Sail"/>
                  <a:sym typeface="Sail"/>
                </a:rPr>
                <a:t>Spells Cast</a:t>
              </a:r>
              <a:endParaRPr b="0" i="0" sz="2700" u="none" cap="none" strike="noStrike">
                <a:solidFill>
                  <a:schemeClr val="dk1"/>
                </a:solidFill>
                <a:latin typeface="Calibri"/>
                <a:ea typeface="Calibri"/>
                <a:cs typeface="Calibri"/>
                <a:sym typeface="Calibri"/>
              </a:endParaRPr>
            </a:p>
          </p:txBody>
        </p:sp>
        <p:sp>
          <p:nvSpPr>
            <p:cNvPr id="325" name="Google Shape;325;h54a3a0b12b5dd86b_1_272"/>
            <p:cNvSpPr/>
            <p:nvPr/>
          </p:nvSpPr>
          <p:spPr>
            <a:xfrm>
              <a:off x="11963400" y="7896225"/>
              <a:ext cx="40806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are dark magic, foretelling danger.</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EEFF2"/>
        </a:solidFill>
      </p:bgPr>
    </p:bg>
    <p:spTree>
      <p:nvGrpSpPr>
        <p:cNvPr id="330" name="Shape 330"/>
        <p:cNvGrpSpPr/>
        <p:nvPr/>
      </p:nvGrpSpPr>
      <p:grpSpPr>
        <a:xfrm>
          <a:off x="0" y="0"/>
          <a:ext cx="0" cy="0"/>
          <a:chOff x="0" y="0"/>
          <a:chExt cx="0" cy="0"/>
        </a:xfrm>
      </p:grpSpPr>
      <p:grpSp>
        <p:nvGrpSpPr>
          <p:cNvPr id="331" name="Google Shape;331;h54a3a0b12b5dd86b_1_303"/>
          <p:cNvGrpSpPr/>
          <p:nvPr/>
        </p:nvGrpSpPr>
        <p:grpSpPr>
          <a:xfrm>
            <a:off x="0" y="0"/>
            <a:ext cx="18288000" cy="10287000"/>
            <a:chOff x="0" y="0"/>
            <a:chExt cx="18288000" cy="10287000"/>
          </a:xfrm>
        </p:grpSpPr>
        <p:sp>
          <p:nvSpPr>
            <p:cNvPr id="332" name="Google Shape;332;h54a3a0b12b5dd86b_1_303"/>
            <p:cNvSpPr/>
            <p:nvPr/>
          </p:nvSpPr>
          <p:spPr>
            <a:xfrm>
              <a:off x="0" y="0"/>
              <a:ext cx="18288000" cy="10287000"/>
            </a:xfrm>
            <a:prstGeom prst="rect">
              <a:avLst/>
            </a:prstGeom>
            <a:solidFill>
              <a:srgbClr val="FEEF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33" name="Google Shape;333;h54a3a0b12b5dd86b_1_303"/>
            <p:cNvPicPr preferRelativeResize="0"/>
            <p:nvPr/>
          </p:nvPicPr>
          <p:blipFill rotWithShape="1">
            <a:blip r:embed="rId3">
              <a:alphaModFix/>
            </a:blip>
            <a:srcRect b="0" l="0" r="0" t="0"/>
            <a:stretch/>
          </p:blipFill>
          <p:spPr>
            <a:xfrm>
              <a:off x="0" y="0"/>
              <a:ext cx="11258550" cy="8753475"/>
            </a:xfrm>
            <a:prstGeom prst="rect">
              <a:avLst/>
            </a:prstGeom>
            <a:noFill/>
            <a:ln>
              <a:noFill/>
            </a:ln>
          </p:spPr>
        </p:pic>
        <p:pic>
          <p:nvPicPr>
            <p:cNvPr descr="preencoded.png" id="334" name="Google Shape;334;h54a3a0b12b5dd86b_1_303"/>
            <p:cNvPicPr preferRelativeResize="0"/>
            <p:nvPr/>
          </p:nvPicPr>
          <p:blipFill rotWithShape="1">
            <a:blip r:embed="rId4">
              <a:alphaModFix/>
            </a:blip>
            <a:srcRect b="0" l="0" r="0" t="0"/>
            <a:stretch/>
          </p:blipFill>
          <p:spPr>
            <a:xfrm>
              <a:off x="7953375" y="1952625"/>
              <a:ext cx="10334625" cy="8334375"/>
            </a:xfrm>
            <a:prstGeom prst="rect">
              <a:avLst/>
            </a:prstGeom>
            <a:noFill/>
            <a:ln>
              <a:noFill/>
            </a:ln>
          </p:spPr>
        </p:pic>
      </p:grpSp>
      <p:grpSp>
        <p:nvGrpSpPr>
          <p:cNvPr id="335" name="Google Shape;335;h54a3a0b12b5dd86b_1_303"/>
          <p:cNvGrpSpPr/>
          <p:nvPr/>
        </p:nvGrpSpPr>
        <p:grpSpPr>
          <a:xfrm>
            <a:off x="17640300" y="7994925"/>
            <a:ext cx="596549" cy="2063476"/>
            <a:chOff x="17640300" y="7994925"/>
            <a:chExt cx="596549" cy="2063476"/>
          </a:xfrm>
        </p:grpSpPr>
        <p:pic>
          <p:nvPicPr>
            <p:cNvPr descr="preencoded.png" id="336" name="Google Shape;336;h54a3a0b12b5dd86b_1_303"/>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337" name="Google Shape;337;h54a3a0b12b5dd86b_1_303"/>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E8BA4"/>
                </a:buClr>
                <a:buSzPts val="2710"/>
                <a:buFont typeface="Inter"/>
                <a:buNone/>
              </a:pPr>
              <a:r>
                <a:rPr b="1" i="0" lang="en-US" sz="2710" u="none" cap="none" strike="noStrike">
                  <a:solidFill>
                    <a:srgbClr val="EE8BA4"/>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338" name="Google Shape;338;h54a3a0b12b5dd86b_1_303"/>
          <p:cNvGrpSpPr/>
          <p:nvPr/>
        </p:nvGrpSpPr>
        <p:grpSpPr>
          <a:xfrm>
            <a:off x="-1070610" y="2552700"/>
            <a:ext cx="11942400" cy="5116950"/>
            <a:chOff x="-1070610" y="2552700"/>
            <a:chExt cx="11942400" cy="5116950"/>
          </a:xfrm>
        </p:grpSpPr>
        <p:grpSp>
          <p:nvGrpSpPr>
            <p:cNvPr id="339" name="Google Shape;339;h54a3a0b12b5dd86b_1_303"/>
            <p:cNvGrpSpPr/>
            <p:nvPr/>
          </p:nvGrpSpPr>
          <p:grpSpPr>
            <a:xfrm>
              <a:off x="-1070610" y="2552700"/>
              <a:ext cx="11942400" cy="4194825"/>
              <a:chOff x="-1070610" y="2552700"/>
              <a:chExt cx="11942400" cy="4194825"/>
            </a:xfrm>
          </p:grpSpPr>
          <p:grpSp>
            <p:nvGrpSpPr>
              <p:cNvPr id="340" name="Google Shape;340;h54a3a0b12b5dd86b_1_303"/>
              <p:cNvGrpSpPr/>
              <p:nvPr/>
            </p:nvGrpSpPr>
            <p:grpSpPr>
              <a:xfrm>
                <a:off x="1328738" y="2552700"/>
                <a:ext cx="7372500" cy="3667200"/>
                <a:chOff x="1328738" y="2552700"/>
                <a:chExt cx="7372500" cy="3667200"/>
              </a:xfrm>
            </p:grpSpPr>
            <p:sp>
              <p:nvSpPr>
                <p:cNvPr id="341" name="Google Shape;341;h54a3a0b12b5dd86b_1_303"/>
                <p:cNvSpPr/>
                <p:nvPr/>
              </p:nvSpPr>
              <p:spPr>
                <a:xfrm>
                  <a:off x="1328738" y="2552700"/>
                  <a:ext cx="7143900" cy="3095700"/>
                </a:xfrm>
                <a:prstGeom prst="rect">
                  <a:avLst/>
                </a:prstGeom>
                <a:solidFill>
                  <a:srgbClr val="F4D6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h54a3a0b12b5dd86b_1_303"/>
                <p:cNvSpPr/>
                <p:nvPr/>
              </p:nvSpPr>
              <p:spPr>
                <a:xfrm>
                  <a:off x="1900238" y="2781300"/>
                  <a:ext cx="6801000" cy="343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B8CA4"/>
                    </a:buClr>
                    <a:buSzPts val="18000"/>
                    <a:buFont typeface="Sail"/>
                    <a:buNone/>
                  </a:pPr>
                  <a:r>
                    <a:rPr b="0" i="0" lang="en-US" sz="18000" u="none" cap="none" strike="noStrike">
                      <a:solidFill>
                        <a:srgbClr val="EB8CA4"/>
                      </a:solidFill>
                      <a:latin typeface="Sail"/>
                      <a:ea typeface="Sail"/>
                      <a:cs typeface="Sail"/>
                      <a:sym typeface="Sail"/>
                    </a:rPr>
                    <a:t>234,567</a:t>
                  </a:r>
                  <a:endParaRPr b="0" i="0" sz="18000" u="none" cap="none" strike="noStrike">
                    <a:solidFill>
                      <a:schemeClr val="dk1"/>
                    </a:solidFill>
                    <a:latin typeface="Calibri"/>
                    <a:ea typeface="Calibri"/>
                    <a:cs typeface="Calibri"/>
                    <a:sym typeface="Calibri"/>
                  </a:endParaRPr>
                </a:p>
              </p:txBody>
            </p:sp>
          </p:grpSp>
          <p:sp>
            <p:nvSpPr>
              <p:cNvPr id="343" name="Google Shape;343;h54a3a0b12b5dd86b_1_303"/>
              <p:cNvSpPr/>
              <p:nvPr/>
            </p:nvSpPr>
            <p:spPr>
              <a:xfrm>
                <a:off x="-1070610" y="5800725"/>
                <a:ext cx="11942400" cy="946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4800"/>
                  <a:buFont typeface="Lato"/>
                  <a:buNone/>
                </a:pPr>
                <a:r>
                  <a:rPr b="1" i="0" lang="en-US" sz="4800" u="none" cap="none" strike="noStrike">
                    <a:solidFill>
                      <a:srgbClr val="0E0E0E"/>
                    </a:solidFill>
                    <a:latin typeface="Lato"/>
                    <a:ea typeface="Lato"/>
                    <a:cs typeface="Lato"/>
                    <a:sym typeface="Lato"/>
                  </a:rPr>
                  <a:t>UNICORN SIGHTINGS</a:t>
                </a:r>
                <a:endParaRPr b="0" i="0" sz="4800" u="none" cap="none" strike="noStrike">
                  <a:solidFill>
                    <a:schemeClr val="dk1"/>
                  </a:solidFill>
                  <a:latin typeface="Calibri"/>
                  <a:ea typeface="Calibri"/>
                  <a:cs typeface="Calibri"/>
                  <a:sym typeface="Calibri"/>
                </a:endParaRPr>
              </a:p>
            </p:txBody>
          </p:sp>
        </p:grpSp>
        <p:sp>
          <p:nvSpPr>
            <p:cNvPr id="344" name="Google Shape;344;h54a3a0b12b5dd86b_1_303"/>
            <p:cNvSpPr/>
            <p:nvPr/>
          </p:nvSpPr>
          <p:spPr>
            <a:xfrm>
              <a:off x="1393508" y="6838950"/>
              <a:ext cx="70143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tally of the number of unicorns spotted in the fantasy realm.</a:t>
              </a:r>
              <a:endParaRPr b="0" i="0" sz="2400" u="none" cap="none" strike="noStrike">
                <a:solidFill>
                  <a:schemeClr val="dk1"/>
                </a:solidFill>
                <a:latin typeface="Calibri"/>
                <a:ea typeface="Calibri"/>
                <a:cs typeface="Calibri"/>
                <a:sym typeface="Calibri"/>
              </a:endParaRPr>
            </a:p>
          </p:txBody>
        </p:sp>
      </p:grpSp>
      <p:pic>
        <p:nvPicPr>
          <p:cNvPr descr="preencoded.png" id="345" name="Google Shape;345;h54a3a0b12b5dd86b_1_303"/>
          <p:cNvPicPr preferRelativeResize="0"/>
          <p:nvPr/>
        </p:nvPicPr>
        <p:blipFill rotWithShape="1">
          <a:blip r:embed="rId6">
            <a:alphaModFix/>
          </a:blip>
          <a:srcRect b="0" l="0" r="0" t="0"/>
          <a:stretch/>
        </p:blipFill>
        <p:spPr>
          <a:xfrm>
            <a:off x="8934450" y="771525"/>
            <a:ext cx="8286750" cy="87534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EEFF2"/>
        </a:solidFill>
      </p:bgPr>
    </p:bg>
    <p:spTree>
      <p:nvGrpSpPr>
        <p:cNvPr id="350" name="Shape 350"/>
        <p:cNvGrpSpPr/>
        <p:nvPr/>
      </p:nvGrpSpPr>
      <p:grpSpPr>
        <a:xfrm>
          <a:off x="0" y="0"/>
          <a:ext cx="0" cy="0"/>
          <a:chOff x="0" y="0"/>
          <a:chExt cx="0" cy="0"/>
        </a:xfrm>
      </p:grpSpPr>
      <p:grpSp>
        <p:nvGrpSpPr>
          <p:cNvPr id="351" name="Google Shape;351;h54a3a0b12b5dd86b_1_322"/>
          <p:cNvGrpSpPr/>
          <p:nvPr/>
        </p:nvGrpSpPr>
        <p:grpSpPr>
          <a:xfrm>
            <a:off x="0" y="0"/>
            <a:ext cx="18288000" cy="10287000"/>
            <a:chOff x="0" y="0"/>
            <a:chExt cx="18288000" cy="10287000"/>
          </a:xfrm>
        </p:grpSpPr>
        <p:sp>
          <p:nvSpPr>
            <p:cNvPr id="352" name="Google Shape;352;h54a3a0b12b5dd86b_1_322"/>
            <p:cNvSpPr/>
            <p:nvPr/>
          </p:nvSpPr>
          <p:spPr>
            <a:xfrm>
              <a:off x="0" y="0"/>
              <a:ext cx="18288000" cy="10287000"/>
            </a:xfrm>
            <a:prstGeom prst="rect">
              <a:avLst/>
            </a:prstGeom>
            <a:solidFill>
              <a:srgbClr val="FEEF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53" name="Google Shape;353;h54a3a0b12b5dd86b_1_322"/>
            <p:cNvPicPr preferRelativeResize="0"/>
            <p:nvPr/>
          </p:nvPicPr>
          <p:blipFill rotWithShape="1">
            <a:blip r:embed="rId3">
              <a:alphaModFix/>
            </a:blip>
            <a:srcRect b="0" l="0" r="0" t="0"/>
            <a:stretch/>
          </p:blipFill>
          <p:spPr>
            <a:xfrm>
              <a:off x="10715625" y="0"/>
              <a:ext cx="7572375" cy="10287000"/>
            </a:xfrm>
            <a:prstGeom prst="rect">
              <a:avLst/>
            </a:prstGeom>
            <a:noFill/>
            <a:ln>
              <a:noFill/>
            </a:ln>
          </p:spPr>
        </p:pic>
        <p:pic>
          <p:nvPicPr>
            <p:cNvPr descr="preencoded.png" id="354" name="Google Shape;354;h54a3a0b12b5dd86b_1_322"/>
            <p:cNvPicPr preferRelativeResize="0"/>
            <p:nvPr/>
          </p:nvPicPr>
          <p:blipFill rotWithShape="1">
            <a:blip r:embed="rId4">
              <a:alphaModFix/>
            </a:blip>
            <a:srcRect b="0" l="0" r="0" t="0"/>
            <a:stretch/>
          </p:blipFill>
          <p:spPr>
            <a:xfrm>
              <a:off x="0" y="762000"/>
              <a:ext cx="5695950" cy="9525000"/>
            </a:xfrm>
            <a:prstGeom prst="rect">
              <a:avLst/>
            </a:prstGeom>
            <a:noFill/>
            <a:ln>
              <a:noFill/>
            </a:ln>
          </p:spPr>
        </p:pic>
      </p:grpSp>
      <p:grpSp>
        <p:nvGrpSpPr>
          <p:cNvPr id="355" name="Google Shape;355;h54a3a0b12b5dd86b_1_322"/>
          <p:cNvGrpSpPr/>
          <p:nvPr/>
        </p:nvGrpSpPr>
        <p:grpSpPr>
          <a:xfrm>
            <a:off x="17640300" y="7994925"/>
            <a:ext cx="596549" cy="2063476"/>
            <a:chOff x="17640300" y="7994925"/>
            <a:chExt cx="596549" cy="2063476"/>
          </a:xfrm>
        </p:grpSpPr>
        <p:pic>
          <p:nvPicPr>
            <p:cNvPr descr="preencoded.png" id="356" name="Google Shape;356;h54a3a0b12b5dd86b_1_322"/>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357" name="Google Shape;357;h54a3a0b12b5dd86b_1_32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E8BA4"/>
                </a:buClr>
                <a:buSzPts val="2710"/>
                <a:buFont typeface="Inter"/>
                <a:buNone/>
              </a:pPr>
              <a:r>
                <a:rPr b="1" i="0" lang="en-US" sz="2710" u="none" cap="none" strike="noStrike">
                  <a:solidFill>
                    <a:srgbClr val="EE8BA4"/>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358" name="Google Shape;358;h54a3a0b12b5dd86b_1_322"/>
          <p:cNvGrpSpPr/>
          <p:nvPr/>
        </p:nvGrpSpPr>
        <p:grpSpPr>
          <a:xfrm>
            <a:off x="2767013" y="1857375"/>
            <a:ext cx="5457900" cy="2064900"/>
            <a:chOff x="2767013" y="1857375"/>
            <a:chExt cx="5457900" cy="2064900"/>
          </a:xfrm>
        </p:grpSpPr>
        <p:sp>
          <p:nvSpPr>
            <p:cNvPr id="359" name="Google Shape;359;h54a3a0b12b5dd86b_1_322"/>
            <p:cNvSpPr/>
            <p:nvPr/>
          </p:nvSpPr>
          <p:spPr>
            <a:xfrm>
              <a:off x="2767013" y="1857375"/>
              <a:ext cx="5457900" cy="1866900"/>
            </a:xfrm>
            <a:prstGeom prst="rect">
              <a:avLst/>
            </a:prstGeom>
            <a:solidFill>
              <a:srgbClr val="F4D6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h54a3a0b12b5dd86b_1_322"/>
            <p:cNvSpPr/>
            <p:nvPr/>
          </p:nvSpPr>
          <p:spPr>
            <a:xfrm>
              <a:off x="2911792" y="2085975"/>
              <a:ext cx="4741500" cy="18363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EB8CA4"/>
                </a:buClr>
                <a:buSzPts val="9600"/>
                <a:buFont typeface="Sail"/>
                <a:buNone/>
              </a:pPr>
              <a:r>
                <a:rPr b="0" i="0" lang="en-US" sz="9600" u="none" cap="none" strike="noStrike">
                  <a:solidFill>
                    <a:srgbClr val="EB8CA4"/>
                  </a:solidFill>
                  <a:latin typeface="Sail"/>
                  <a:ea typeface="Sail"/>
                  <a:cs typeface="Sail"/>
                  <a:sym typeface="Sail"/>
                </a:rPr>
                <a:t>233 Coins</a:t>
              </a:r>
              <a:endParaRPr b="0" i="0" sz="9600" u="none" cap="none" strike="noStrike">
                <a:solidFill>
                  <a:schemeClr val="dk1"/>
                </a:solidFill>
                <a:latin typeface="Calibri"/>
                <a:ea typeface="Calibri"/>
                <a:cs typeface="Calibri"/>
                <a:sym typeface="Calibri"/>
              </a:endParaRPr>
            </a:p>
          </p:txBody>
        </p:sp>
      </p:grpSp>
      <p:sp>
        <p:nvSpPr>
          <p:cNvPr id="361" name="Google Shape;361;h54a3a0b12b5dd86b_1_322"/>
          <p:cNvSpPr/>
          <p:nvPr/>
        </p:nvSpPr>
        <p:spPr>
          <a:xfrm>
            <a:off x="2512695" y="3952875"/>
            <a:ext cx="5966400" cy="468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Treasure Found</a:t>
            </a:r>
            <a:endParaRPr b="0" i="0" sz="2400" u="none" cap="none" strike="noStrike">
              <a:solidFill>
                <a:schemeClr val="dk1"/>
              </a:solidFill>
              <a:latin typeface="Calibri"/>
              <a:ea typeface="Calibri"/>
              <a:cs typeface="Calibri"/>
              <a:sym typeface="Calibri"/>
            </a:endParaRPr>
          </a:p>
        </p:txBody>
      </p:sp>
      <p:sp>
        <p:nvSpPr>
          <p:cNvPr id="362" name="Google Shape;362;h54a3a0b12b5dd86b_1_322"/>
          <p:cNvSpPr/>
          <p:nvPr/>
        </p:nvSpPr>
        <p:spPr>
          <a:xfrm>
            <a:off x="2535555" y="5648325"/>
            <a:ext cx="5493900" cy="18363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EB8CA4"/>
              </a:buClr>
              <a:buSzPts val="9600"/>
              <a:buFont typeface="Sail"/>
              <a:buNone/>
            </a:pPr>
            <a:r>
              <a:rPr b="0" i="0" lang="en-US" sz="9600" u="none" cap="none" strike="noStrike">
                <a:solidFill>
                  <a:srgbClr val="EB8CA4"/>
                </a:solidFill>
                <a:latin typeface="Sail"/>
                <a:ea typeface="Sail"/>
                <a:cs typeface="Sail"/>
                <a:sym typeface="Sail"/>
              </a:rPr>
              <a:t>456 Hours</a:t>
            </a:r>
            <a:endParaRPr b="0" i="0" sz="9600" u="none" cap="none" strike="noStrike">
              <a:solidFill>
                <a:schemeClr val="dk1"/>
              </a:solidFill>
              <a:latin typeface="Calibri"/>
              <a:ea typeface="Calibri"/>
              <a:cs typeface="Calibri"/>
              <a:sym typeface="Calibri"/>
            </a:endParaRPr>
          </a:p>
        </p:txBody>
      </p:sp>
      <p:sp>
        <p:nvSpPr>
          <p:cNvPr id="363" name="Google Shape;363;h54a3a0b12b5dd86b_1_322"/>
          <p:cNvSpPr/>
          <p:nvPr/>
        </p:nvSpPr>
        <p:spPr>
          <a:xfrm>
            <a:off x="2512695" y="7515225"/>
            <a:ext cx="5966400" cy="468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Duration of Spell Casting</a:t>
            </a:r>
            <a:endParaRPr b="0" i="0" sz="2400" u="none" cap="none" strike="noStrike">
              <a:solidFill>
                <a:schemeClr val="dk1"/>
              </a:solidFill>
              <a:latin typeface="Calibri"/>
              <a:ea typeface="Calibri"/>
              <a:cs typeface="Calibri"/>
              <a:sym typeface="Calibri"/>
            </a:endParaRPr>
          </a:p>
        </p:txBody>
      </p:sp>
      <p:grpSp>
        <p:nvGrpSpPr>
          <p:cNvPr id="364" name="Google Shape;364;h54a3a0b12b5dd86b_1_322"/>
          <p:cNvGrpSpPr/>
          <p:nvPr/>
        </p:nvGrpSpPr>
        <p:grpSpPr>
          <a:xfrm>
            <a:off x="11706225" y="1857375"/>
            <a:ext cx="2819400" cy="2064900"/>
            <a:chOff x="11706225" y="1857375"/>
            <a:chExt cx="2819400" cy="2064900"/>
          </a:xfrm>
        </p:grpSpPr>
        <p:sp>
          <p:nvSpPr>
            <p:cNvPr id="365" name="Google Shape;365;h54a3a0b12b5dd86b_1_322"/>
            <p:cNvSpPr/>
            <p:nvPr/>
          </p:nvSpPr>
          <p:spPr>
            <a:xfrm>
              <a:off x="11706225" y="1857375"/>
              <a:ext cx="2819400" cy="1866900"/>
            </a:xfrm>
            <a:prstGeom prst="rect">
              <a:avLst/>
            </a:prstGeom>
            <a:solidFill>
              <a:srgbClr val="F4D6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h54a3a0b12b5dd86b_1_322"/>
            <p:cNvSpPr/>
            <p:nvPr/>
          </p:nvSpPr>
          <p:spPr>
            <a:xfrm>
              <a:off x="11851005" y="2085975"/>
              <a:ext cx="2103000" cy="18363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EB8CA4"/>
                </a:buClr>
                <a:buSzPts val="9600"/>
                <a:buFont typeface="Sail"/>
                <a:buNone/>
              </a:pPr>
              <a:r>
                <a:rPr b="0" i="0" lang="en-US" sz="9600" u="none" cap="none" strike="noStrike">
                  <a:solidFill>
                    <a:srgbClr val="EB8CA4"/>
                  </a:solidFill>
                  <a:latin typeface="Sail"/>
                  <a:ea typeface="Sail"/>
                  <a:cs typeface="Sail"/>
                  <a:sym typeface="Sail"/>
                </a:rPr>
                <a:t>85%</a:t>
              </a:r>
              <a:endParaRPr b="0" i="0" sz="9600" u="none" cap="none" strike="noStrike">
                <a:solidFill>
                  <a:schemeClr val="dk1"/>
                </a:solidFill>
                <a:latin typeface="Calibri"/>
                <a:ea typeface="Calibri"/>
                <a:cs typeface="Calibri"/>
                <a:sym typeface="Calibri"/>
              </a:endParaRPr>
            </a:p>
          </p:txBody>
        </p:sp>
      </p:grpSp>
      <p:sp>
        <p:nvSpPr>
          <p:cNvPr id="367" name="Google Shape;367;h54a3a0b12b5dd86b_1_322"/>
          <p:cNvSpPr/>
          <p:nvPr/>
        </p:nvSpPr>
        <p:spPr>
          <a:xfrm>
            <a:off x="10132695" y="3952875"/>
            <a:ext cx="5966400" cy="468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Wished Granted</a:t>
            </a:r>
            <a:endParaRPr b="0" i="0" sz="2400" u="none" cap="none" strike="noStrike">
              <a:solidFill>
                <a:schemeClr val="dk1"/>
              </a:solidFill>
              <a:latin typeface="Calibri"/>
              <a:ea typeface="Calibri"/>
              <a:cs typeface="Calibri"/>
              <a:sym typeface="Calibri"/>
            </a:endParaRPr>
          </a:p>
        </p:txBody>
      </p:sp>
      <p:grpSp>
        <p:nvGrpSpPr>
          <p:cNvPr id="368" name="Google Shape;368;h54a3a0b12b5dd86b_1_322"/>
          <p:cNvGrpSpPr/>
          <p:nvPr/>
        </p:nvGrpSpPr>
        <p:grpSpPr>
          <a:xfrm>
            <a:off x="10548938" y="5419725"/>
            <a:ext cx="5133900" cy="2064900"/>
            <a:chOff x="10548938" y="5419725"/>
            <a:chExt cx="5133900" cy="2064900"/>
          </a:xfrm>
        </p:grpSpPr>
        <p:sp>
          <p:nvSpPr>
            <p:cNvPr id="369" name="Google Shape;369;h54a3a0b12b5dd86b_1_322"/>
            <p:cNvSpPr/>
            <p:nvPr/>
          </p:nvSpPr>
          <p:spPr>
            <a:xfrm>
              <a:off x="10548938" y="5419725"/>
              <a:ext cx="5133900" cy="1866900"/>
            </a:xfrm>
            <a:prstGeom prst="rect">
              <a:avLst/>
            </a:prstGeom>
            <a:solidFill>
              <a:srgbClr val="F4D6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h54a3a0b12b5dd86b_1_322"/>
            <p:cNvSpPr/>
            <p:nvPr/>
          </p:nvSpPr>
          <p:spPr>
            <a:xfrm>
              <a:off x="10693718" y="5648325"/>
              <a:ext cx="4417800" cy="18363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EB8CA4"/>
                </a:buClr>
                <a:buSzPts val="9600"/>
                <a:buFont typeface="Sail"/>
                <a:buNone/>
              </a:pPr>
              <a:r>
                <a:rPr b="0" i="0" lang="en-US" sz="9600" u="none" cap="none" strike="noStrike">
                  <a:solidFill>
                    <a:srgbClr val="EB8CA4"/>
                  </a:solidFill>
                  <a:latin typeface="Sail"/>
                  <a:ea typeface="Sail"/>
                  <a:cs typeface="Sail"/>
                  <a:sym typeface="Sail"/>
                </a:rPr>
                <a:t>674 Km</a:t>
              </a:r>
              <a:endParaRPr b="0" i="0" sz="9600" u="none" cap="none" strike="noStrike">
                <a:solidFill>
                  <a:schemeClr val="dk1"/>
                </a:solidFill>
                <a:latin typeface="Calibri"/>
                <a:ea typeface="Calibri"/>
                <a:cs typeface="Calibri"/>
                <a:sym typeface="Calibri"/>
              </a:endParaRPr>
            </a:p>
          </p:txBody>
        </p:sp>
      </p:grpSp>
      <p:sp>
        <p:nvSpPr>
          <p:cNvPr id="371" name="Google Shape;371;h54a3a0b12b5dd86b_1_322"/>
          <p:cNvSpPr/>
          <p:nvPr/>
        </p:nvSpPr>
        <p:spPr>
          <a:xfrm>
            <a:off x="10132695" y="7515225"/>
            <a:ext cx="5966400" cy="468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Journey Distance</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EEFF2"/>
        </a:solidFill>
      </p:bgPr>
    </p:bg>
    <p:spTree>
      <p:nvGrpSpPr>
        <p:cNvPr id="376" name="Shape 376"/>
        <p:cNvGrpSpPr/>
        <p:nvPr/>
      </p:nvGrpSpPr>
      <p:grpSpPr>
        <a:xfrm>
          <a:off x="0" y="0"/>
          <a:ext cx="0" cy="0"/>
          <a:chOff x="0" y="0"/>
          <a:chExt cx="0" cy="0"/>
        </a:xfrm>
      </p:grpSpPr>
      <p:grpSp>
        <p:nvGrpSpPr>
          <p:cNvPr id="377" name="Google Shape;377;h54a3a0b12b5dd86b_1_347"/>
          <p:cNvGrpSpPr/>
          <p:nvPr/>
        </p:nvGrpSpPr>
        <p:grpSpPr>
          <a:xfrm>
            <a:off x="0" y="0"/>
            <a:ext cx="18288000" cy="10287000"/>
            <a:chOff x="0" y="0"/>
            <a:chExt cx="18288000" cy="10287000"/>
          </a:xfrm>
        </p:grpSpPr>
        <p:sp>
          <p:nvSpPr>
            <p:cNvPr id="378" name="Google Shape;378;h54a3a0b12b5dd86b_1_347"/>
            <p:cNvSpPr/>
            <p:nvPr/>
          </p:nvSpPr>
          <p:spPr>
            <a:xfrm>
              <a:off x="0" y="0"/>
              <a:ext cx="18288000" cy="10287000"/>
            </a:xfrm>
            <a:prstGeom prst="rect">
              <a:avLst/>
            </a:prstGeom>
            <a:solidFill>
              <a:srgbClr val="FEEF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79" name="Google Shape;379;h54a3a0b12b5dd86b_1_347"/>
            <p:cNvPicPr preferRelativeResize="0"/>
            <p:nvPr/>
          </p:nvPicPr>
          <p:blipFill rotWithShape="1">
            <a:blip r:embed="rId3">
              <a:alphaModFix/>
            </a:blip>
            <a:srcRect b="0" l="0" r="0" t="0"/>
            <a:stretch/>
          </p:blipFill>
          <p:spPr>
            <a:xfrm>
              <a:off x="5172075" y="0"/>
              <a:ext cx="13115925" cy="7258050"/>
            </a:xfrm>
            <a:prstGeom prst="rect">
              <a:avLst/>
            </a:prstGeom>
            <a:noFill/>
            <a:ln>
              <a:noFill/>
            </a:ln>
          </p:spPr>
        </p:pic>
        <p:pic>
          <p:nvPicPr>
            <p:cNvPr descr="preencoded.png" id="380" name="Google Shape;380;h54a3a0b12b5dd86b_1_347"/>
            <p:cNvPicPr preferRelativeResize="0"/>
            <p:nvPr/>
          </p:nvPicPr>
          <p:blipFill rotWithShape="1">
            <a:blip r:embed="rId4">
              <a:alphaModFix/>
            </a:blip>
            <a:srcRect b="0" l="0" r="0" t="0"/>
            <a:stretch/>
          </p:blipFill>
          <p:spPr>
            <a:xfrm>
              <a:off x="0" y="3886200"/>
              <a:ext cx="11258550" cy="6400800"/>
            </a:xfrm>
            <a:prstGeom prst="rect">
              <a:avLst/>
            </a:prstGeom>
            <a:noFill/>
            <a:ln>
              <a:noFill/>
            </a:ln>
          </p:spPr>
        </p:pic>
      </p:grpSp>
      <p:grpSp>
        <p:nvGrpSpPr>
          <p:cNvPr id="381" name="Google Shape;381;h54a3a0b12b5dd86b_1_347"/>
          <p:cNvGrpSpPr/>
          <p:nvPr/>
        </p:nvGrpSpPr>
        <p:grpSpPr>
          <a:xfrm>
            <a:off x="17640300" y="7994925"/>
            <a:ext cx="596549" cy="2063476"/>
            <a:chOff x="17640300" y="7994925"/>
            <a:chExt cx="596549" cy="2063476"/>
          </a:xfrm>
        </p:grpSpPr>
        <p:pic>
          <p:nvPicPr>
            <p:cNvPr descr="preencoded.png" id="382" name="Google Shape;382;h54a3a0b12b5dd86b_1_347"/>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383" name="Google Shape;383;h54a3a0b12b5dd86b_1_347"/>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E8BA4"/>
                </a:buClr>
                <a:buSzPts val="2710"/>
                <a:buFont typeface="Inter"/>
                <a:buNone/>
              </a:pPr>
              <a:r>
                <a:rPr b="1" i="0" lang="en-US" sz="2710" u="none" cap="none" strike="noStrike">
                  <a:solidFill>
                    <a:srgbClr val="EE8BA4"/>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84" name="Google Shape;384;h54a3a0b12b5dd86b_1_347"/>
          <p:cNvSpPr/>
          <p:nvPr/>
        </p:nvSpPr>
        <p:spPr>
          <a:xfrm>
            <a:off x="7019925" y="1085850"/>
            <a:ext cx="4086300" cy="1143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B8CA4"/>
              </a:buClr>
              <a:buSzPts val="6000"/>
              <a:buFont typeface="Sail"/>
              <a:buNone/>
            </a:pPr>
            <a:r>
              <a:rPr b="0" i="0" lang="en-US" sz="6000" u="none" cap="none" strike="noStrike">
                <a:solidFill>
                  <a:srgbClr val="EB8CA4"/>
                </a:solidFill>
                <a:latin typeface="Sail"/>
                <a:ea typeface="Sail"/>
                <a:cs typeface="Sail"/>
                <a:sym typeface="Sail"/>
              </a:rPr>
              <a:t>Some Graph</a:t>
            </a:r>
            <a:endParaRPr b="0" i="0" sz="6000" u="none" cap="none" strike="noStrike">
              <a:solidFill>
                <a:schemeClr val="dk1"/>
              </a:solidFill>
              <a:latin typeface="Calibri"/>
              <a:ea typeface="Calibri"/>
              <a:cs typeface="Calibri"/>
              <a:sym typeface="Calibri"/>
            </a:endParaRPr>
          </a:p>
        </p:txBody>
      </p:sp>
      <p:grpSp>
        <p:nvGrpSpPr>
          <p:cNvPr id="385" name="Google Shape;385;h54a3a0b12b5dd86b_1_347"/>
          <p:cNvGrpSpPr/>
          <p:nvPr/>
        </p:nvGrpSpPr>
        <p:grpSpPr>
          <a:xfrm>
            <a:off x="2038350" y="2824588"/>
            <a:ext cx="6709939" cy="4712767"/>
            <a:chOff x="2038350" y="2824588"/>
            <a:chExt cx="6709939" cy="4712767"/>
          </a:xfrm>
        </p:grpSpPr>
        <p:pic>
          <p:nvPicPr>
            <p:cNvPr descr="preencoded.png" id="386" name="Google Shape;386;h54a3a0b12b5dd86b_1_347"/>
            <p:cNvPicPr preferRelativeResize="0"/>
            <p:nvPr/>
          </p:nvPicPr>
          <p:blipFill rotWithShape="1">
            <a:blip r:embed="rId6">
              <a:alphaModFix/>
            </a:blip>
            <a:srcRect b="0" l="0" r="0" t="0"/>
            <a:stretch/>
          </p:blipFill>
          <p:spPr>
            <a:xfrm>
              <a:off x="2530372" y="2824588"/>
              <a:ext cx="6217917" cy="4133250"/>
            </a:xfrm>
            <a:prstGeom prst="rect">
              <a:avLst/>
            </a:prstGeom>
            <a:noFill/>
            <a:ln>
              <a:noFill/>
            </a:ln>
          </p:spPr>
        </p:pic>
        <p:pic>
          <p:nvPicPr>
            <p:cNvPr descr="preencoded.png" id="387" name="Google Shape;387;h54a3a0b12b5dd86b_1_347"/>
            <p:cNvPicPr preferRelativeResize="0"/>
            <p:nvPr/>
          </p:nvPicPr>
          <p:blipFill rotWithShape="1">
            <a:blip r:embed="rId7">
              <a:alphaModFix/>
            </a:blip>
            <a:srcRect b="0" l="0" r="0" t="0"/>
            <a:stretch/>
          </p:blipFill>
          <p:spPr>
            <a:xfrm>
              <a:off x="3384152" y="3139083"/>
              <a:ext cx="8673" cy="3943830"/>
            </a:xfrm>
            <a:prstGeom prst="rect">
              <a:avLst/>
            </a:prstGeom>
            <a:noFill/>
            <a:ln>
              <a:noFill/>
            </a:ln>
          </p:spPr>
        </p:pic>
        <p:pic>
          <p:nvPicPr>
            <p:cNvPr descr="preencoded.png" id="388" name="Google Shape;388;h54a3a0b12b5dd86b_1_347"/>
            <p:cNvPicPr preferRelativeResize="0"/>
            <p:nvPr/>
          </p:nvPicPr>
          <p:blipFill rotWithShape="1">
            <a:blip r:embed="rId7">
              <a:alphaModFix/>
            </a:blip>
            <a:srcRect b="0" l="0" r="0" t="0"/>
            <a:stretch/>
          </p:blipFill>
          <p:spPr>
            <a:xfrm>
              <a:off x="4237930" y="3139083"/>
              <a:ext cx="8673" cy="3943830"/>
            </a:xfrm>
            <a:prstGeom prst="rect">
              <a:avLst/>
            </a:prstGeom>
            <a:noFill/>
            <a:ln>
              <a:noFill/>
            </a:ln>
          </p:spPr>
        </p:pic>
        <p:pic>
          <p:nvPicPr>
            <p:cNvPr descr="preencoded.png" id="389" name="Google Shape;389;h54a3a0b12b5dd86b_1_347"/>
            <p:cNvPicPr preferRelativeResize="0"/>
            <p:nvPr/>
          </p:nvPicPr>
          <p:blipFill rotWithShape="1">
            <a:blip r:embed="rId7">
              <a:alphaModFix/>
            </a:blip>
            <a:srcRect b="0" l="0" r="0" t="0"/>
            <a:stretch/>
          </p:blipFill>
          <p:spPr>
            <a:xfrm>
              <a:off x="5091711" y="3139083"/>
              <a:ext cx="8673" cy="3943830"/>
            </a:xfrm>
            <a:prstGeom prst="rect">
              <a:avLst/>
            </a:prstGeom>
            <a:noFill/>
            <a:ln>
              <a:noFill/>
            </a:ln>
          </p:spPr>
        </p:pic>
        <p:pic>
          <p:nvPicPr>
            <p:cNvPr descr="preencoded.png" id="390" name="Google Shape;390;h54a3a0b12b5dd86b_1_347"/>
            <p:cNvPicPr preferRelativeResize="0"/>
            <p:nvPr/>
          </p:nvPicPr>
          <p:blipFill rotWithShape="1">
            <a:blip r:embed="rId7">
              <a:alphaModFix/>
            </a:blip>
            <a:srcRect b="0" l="0" r="0" t="0"/>
            <a:stretch/>
          </p:blipFill>
          <p:spPr>
            <a:xfrm>
              <a:off x="5945489" y="3139083"/>
              <a:ext cx="8673" cy="3943830"/>
            </a:xfrm>
            <a:prstGeom prst="rect">
              <a:avLst/>
            </a:prstGeom>
            <a:noFill/>
            <a:ln>
              <a:noFill/>
            </a:ln>
          </p:spPr>
        </p:pic>
        <p:pic>
          <p:nvPicPr>
            <p:cNvPr descr="preencoded.png" id="391" name="Google Shape;391;h54a3a0b12b5dd86b_1_347"/>
            <p:cNvPicPr preferRelativeResize="0"/>
            <p:nvPr/>
          </p:nvPicPr>
          <p:blipFill rotWithShape="1">
            <a:blip r:embed="rId7">
              <a:alphaModFix/>
            </a:blip>
            <a:srcRect b="0" l="0" r="0" t="0"/>
            <a:stretch/>
          </p:blipFill>
          <p:spPr>
            <a:xfrm>
              <a:off x="6799271" y="3139083"/>
              <a:ext cx="8673" cy="3943830"/>
            </a:xfrm>
            <a:prstGeom prst="rect">
              <a:avLst/>
            </a:prstGeom>
            <a:noFill/>
            <a:ln>
              <a:noFill/>
            </a:ln>
          </p:spPr>
        </p:pic>
        <p:pic>
          <p:nvPicPr>
            <p:cNvPr descr="preencoded.png" id="392" name="Google Shape;392;h54a3a0b12b5dd86b_1_347"/>
            <p:cNvPicPr preferRelativeResize="0"/>
            <p:nvPr/>
          </p:nvPicPr>
          <p:blipFill rotWithShape="1">
            <a:blip r:embed="rId7">
              <a:alphaModFix/>
            </a:blip>
            <a:srcRect b="0" l="0" r="0" t="0"/>
            <a:stretch/>
          </p:blipFill>
          <p:spPr>
            <a:xfrm>
              <a:off x="7653049" y="3139083"/>
              <a:ext cx="8673" cy="3943830"/>
            </a:xfrm>
            <a:prstGeom prst="rect">
              <a:avLst/>
            </a:prstGeom>
            <a:noFill/>
            <a:ln>
              <a:noFill/>
            </a:ln>
          </p:spPr>
        </p:pic>
        <p:pic>
          <p:nvPicPr>
            <p:cNvPr descr="preencoded.png" id="393" name="Google Shape;393;h54a3a0b12b5dd86b_1_347"/>
            <p:cNvPicPr preferRelativeResize="0"/>
            <p:nvPr/>
          </p:nvPicPr>
          <p:blipFill rotWithShape="1">
            <a:blip r:embed="rId7">
              <a:alphaModFix/>
            </a:blip>
            <a:srcRect b="0" l="0" r="0" t="0"/>
            <a:stretch/>
          </p:blipFill>
          <p:spPr>
            <a:xfrm>
              <a:off x="8506828" y="3139083"/>
              <a:ext cx="8673" cy="3943830"/>
            </a:xfrm>
            <a:prstGeom prst="rect">
              <a:avLst/>
            </a:prstGeom>
            <a:noFill/>
            <a:ln>
              <a:noFill/>
            </a:ln>
          </p:spPr>
        </p:pic>
        <p:pic>
          <p:nvPicPr>
            <p:cNvPr descr="preencoded.png" id="394" name="Google Shape;394;h54a3a0b12b5dd86b_1_347"/>
            <p:cNvPicPr preferRelativeResize="0"/>
            <p:nvPr/>
          </p:nvPicPr>
          <p:blipFill rotWithShape="1">
            <a:blip r:embed="rId8">
              <a:alphaModFix/>
            </a:blip>
            <a:srcRect b="0" l="0" r="0" t="0"/>
            <a:stretch/>
          </p:blipFill>
          <p:spPr>
            <a:xfrm>
              <a:off x="2516122" y="4106724"/>
              <a:ext cx="6036870" cy="1780186"/>
            </a:xfrm>
            <a:prstGeom prst="rect">
              <a:avLst/>
            </a:prstGeom>
            <a:noFill/>
            <a:ln>
              <a:noFill/>
            </a:ln>
          </p:spPr>
        </p:pic>
        <p:pic>
          <p:nvPicPr>
            <p:cNvPr descr="preencoded.png" id="395" name="Google Shape;395;h54a3a0b12b5dd86b_1_347"/>
            <p:cNvPicPr preferRelativeResize="0"/>
            <p:nvPr/>
          </p:nvPicPr>
          <p:blipFill rotWithShape="1">
            <a:blip r:embed="rId9">
              <a:alphaModFix/>
            </a:blip>
            <a:srcRect b="0" l="0" r="0" t="0"/>
            <a:stretch/>
          </p:blipFill>
          <p:spPr>
            <a:xfrm>
              <a:off x="2526404" y="4773581"/>
              <a:ext cx="6032267" cy="1701393"/>
            </a:xfrm>
            <a:prstGeom prst="rect">
              <a:avLst/>
            </a:prstGeom>
            <a:noFill/>
            <a:ln>
              <a:noFill/>
            </a:ln>
          </p:spPr>
        </p:pic>
        <p:pic>
          <p:nvPicPr>
            <p:cNvPr descr="preencoded.png" id="396" name="Google Shape;396;h54a3a0b12b5dd86b_1_347"/>
            <p:cNvPicPr preferRelativeResize="0"/>
            <p:nvPr/>
          </p:nvPicPr>
          <p:blipFill rotWithShape="1">
            <a:blip r:embed="rId10">
              <a:alphaModFix/>
            </a:blip>
            <a:srcRect b="0" l="0" r="0" t="0"/>
            <a:stretch/>
          </p:blipFill>
          <p:spPr>
            <a:xfrm>
              <a:off x="3330897" y="4541732"/>
              <a:ext cx="115179" cy="115178"/>
            </a:xfrm>
            <a:prstGeom prst="rect">
              <a:avLst/>
            </a:prstGeom>
            <a:noFill/>
            <a:ln>
              <a:noFill/>
            </a:ln>
          </p:spPr>
        </p:pic>
        <p:pic>
          <p:nvPicPr>
            <p:cNvPr descr="preencoded.png" id="397" name="Google Shape;397;h54a3a0b12b5dd86b_1_347"/>
            <p:cNvPicPr preferRelativeResize="0"/>
            <p:nvPr/>
          </p:nvPicPr>
          <p:blipFill rotWithShape="1">
            <a:blip r:embed="rId11">
              <a:alphaModFix/>
            </a:blip>
            <a:srcRect b="0" l="0" r="0" t="0"/>
            <a:stretch/>
          </p:blipFill>
          <p:spPr>
            <a:xfrm>
              <a:off x="3330897" y="5235848"/>
              <a:ext cx="115179" cy="115179"/>
            </a:xfrm>
            <a:prstGeom prst="rect">
              <a:avLst/>
            </a:prstGeom>
            <a:noFill/>
            <a:ln>
              <a:noFill/>
            </a:ln>
          </p:spPr>
        </p:pic>
        <p:pic>
          <p:nvPicPr>
            <p:cNvPr descr="preencoded.png" id="398" name="Google Shape;398;h54a3a0b12b5dd86b_1_347"/>
            <p:cNvPicPr preferRelativeResize="0"/>
            <p:nvPr/>
          </p:nvPicPr>
          <p:blipFill rotWithShape="1">
            <a:blip r:embed="rId10">
              <a:alphaModFix/>
            </a:blip>
            <a:srcRect b="0" l="0" r="0" t="0"/>
            <a:stretch/>
          </p:blipFill>
          <p:spPr>
            <a:xfrm>
              <a:off x="4184677" y="4238458"/>
              <a:ext cx="115179" cy="115179"/>
            </a:xfrm>
            <a:prstGeom prst="rect">
              <a:avLst/>
            </a:prstGeom>
            <a:noFill/>
            <a:ln>
              <a:noFill/>
            </a:ln>
          </p:spPr>
        </p:pic>
        <p:pic>
          <p:nvPicPr>
            <p:cNvPr descr="preencoded.png" id="399" name="Google Shape;399;h54a3a0b12b5dd86b_1_347"/>
            <p:cNvPicPr preferRelativeResize="0"/>
            <p:nvPr/>
          </p:nvPicPr>
          <p:blipFill rotWithShape="1">
            <a:blip r:embed="rId12">
              <a:alphaModFix/>
            </a:blip>
            <a:srcRect b="0" l="0" r="0" t="0"/>
            <a:stretch/>
          </p:blipFill>
          <p:spPr>
            <a:xfrm>
              <a:off x="4184677" y="5561633"/>
              <a:ext cx="115179" cy="115179"/>
            </a:xfrm>
            <a:prstGeom prst="rect">
              <a:avLst/>
            </a:prstGeom>
            <a:noFill/>
            <a:ln>
              <a:noFill/>
            </a:ln>
          </p:spPr>
        </p:pic>
        <p:pic>
          <p:nvPicPr>
            <p:cNvPr descr="preencoded.png" id="400" name="Google Shape;400;h54a3a0b12b5dd86b_1_347"/>
            <p:cNvPicPr preferRelativeResize="0"/>
            <p:nvPr/>
          </p:nvPicPr>
          <p:blipFill rotWithShape="1">
            <a:blip r:embed="rId13">
              <a:alphaModFix/>
            </a:blip>
            <a:srcRect b="0" l="0" r="0" t="0"/>
            <a:stretch/>
          </p:blipFill>
          <p:spPr>
            <a:xfrm>
              <a:off x="5038458" y="5799609"/>
              <a:ext cx="115179" cy="115179"/>
            </a:xfrm>
            <a:prstGeom prst="rect">
              <a:avLst/>
            </a:prstGeom>
            <a:noFill/>
            <a:ln>
              <a:noFill/>
            </a:ln>
          </p:spPr>
        </p:pic>
        <p:pic>
          <p:nvPicPr>
            <p:cNvPr descr="preencoded.png" id="401" name="Google Shape;401;h54a3a0b12b5dd86b_1_347"/>
            <p:cNvPicPr preferRelativeResize="0"/>
            <p:nvPr/>
          </p:nvPicPr>
          <p:blipFill rotWithShape="1">
            <a:blip r:embed="rId13">
              <a:alphaModFix/>
            </a:blip>
            <a:srcRect b="0" l="0" r="0" t="0"/>
            <a:stretch/>
          </p:blipFill>
          <p:spPr>
            <a:xfrm>
              <a:off x="5038458" y="4733869"/>
              <a:ext cx="115179" cy="115179"/>
            </a:xfrm>
            <a:prstGeom prst="rect">
              <a:avLst/>
            </a:prstGeom>
            <a:noFill/>
            <a:ln>
              <a:noFill/>
            </a:ln>
          </p:spPr>
        </p:pic>
        <p:pic>
          <p:nvPicPr>
            <p:cNvPr descr="preencoded.png" id="402" name="Google Shape;402;h54a3a0b12b5dd86b_1_347"/>
            <p:cNvPicPr preferRelativeResize="0"/>
            <p:nvPr/>
          </p:nvPicPr>
          <p:blipFill rotWithShape="1">
            <a:blip r:embed="rId10">
              <a:alphaModFix/>
            </a:blip>
            <a:srcRect b="0" l="0" r="0" t="0"/>
            <a:stretch/>
          </p:blipFill>
          <p:spPr>
            <a:xfrm>
              <a:off x="5895705" y="5049924"/>
              <a:ext cx="115179" cy="115179"/>
            </a:xfrm>
            <a:prstGeom prst="rect">
              <a:avLst/>
            </a:prstGeom>
            <a:noFill/>
            <a:ln>
              <a:noFill/>
            </a:ln>
          </p:spPr>
        </p:pic>
        <p:pic>
          <p:nvPicPr>
            <p:cNvPr descr="preencoded.png" id="403" name="Google Shape;403;h54a3a0b12b5dd86b_1_347"/>
            <p:cNvPicPr preferRelativeResize="0"/>
            <p:nvPr/>
          </p:nvPicPr>
          <p:blipFill rotWithShape="1">
            <a:blip r:embed="rId10">
              <a:alphaModFix/>
            </a:blip>
            <a:srcRect b="0" l="0" r="0" t="0"/>
            <a:stretch/>
          </p:blipFill>
          <p:spPr>
            <a:xfrm>
              <a:off x="5895705" y="4815483"/>
              <a:ext cx="115179" cy="115179"/>
            </a:xfrm>
            <a:prstGeom prst="rect">
              <a:avLst/>
            </a:prstGeom>
            <a:noFill/>
            <a:ln>
              <a:noFill/>
            </a:ln>
          </p:spPr>
        </p:pic>
        <p:pic>
          <p:nvPicPr>
            <p:cNvPr descr="preencoded.png" id="404" name="Google Shape;404;h54a3a0b12b5dd86b_1_347"/>
            <p:cNvPicPr preferRelativeResize="0"/>
            <p:nvPr/>
          </p:nvPicPr>
          <p:blipFill rotWithShape="1">
            <a:blip r:embed="rId10">
              <a:alphaModFix/>
            </a:blip>
            <a:srcRect b="0" l="0" r="0" t="0"/>
            <a:stretch/>
          </p:blipFill>
          <p:spPr>
            <a:xfrm>
              <a:off x="6746016" y="5750682"/>
              <a:ext cx="115179" cy="115178"/>
            </a:xfrm>
            <a:prstGeom prst="rect">
              <a:avLst/>
            </a:prstGeom>
            <a:noFill/>
            <a:ln>
              <a:noFill/>
            </a:ln>
          </p:spPr>
        </p:pic>
        <p:pic>
          <p:nvPicPr>
            <p:cNvPr descr="preencoded.png" id="405" name="Google Shape;405;h54a3a0b12b5dd86b_1_347"/>
            <p:cNvPicPr preferRelativeResize="0"/>
            <p:nvPr/>
          </p:nvPicPr>
          <p:blipFill rotWithShape="1">
            <a:blip r:embed="rId11">
              <a:alphaModFix/>
            </a:blip>
            <a:srcRect b="0" l="0" r="0" t="0"/>
            <a:stretch/>
          </p:blipFill>
          <p:spPr>
            <a:xfrm>
              <a:off x="6746016" y="5307657"/>
              <a:ext cx="115179" cy="115178"/>
            </a:xfrm>
            <a:prstGeom prst="rect">
              <a:avLst/>
            </a:prstGeom>
            <a:noFill/>
            <a:ln>
              <a:noFill/>
            </a:ln>
          </p:spPr>
        </p:pic>
        <p:pic>
          <p:nvPicPr>
            <p:cNvPr descr="preencoded.png" id="406" name="Google Shape;406;h54a3a0b12b5dd86b_1_347"/>
            <p:cNvPicPr preferRelativeResize="0"/>
            <p:nvPr/>
          </p:nvPicPr>
          <p:blipFill rotWithShape="1">
            <a:blip r:embed="rId10">
              <a:alphaModFix/>
            </a:blip>
            <a:srcRect b="0" l="0" r="0" t="0"/>
            <a:stretch/>
          </p:blipFill>
          <p:spPr>
            <a:xfrm>
              <a:off x="7603266" y="5229337"/>
              <a:ext cx="115179" cy="115179"/>
            </a:xfrm>
            <a:prstGeom prst="rect">
              <a:avLst/>
            </a:prstGeom>
            <a:noFill/>
            <a:ln>
              <a:noFill/>
            </a:ln>
          </p:spPr>
        </p:pic>
        <p:pic>
          <p:nvPicPr>
            <p:cNvPr descr="preencoded.png" id="407" name="Google Shape;407;h54a3a0b12b5dd86b_1_347"/>
            <p:cNvPicPr preferRelativeResize="0"/>
            <p:nvPr/>
          </p:nvPicPr>
          <p:blipFill rotWithShape="1">
            <a:blip r:embed="rId11">
              <a:alphaModFix/>
            </a:blip>
            <a:srcRect b="0" l="0" r="0" t="0"/>
            <a:stretch/>
          </p:blipFill>
          <p:spPr>
            <a:xfrm>
              <a:off x="7603266" y="4929578"/>
              <a:ext cx="115179" cy="115179"/>
            </a:xfrm>
            <a:prstGeom prst="rect">
              <a:avLst/>
            </a:prstGeom>
            <a:noFill/>
            <a:ln>
              <a:noFill/>
            </a:ln>
          </p:spPr>
        </p:pic>
        <p:sp>
          <p:nvSpPr>
            <p:cNvPr id="408" name="Google Shape;408;h54a3a0b12b5dd86b_1_347"/>
            <p:cNvSpPr/>
            <p:nvPr/>
          </p:nvSpPr>
          <p:spPr>
            <a:xfrm>
              <a:off x="2239561" y="6749635"/>
              <a:ext cx="1656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E8BA4"/>
                </a:buClr>
                <a:buSzPts val="1366"/>
                <a:buFont typeface="Lato"/>
                <a:buNone/>
              </a:pPr>
              <a:r>
                <a:rPr b="0" i="0" lang="en-US" sz="1366" u="none" cap="none" strike="noStrike">
                  <a:solidFill>
                    <a:srgbClr val="EE8BA4"/>
                  </a:solidFill>
                  <a:latin typeface="Lato"/>
                  <a:ea typeface="Lato"/>
                  <a:cs typeface="Lato"/>
                  <a:sym typeface="Lato"/>
                </a:rPr>
                <a:t>0</a:t>
              </a:r>
              <a:endParaRPr b="0" i="0" sz="1366" u="none" cap="none" strike="noStrike">
                <a:solidFill>
                  <a:schemeClr val="dk1"/>
                </a:solidFill>
                <a:latin typeface="Calibri"/>
                <a:ea typeface="Calibri"/>
                <a:cs typeface="Calibri"/>
                <a:sym typeface="Calibri"/>
              </a:endParaRPr>
            </a:p>
          </p:txBody>
        </p:sp>
        <p:sp>
          <p:nvSpPr>
            <p:cNvPr id="409" name="Google Shape;409;h54a3a0b12b5dd86b_1_347"/>
            <p:cNvSpPr/>
            <p:nvPr/>
          </p:nvSpPr>
          <p:spPr>
            <a:xfrm>
              <a:off x="2498431"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E8BA4"/>
                </a:buClr>
                <a:buSzPts val="1639"/>
                <a:buFont typeface="Lato"/>
                <a:buNone/>
              </a:pPr>
              <a:r>
                <a:rPr b="0" i="0" lang="en-US" sz="1639" u="none" cap="none" strike="noStrike">
                  <a:solidFill>
                    <a:srgbClr val="EE8BA4"/>
                  </a:solidFill>
                  <a:latin typeface="Lato"/>
                  <a:ea typeface="Lato"/>
                  <a:cs typeface="Lato"/>
                  <a:sym typeface="Lato"/>
                </a:rPr>
                <a:t>1</a:t>
              </a:r>
              <a:endParaRPr b="0" i="0" sz="1639" u="none" cap="none" strike="noStrike">
                <a:solidFill>
                  <a:schemeClr val="dk1"/>
                </a:solidFill>
                <a:latin typeface="Calibri"/>
                <a:ea typeface="Calibri"/>
                <a:cs typeface="Calibri"/>
                <a:sym typeface="Calibri"/>
              </a:endParaRPr>
            </a:p>
          </p:txBody>
        </p:sp>
        <p:sp>
          <p:nvSpPr>
            <p:cNvPr id="410" name="Google Shape;410;h54a3a0b12b5dd86b_1_347"/>
            <p:cNvSpPr/>
            <p:nvPr/>
          </p:nvSpPr>
          <p:spPr>
            <a:xfrm>
              <a:off x="3352630"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E8BA4"/>
                </a:buClr>
                <a:buSzPts val="1639"/>
                <a:buFont typeface="Lato"/>
                <a:buNone/>
              </a:pPr>
              <a:r>
                <a:rPr b="0" i="0" lang="en-US" sz="1639" u="none" cap="none" strike="noStrike">
                  <a:solidFill>
                    <a:srgbClr val="EE8BA4"/>
                  </a:solidFill>
                  <a:latin typeface="Lato"/>
                  <a:ea typeface="Lato"/>
                  <a:cs typeface="Lato"/>
                  <a:sym typeface="Lato"/>
                </a:rPr>
                <a:t>2</a:t>
              </a:r>
              <a:endParaRPr b="0" i="0" sz="1639" u="none" cap="none" strike="noStrike">
                <a:solidFill>
                  <a:schemeClr val="dk1"/>
                </a:solidFill>
                <a:latin typeface="Calibri"/>
                <a:ea typeface="Calibri"/>
                <a:cs typeface="Calibri"/>
                <a:sym typeface="Calibri"/>
              </a:endParaRPr>
            </a:p>
          </p:txBody>
        </p:sp>
        <p:sp>
          <p:nvSpPr>
            <p:cNvPr id="411" name="Google Shape;411;h54a3a0b12b5dd86b_1_347"/>
            <p:cNvSpPr/>
            <p:nvPr/>
          </p:nvSpPr>
          <p:spPr>
            <a:xfrm>
              <a:off x="4206827"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E8BA4"/>
                </a:buClr>
                <a:buSzPts val="1639"/>
                <a:buFont typeface="Lato"/>
                <a:buNone/>
              </a:pPr>
              <a:r>
                <a:rPr b="0" i="0" lang="en-US" sz="1639" u="none" cap="none" strike="noStrike">
                  <a:solidFill>
                    <a:srgbClr val="EE8BA4"/>
                  </a:solidFill>
                  <a:latin typeface="Lato"/>
                  <a:ea typeface="Lato"/>
                  <a:cs typeface="Lato"/>
                  <a:sym typeface="Lato"/>
                </a:rPr>
                <a:t>3</a:t>
              </a:r>
              <a:endParaRPr b="0" i="0" sz="1639" u="none" cap="none" strike="noStrike">
                <a:solidFill>
                  <a:schemeClr val="dk1"/>
                </a:solidFill>
                <a:latin typeface="Calibri"/>
                <a:ea typeface="Calibri"/>
                <a:cs typeface="Calibri"/>
                <a:sym typeface="Calibri"/>
              </a:endParaRPr>
            </a:p>
          </p:txBody>
        </p:sp>
        <p:sp>
          <p:nvSpPr>
            <p:cNvPr id="412" name="Google Shape;412;h54a3a0b12b5dd86b_1_347"/>
            <p:cNvSpPr/>
            <p:nvPr/>
          </p:nvSpPr>
          <p:spPr>
            <a:xfrm>
              <a:off x="5061026"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E8BA4"/>
                </a:buClr>
                <a:buSzPts val="1639"/>
                <a:buFont typeface="Lato"/>
                <a:buNone/>
              </a:pPr>
              <a:r>
                <a:rPr b="0" i="0" lang="en-US" sz="1639" u="none" cap="none" strike="noStrike">
                  <a:solidFill>
                    <a:srgbClr val="EE8BA4"/>
                  </a:solidFill>
                  <a:latin typeface="Lato"/>
                  <a:ea typeface="Lato"/>
                  <a:cs typeface="Lato"/>
                  <a:sym typeface="Lato"/>
                </a:rPr>
                <a:t>4</a:t>
              </a:r>
              <a:endParaRPr b="0" i="0" sz="1639" u="none" cap="none" strike="noStrike">
                <a:solidFill>
                  <a:schemeClr val="dk1"/>
                </a:solidFill>
                <a:latin typeface="Calibri"/>
                <a:ea typeface="Calibri"/>
                <a:cs typeface="Calibri"/>
                <a:sym typeface="Calibri"/>
              </a:endParaRPr>
            </a:p>
          </p:txBody>
        </p:sp>
        <p:sp>
          <p:nvSpPr>
            <p:cNvPr id="413" name="Google Shape;413;h54a3a0b12b5dd86b_1_347"/>
            <p:cNvSpPr/>
            <p:nvPr/>
          </p:nvSpPr>
          <p:spPr>
            <a:xfrm>
              <a:off x="5915258"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E8BA4"/>
                </a:buClr>
                <a:buSzPts val="1639"/>
                <a:buFont typeface="Lato"/>
                <a:buNone/>
              </a:pPr>
              <a:r>
                <a:rPr b="0" i="0" lang="en-US" sz="1639" u="none" cap="none" strike="noStrike">
                  <a:solidFill>
                    <a:srgbClr val="EE8BA4"/>
                  </a:solidFill>
                  <a:latin typeface="Lato"/>
                  <a:ea typeface="Lato"/>
                  <a:cs typeface="Lato"/>
                  <a:sym typeface="Lato"/>
                </a:rPr>
                <a:t>5</a:t>
              </a:r>
              <a:endParaRPr b="0" i="0" sz="1639" u="none" cap="none" strike="noStrike">
                <a:solidFill>
                  <a:schemeClr val="dk1"/>
                </a:solidFill>
                <a:latin typeface="Calibri"/>
                <a:ea typeface="Calibri"/>
                <a:cs typeface="Calibri"/>
                <a:sym typeface="Calibri"/>
              </a:endParaRPr>
            </a:p>
          </p:txBody>
        </p:sp>
        <p:sp>
          <p:nvSpPr>
            <p:cNvPr id="414" name="Google Shape;414;h54a3a0b12b5dd86b_1_347"/>
            <p:cNvSpPr/>
            <p:nvPr/>
          </p:nvSpPr>
          <p:spPr>
            <a:xfrm>
              <a:off x="6769457"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E8BA4"/>
                </a:buClr>
                <a:buSzPts val="1639"/>
                <a:buFont typeface="Lato"/>
                <a:buNone/>
              </a:pPr>
              <a:r>
                <a:rPr b="0" i="0" lang="en-US" sz="1639" u="none" cap="none" strike="noStrike">
                  <a:solidFill>
                    <a:srgbClr val="EE8BA4"/>
                  </a:solidFill>
                  <a:latin typeface="Lato"/>
                  <a:ea typeface="Lato"/>
                  <a:cs typeface="Lato"/>
                  <a:sym typeface="Lato"/>
                </a:rPr>
                <a:t>6</a:t>
              </a:r>
              <a:endParaRPr b="0" i="0" sz="1639" u="none" cap="none" strike="noStrike">
                <a:solidFill>
                  <a:schemeClr val="dk1"/>
                </a:solidFill>
                <a:latin typeface="Calibri"/>
                <a:ea typeface="Calibri"/>
                <a:cs typeface="Calibri"/>
                <a:sym typeface="Calibri"/>
              </a:endParaRPr>
            </a:p>
          </p:txBody>
        </p:sp>
        <p:sp>
          <p:nvSpPr>
            <p:cNvPr id="415" name="Google Shape;415;h54a3a0b12b5dd86b_1_347"/>
            <p:cNvSpPr/>
            <p:nvPr/>
          </p:nvSpPr>
          <p:spPr>
            <a:xfrm>
              <a:off x="7623656"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E8BA4"/>
                </a:buClr>
                <a:buSzPts val="1639"/>
                <a:buFont typeface="Lato"/>
                <a:buNone/>
              </a:pPr>
              <a:r>
                <a:rPr b="0" i="0" lang="en-US" sz="1639" u="none" cap="none" strike="noStrike">
                  <a:solidFill>
                    <a:srgbClr val="EE8BA4"/>
                  </a:solidFill>
                  <a:latin typeface="Lato"/>
                  <a:ea typeface="Lato"/>
                  <a:cs typeface="Lato"/>
                  <a:sym typeface="Lato"/>
                </a:rPr>
                <a:t>7</a:t>
              </a:r>
              <a:endParaRPr b="0" i="0" sz="1639" u="none" cap="none" strike="noStrike">
                <a:solidFill>
                  <a:schemeClr val="dk1"/>
                </a:solidFill>
                <a:latin typeface="Calibri"/>
                <a:ea typeface="Calibri"/>
                <a:cs typeface="Calibri"/>
                <a:sym typeface="Calibri"/>
              </a:endParaRPr>
            </a:p>
          </p:txBody>
        </p:sp>
        <p:sp>
          <p:nvSpPr>
            <p:cNvPr id="416" name="Google Shape;416;h54a3a0b12b5dd86b_1_347"/>
            <p:cNvSpPr/>
            <p:nvPr/>
          </p:nvSpPr>
          <p:spPr>
            <a:xfrm>
              <a:off x="8460170"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E8BA4"/>
                </a:buClr>
                <a:buSzPts val="1639"/>
                <a:buFont typeface="Lato"/>
                <a:buNone/>
              </a:pPr>
              <a:r>
                <a:rPr b="0" i="0" lang="en-US" sz="1639" u="none" cap="none" strike="noStrike">
                  <a:solidFill>
                    <a:srgbClr val="EE8BA4"/>
                  </a:solidFill>
                  <a:latin typeface="Lato"/>
                  <a:ea typeface="Lato"/>
                  <a:cs typeface="Lato"/>
                  <a:sym typeface="Lato"/>
                </a:rPr>
                <a:t>8</a:t>
              </a:r>
              <a:endParaRPr b="0" i="0" sz="1639" u="none" cap="none" strike="noStrike">
                <a:solidFill>
                  <a:schemeClr val="dk1"/>
                </a:solidFill>
                <a:latin typeface="Calibri"/>
                <a:ea typeface="Calibri"/>
                <a:cs typeface="Calibri"/>
                <a:sym typeface="Calibri"/>
              </a:endParaRPr>
            </a:p>
          </p:txBody>
        </p:sp>
        <p:sp>
          <p:nvSpPr>
            <p:cNvPr id="417" name="Google Shape;417;h54a3a0b12b5dd86b_1_347"/>
            <p:cNvSpPr/>
            <p:nvPr/>
          </p:nvSpPr>
          <p:spPr>
            <a:xfrm>
              <a:off x="2138972" y="6361565"/>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E8BA4"/>
                </a:buClr>
                <a:buSzPts val="1366"/>
                <a:buFont typeface="Lato"/>
                <a:buNone/>
              </a:pPr>
              <a:r>
                <a:rPr b="0" i="0" lang="en-US" sz="1366" u="none" cap="none" strike="noStrike">
                  <a:solidFill>
                    <a:srgbClr val="EE8BA4"/>
                  </a:solidFill>
                  <a:latin typeface="Lato"/>
                  <a:ea typeface="Lato"/>
                  <a:cs typeface="Lato"/>
                  <a:sym typeface="Lato"/>
                </a:rPr>
                <a:t>10</a:t>
              </a:r>
              <a:endParaRPr b="0" i="0" sz="1366" u="none" cap="none" strike="noStrike">
                <a:solidFill>
                  <a:schemeClr val="dk1"/>
                </a:solidFill>
                <a:latin typeface="Calibri"/>
                <a:ea typeface="Calibri"/>
                <a:cs typeface="Calibri"/>
                <a:sym typeface="Calibri"/>
              </a:endParaRPr>
            </a:p>
          </p:txBody>
        </p:sp>
        <p:sp>
          <p:nvSpPr>
            <p:cNvPr id="418" name="Google Shape;418;h54a3a0b12b5dd86b_1_347"/>
            <p:cNvSpPr/>
            <p:nvPr/>
          </p:nvSpPr>
          <p:spPr>
            <a:xfrm>
              <a:off x="2138972" y="5973459"/>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E8BA4"/>
                </a:buClr>
                <a:buSzPts val="1366"/>
                <a:buFont typeface="Lato"/>
                <a:buNone/>
              </a:pPr>
              <a:r>
                <a:rPr b="0" i="0" lang="en-US" sz="1366" u="none" cap="none" strike="noStrike">
                  <a:solidFill>
                    <a:srgbClr val="EE8BA4"/>
                  </a:solidFill>
                  <a:latin typeface="Lato"/>
                  <a:ea typeface="Lato"/>
                  <a:cs typeface="Lato"/>
                  <a:sym typeface="Lato"/>
                </a:rPr>
                <a:t>20</a:t>
              </a:r>
              <a:endParaRPr b="0" i="0" sz="1366" u="none" cap="none" strike="noStrike">
                <a:solidFill>
                  <a:schemeClr val="dk1"/>
                </a:solidFill>
                <a:latin typeface="Calibri"/>
                <a:ea typeface="Calibri"/>
                <a:cs typeface="Calibri"/>
                <a:sym typeface="Calibri"/>
              </a:endParaRPr>
            </a:p>
          </p:txBody>
        </p:sp>
        <p:sp>
          <p:nvSpPr>
            <p:cNvPr id="419" name="Google Shape;419;h54a3a0b12b5dd86b_1_347"/>
            <p:cNvSpPr/>
            <p:nvPr/>
          </p:nvSpPr>
          <p:spPr>
            <a:xfrm>
              <a:off x="2138972" y="5585371"/>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E8BA4"/>
                </a:buClr>
                <a:buSzPts val="1366"/>
                <a:buFont typeface="Lato"/>
                <a:buNone/>
              </a:pPr>
              <a:r>
                <a:rPr b="0" i="0" lang="en-US" sz="1366" u="none" cap="none" strike="noStrike">
                  <a:solidFill>
                    <a:srgbClr val="EE8BA4"/>
                  </a:solidFill>
                  <a:latin typeface="Lato"/>
                  <a:ea typeface="Lato"/>
                  <a:cs typeface="Lato"/>
                  <a:sym typeface="Lato"/>
                </a:rPr>
                <a:t>30</a:t>
              </a:r>
              <a:endParaRPr b="0" i="0" sz="1366" u="none" cap="none" strike="noStrike">
                <a:solidFill>
                  <a:schemeClr val="dk1"/>
                </a:solidFill>
                <a:latin typeface="Calibri"/>
                <a:ea typeface="Calibri"/>
                <a:cs typeface="Calibri"/>
                <a:sym typeface="Calibri"/>
              </a:endParaRPr>
            </a:p>
          </p:txBody>
        </p:sp>
        <p:sp>
          <p:nvSpPr>
            <p:cNvPr id="420" name="Google Shape;420;h54a3a0b12b5dd86b_1_347"/>
            <p:cNvSpPr/>
            <p:nvPr/>
          </p:nvSpPr>
          <p:spPr>
            <a:xfrm>
              <a:off x="2138972" y="5197208"/>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E8BA4"/>
                </a:buClr>
                <a:buSzPts val="1366"/>
                <a:buFont typeface="Lato"/>
                <a:buNone/>
              </a:pPr>
              <a:r>
                <a:rPr b="0" i="0" lang="en-US" sz="1366" u="none" cap="none" strike="noStrike">
                  <a:solidFill>
                    <a:srgbClr val="EE8BA4"/>
                  </a:solidFill>
                  <a:latin typeface="Lato"/>
                  <a:ea typeface="Lato"/>
                  <a:cs typeface="Lato"/>
                  <a:sym typeface="Lato"/>
                </a:rPr>
                <a:t>40</a:t>
              </a:r>
              <a:endParaRPr b="0" i="0" sz="1366" u="none" cap="none" strike="noStrike">
                <a:solidFill>
                  <a:schemeClr val="dk1"/>
                </a:solidFill>
                <a:latin typeface="Calibri"/>
                <a:ea typeface="Calibri"/>
                <a:cs typeface="Calibri"/>
                <a:sym typeface="Calibri"/>
              </a:endParaRPr>
            </a:p>
          </p:txBody>
        </p:sp>
        <p:sp>
          <p:nvSpPr>
            <p:cNvPr id="421" name="Google Shape;421;h54a3a0b12b5dd86b_1_347"/>
            <p:cNvSpPr/>
            <p:nvPr/>
          </p:nvSpPr>
          <p:spPr>
            <a:xfrm>
              <a:off x="2138972" y="4809232"/>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E8BA4"/>
                </a:buClr>
                <a:buSzPts val="1366"/>
                <a:buFont typeface="Lato"/>
                <a:buNone/>
              </a:pPr>
              <a:r>
                <a:rPr b="0" i="0" lang="en-US" sz="1366" u="none" cap="none" strike="noStrike">
                  <a:solidFill>
                    <a:srgbClr val="EE8BA4"/>
                  </a:solidFill>
                  <a:latin typeface="Lato"/>
                  <a:ea typeface="Lato"/>
                  <a:cs typeface="Lato"/>
                  <a:sym typeface="Lato"/>
                </a:rPr>
                <a:t>50</a:t>
              </a:r>
              <a:endParaRPr b="0" i="0" sz="1366" u="none" cap="none" strike="noStrike">
                <a:solidFill>
                  <a:schemeClr val="dk1"/>
                </a:solidFill>
                <a:latin typeface="Calibri"/>
                <a:ea typeface="Calibri"/>
                <a:cs typeface="Calibri"/>
                <a:sym typeface="Calibri"/>
              </a:endParaRPr>
            </a:p>
          </p:txBody>
        </p:sp>
        <p:sp>
          <p:nvSpPr>
            <p:cNvPr id="422" name="Google Shape;422;h54a3a0b12b5dd86b_1_347"/>
            <p:cNvSpPr/>
            <p:nvPr/>
          </p:nvSpPr>
          <p:spPr>
            <a:xfrm>
              <a:off x="2138972" y="4421107"/>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E8BA4"/>
                </a:buClr>
                <a:buSzPts val="1366"/>
                <a:buFont typeface="Lato"/>
                <a:buNone/>
              </a:pPr>
              <a:r>
                <a:rPr b="0" i="0" lang="en-US" sz="1366" u="none" cap="none" strike="noStrike">
                  <a:solidFill>
                    <a:srgbClr val="EE8BA4"/>
                  </a:solidFill>
                  <a:latin typeface="Lato"/>
                  <a:ea typeface="Lato"/>
                  <a:cs typeface="Lato"/>
                  <a:sym typeface="Lato"/>
                </a:rPr>
                <a:t>60</a:t>
              </a:r>
              <a:endParaRPr b="0" i="0" sz="1366" u="none" cap="none" strike="noStrike">
                <a:solidFill>
                  <a:schemeClr val="dk1"/>
                </a:solidFill>
                <a:latin typeface="Calibri"/>
                <a:ea typeface="Calibri"/>
                <a:cs typeface="Calibri"/>
                <a:sym typeface="Calibri"/>
              </a:endParaRPr>
            </a:p>
          </p:txBody>
        </p:sp>
        <p:sp>
          <p:nvSpPr>
            <p:cNvPr id="423" name="Google Shape;423;h54a3a0b12b5dd86b_1_347"/>
            <p:cNvSpPr/>
            <p:nvPr/>
          </p:nvSpPr>
          <p:spPr>
            <a:xfrm>
              <a:off x="2138972" y="4033131"/>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E8BA4"/>
                </a:buClr>
                <a:buSzPts val="1366"/>
                <a:buFont typeface="Lato"/>
                <a:buNone/>
              </a:pPr>
              <a:r>
                <a:rPr b="0" i="0" lang="en-US" sz="1366" u="none" cap="none" strike="noStrike">
                  <a:solidFill>
                    <a:srgbClr val="EE8BA4"/>
                  </a:solidFill>
                  <a:latin typeface="Lato"/>
                  <a:ea typeface="Lato"/>
                  <a:cs typeface="Lato"/>
                  <a:sym typeface="Lato"/>
                </a:rPr>
                <a:t>70</a:t>
              </a:r>
              <a:endParaRPr b="0" i="0" sz="1366" u="none" cap="none" strike="noStrike">
                <a:solidFill>
                  <a:schemeClr val="dk1"/>
                </a:solidFill>
                <a:latin typeface="Calibri"/>
                <a:ea typeface="Calibri"/>
                <a:cs typeface="Calibri"/>
                <a:sym typeface="Calibri"/>
              </a:endParaRPr>
            </a:p>
          </p:txBody>
        </p:sp>
        <p:sp>
          <p:nvSpPr>
            <p:cNvPr id="424" name="Google Shape;424;h54a3a0b12b5dd86b_1_347"/>
            <p:cNvSpPr/>
            <p:nvPr/>
          </p:nvSpPr>
          <p:spPr>
            <a:xfrm>
              <a:off x="2138972" y="3645043"/>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E8BA4"/>
                </a:buClr>
                <a:buSzPts val="1366"/>
                <a:buFont typeface="Lato"/>
                <a:buNone/>
              </a:pPr>
              <a:r>
                <a:rPr b="0" i="0" lang="en-US" sz="1366" u="none" cap="none" strike="noStrike">
                  <a:solidFill>
                    <a:srgbClr val="EE8BA4"/>
                  </a:solidFill>
                  <a:latin typeface="Lato"/>
                  <a:ea typeface="Lato"/>
                  <a:cs typeface="Lato"/>
                  <a:sym typeface="Lato"/>
                </a:rPr>
                <a:t>80</a:t>
              </a:r>
              <a:endParaRPr b="0" i="0" sz="1366" u="none" cap="none" strike="noStrike">
                <a:solidFill>
                  <a:schemeClr val="dk1"/>
                </a:solidFill>
                <a:latin typeface="Calibri"/>
                <a:ea typeface="Calibri"/>
                <a:cs typeface="Calibri"/>
                <a:sym typeface="Calibri"/>
              </a:endParaRPr>
            </a:p>
          </p:txBody>
        </p:sp>
        <p:sp>
          <p:nvSpPr>
            <p:cNvPr id="425" name="Google Shape;425;h54a3a0b12b5dd86b_1_347"/>
            <p:cNvSpPr/>
            <p:nvPr/>
          </p:nvSpPr>
          <p:spPr>
            <a:xfrm>
              <a:off x="2138972" y="3256880"/>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E8BA4"/>
                </a:buClr>
                <a:buSzPts val="1366"/>
                <a:buFont typeface="Lato"/>
                <a:buNone/>
              </a:pPr>
              <a:r>
                <a:rPr b="0" i="0" lang="en-US" sz="1366" u="none" cap="none" strike="noStrike">
                  <a:solidFill>
                    <a:srgbClr val="EE8BA4"/>
                  </a:solidFill>
                  <a:latin typeface="Lato"/>
                  <a:ea typeface="Lato"/>
                  <a:cs typeface="Lato"/>
                  <a:sym typeface="Lato"/>
                </a:rPr>
                <a:t>90</a:t>
              </a:r>
              <a:endParaRPr b="0" i="0" sz="1366" u="none" cap="none" strike="noStrike">
                <a:solidFill>
                  <a:schemeClr val="dk1"/>
                </a:solidFill>
                <a:latin typeface="Calibri"/>
                <a:ea typeface="Calibri"/>
                <a:cs typeface="Calibri"/>
                <a:sym typeface="Calibri"/>
              </a:endParaRPr>
            </a:p>
          </p:txBody>
        </p:sp>
        <p:sp>
          <p:nvSpPr>
            <p:cNvPr id="426" name="Google Shape;426;h54a3a0b12b5dd86b_1_347"/>
            <p:cNvSpPr/>
            <p:nvPr/>
          </p:nvSpPr>
          <p:spPr>
            <a:xfrm>
              <a:off x="2038350" y="2868774"/>
              <a:ext cx="3654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E8BA4"/>
                </a:buClr>
                <a:buSzPts val="1366"/>
                <a:buFont typeface="Lato"/>
                <a:buNone/>
              </a:pPr>
              <a:r>
                <a:rPr b="0" i="0" lang="en-US" sz="1366" u="none" cap="none" strike="noStrike">
                  <a:solidFill>
                    <a:srgbClr val="EE8BA4"/>
                  </a:solidFill>
                  <a:latin typeface="Lato"/>
                  <a:ea typeface="Lato"/>
                  <a:cs typeface="Lato"/>
                  <a:sym typeface="Lato"/>
                </a:rPr>
                <a:t>100</a:t>
              </a:r>
              <a:endParaRPr b="0" i="0" sz="1366" u="none" cap="none" strike="noStrike">
                <a:solidFill>
                  <a:schemeClr val="dk1"/>
                </a:solidFill>
                <a:latin typeface="Calibri"/>
                <a:ea typeface="Calibri"/>
                <a:cs typeface="Calibri"/>
                <a:sym typeface="Calibri"/>
              </a:endParaRPr>
            </a:p>
          </p:txBody>
        </p:sp>
      </p:grpSp>
      <p:grpSp>
        <p:nvGrpSpPr>
          <p:cNvPr id="427" name="Google Shape;427;h54a3a0b12b5dd86b_1_347"/>
          <p:cNvGrpSpPr/>
          <p:nvPr/>
        </p:nvGrpSpPr>
        <p:grpSpPr>
          <a:xfrm>
            <a:off x="10801350" y="3143250"/>
            <a:ext cx="4181476" cy="4181456"/>
            <a:chOff x="10801350" y="3143250"/>
            <a:chExt cx="4181476" cy="4181456"/>
          </a:xfrm>
        </p:grpSpPr>
        <p:pic>
          <p:nvPicPr>
            <p:cNvPr descr="preencoded.png" id="428" name="Google Shape;428;h54a3a0b12b5dd86b_1_347"/>
            <p:cNvPicPr preferRelativeResize="0"/>
            <p:nvPr/>
          </p:nvPicPr>
          <p:blipFill rotWithShape="1">
            <a:blip r:embed="rId14">
              <a:alphaModFix/>
            </a:blip>
            <a:srcRect b="0" l="0" r="0" t="0"/>
            <a:stretch/>
          </p:blipFill>
          <p:spPr>
            <a:xfrm>
              <a:off x="12892088" y="3143250"/>
              <a:ext cx="2090738" cy="3569103"/>
            </a:xfrm>
            <a:prstGeom prst="rect">
              <a:avLst/>
            </a:prstGeom>
            <a:noFill/>
            <a:ln>
              <a:noFill/>
            </a:ln>
          </p:spPr>
        </p:pic>
        <p:pic>
          <p:nvPicPr>
            <p:cNvPr descr="preencoded.png" id="429" name="Google Shape;429;h54a3a0b12b5dd86b_1_347"/>
            <p:cNvPicPr preferRelativeResize="0"/>
            <p:nvPr/>
          </p:nvPicPr>
          <p:blipFill rotWithShape="1">
            <a:blip r:embed="rId15">
              <a:alphaModFix/>
            </a:blip>
            <a:srcRect b="0" l="0" r="0" t="0"/>
            <a:stretch/>
          </p:blipFill>
          <p:spPr>
            <a:xfrm>
              <a:off x="11413713" y="6268845"/>
              <a:ext cx="2956750" cy="1055861"/>
            </a:xfrm>
            <a:prstGeom prst="rect">
              <a:avLst/>
            </a:prstGeom>
            <a:noFill/>
            <a:ln>
              <a:noFill/>
            </a:ln>
          </p:spPr>
        </p:pic>
        <p:pic>
          <p:nvPicPr>
            <p:cNvPr descr="preencoded.png" id="430" name="Google Shape;430;h54a3a0b12b5dd86b_1_347"/>
            <p:cNvPicPr preferRelativeResize="0"/>
            <p:nvPr/>
          </p:nvPicPr>
          <p:blipFill rotWithShape="1">
            <a:blip r:embed="rId16">
              <a:alphaModFix/>
            </a:blip>
            <a:srcRect b="0" l="0" r="0" t="0"/>
            <a:stretch/>
          </p:blipFill>
          <p:spPr>
            <a:xfrm>
              <a:off x="10801350" y="3143250"/>
              <a:ext cx="2090738" cy="3569103"/>
            </a:xfrm>
            <a:prstGeom prst="rect">
              <a:avLst/>
            </a:prstGeom>
            <a:noFill/>
            <a:ln>
              <a:noFill/>
            </a:ln>
          </p:spPr>
        </p:pic>
        <p:sp>
          <p:nvSpPr>
            <p:cNvPr id="431" name="Google Shape;431;h54a3a0b12b5dd86b_1_347"/>
            <p:cNvSpPr/>
            <p:nvPr/>
          </p:nvSpPr>
          <p:spPr>
            <a:xfrm>
              <a:off x="12401550" y="4791075"/>
              <a:ext cx="1150500" cy="68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ail"/>
                <a:buNone/>
              </a:pPr>
              <a:r>
                <a:rPr b="0" i="0" lang="en-US" sz="3600" u="none" cap="none" strike="noStrike">
                  <a:solidFill>
                    <a:srgbClr val="0E0E0E"/>
                  </a:solidFill>
                  <a:latin typeface="Sail"/>
                  <a:ea typeface="Sail"/>
                  <a:cs typeface="Sail"/>
                  <a:sym typeface="Sail"/>
                </a:rPr>
                <a:t>34.574</a:t>
              </a:r>
              <a:endParaRPr b="0" i="0" sz="3600" u="none" cap="none" strike="noStrike">
                <a:solidFill>
                  <a:schemeClr val="dk1"/>
                </a:solidFill>
                <a:latin typeface="Calibri"/>
                <a:ea typeface="Calibri"/>
                <a:cs typeface="Calibri"/>
                <a:sym typeface="Calibri"/>
              </a:endParaRPr>
            </a:p>
          </p:txBody>
        </p:sp>
        <p:sp>
          <p:nvSpPr>
            <p:cNvPr id="432" name="Google Shape;432;h54a3a0b12b5dd86b_1_347"/>
            <p:cNvSpPr/>
            <p:nvPr/>
          </p:nvSpPr>
          <p:spPr>
            <a:xfrm>
              <a:off x="12563475" y="5314950"/>
              <a:ext cx="7734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Total</a:t>
              </a:r>
              <a:endParaRPr b="0" i="0" sz="2400" u="none" cap="none" strike="noStrike">
                <a:solidFill>
                  <a:schemeClr val="dk1"/>
                </a:solidFill>
                <a:latin typeface="Calibri"/>
                <a:ea typeface="Calibri"/>
                <a:cs typeface="Calibri"/>
                <a:sym typeface="Calibri"/>
              </a:endParaRPr>
            </a:p>
          </p:txBody>
        </p:sp>
      </p:grpSp>
      <p:grpSp>
        <p:nvGrpSpPr>
          <p:cNvPr id="433" name="Google Shape;433;h54a3a0b12b5dd86b_1_347"/>
          <p:cNvGrpSpPr/>
          <p:nvPr/>
        </p:nvGrpSpPr>
        <p:grpSpPr>
          <a:xfrm>
            <a:off x="9898380" y="7886700"/>
            <a:ext cx="5997000" cy="1430775"/>
            <a:chOff x="9898380" y="7886700"/>
            <a:chExt cx="5997000" cy="1430775"/>
          </a:xfrm>
        </p:grpSpPr>
        <p:sp>
          <p:nvSpPr>
            <p:cNvPr id="434" name="Google Shape;434;h54a3a0b12b5dd86b_1_347"/>
            <p:cNvSpPr/>
            <p:nvPr/>
          </p:nvSpPr>
          <p:spPr>
            <a:xfrm>
              <a:off x="9898380" y="7886700"/>
              <a:ext cx="5997000" cy="68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Sail"/>
                <a:buNone/>
              </a:pPr>
              <a:r>
                <a:rPr b="0" i="0" lang="en-US" sz="3600" u="none" cap="none" strike="noStrike">
                  <a:solidFill>
                    <a:srgbClr val="0E0E0E"/>
                  </a:solidFill>
                  <a:latin typeface="Sail"/>
                  <a:ea typeface="Sail"/>
                  <a:cs typeface="Sail"/>
                  <a:sym typeface="Sail"/>
                </a:rPr>
                <a:t>Treasure Found</a:t>
              </a:r>
              <a:endParaRPr b="0" i="0" sz="3600" u="none" cap="none" strike="noStrike">
                <a:solidFill>
                  <a:schemeClr val="dk1"/>
                </a:solidFill>
                <a:latin typeface="Calibri"/>
                <a:ea typeface="Calibri"/>
                <a:cs typeface="Calibri"/>
                <a:sym typeface="Calibri"/>
              </a:endParaRPr>
            </a:p>
          </p:txBody>
        </p:sp>
        <p:sp>
          <p:nvSpPr>
            <p:cNvPr id="435" name="Google Shape;435;h54a3a0b12b5dd86b_1_347"/>
            <p:cNvSpPr/>
            <p:nvPr/>
          </p:nvSpPr>
          <p:spPr>
            <a:xfrm>
              <a:off x="9913620" y="8486775"/>
              <a:ext cx="59664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record of the amount of treasure found per month</a:t>
              </a:r>
              <a:endParaRPr b="0" i="0" sz="2400" u="none" cap="none" strike="noStrike">
                <a:solidFill>
                  <a:schemeClr val="dk1"/>
                </a:solidFill>
                <a:latin typeface="Calibri"/>
                <a:ea typeface="Calibri"/>
                <a:cs typeface="Calibri"/>
                <a:sym typeface="Calibri"/>
              </a:endParaRPr>
            </a:p>
          </p:txBody>
        </p:sp>
      </p:grpSp>
      <p:grpSp>
        <p:nvGrpSpPr>
          <p:cNvPr id="436" name="Google Shape;436;h54a3a0b12b5dd86b_1_347"/>
          <p:cNvGrpSpPr/>
          <p:nvPr/>
        </p:nvGrpSpPr>
        <p:grpSpPr>
          <a:xfrm>
            <a:off x="2392680" y="7886700"/>
            <a:ext cx="5997000" cy="1430775"/>
            <a:chOff x="2392680" y="7886700"/>
            <a:chExt cx="5997000" cy="1430775"/>
          </a:xfrm>
        </p:grpSpPr>
        <p:sp>
          <p:nvSpPr>
            <p:cNvPr id="437" name="Google Shape;437;h54a3a0b12b5dd86b_1_347"/>
            <p:cNvSpPr/>
            <p:nvPr/>
          </p:nvSpPr>
          <p:spPr>
            <a:xfrm>
              <a:off x="2392680" y="7886700"/>
              <a:ext cx="5997000" cy="68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Sail"/>
                <a:buNone/>
              </a:pPr>
              <a:r>
                <a:rPr b="0" i="0" lang="en-US" sz="3600" u="none" cap="none" strike="noStrike">
                  <a:solidFill>
                    <a:srgbClr val="0E0E0E"/>
                  </a:solidFill>
                  <a:latin typeface="Sail"/>
                  <a:ea typeface="Sail"/>
                  <a:cs typeface="Sail"/>
                  <a:sym typeface="Sail"/>
                </a:rPr>
                <a:t>Spellcasting Progress</a:t>
              </a:r>
              <a:endParaRPr b="0" i="0" sz="3600" u="none" cap="none" strike="noStrike">
                <a:solidFill>
                  <a:schemeClr val="dk1"/>
                </a:solidFill>
                <a:latin typeface="Calibri"/>
                <a:ea typeface="Calibri"/>
                <a:cs typeface="Calibri"/>
                <a:sym typeface="Calibri"/>
              </a:endParaRPr>
            </a:p>
          </p:txBody>
        </p:sp>
        <p:sp>
          <p:nvSpPr>
            <p:cNvPr id="438" name="Google Shape;438;h54a3a0b12b5dd86b_1_347"/>
            <p:cNvSpPr/>
            <p:nvPr/>
          </p:nvSpPr>
          <p:spPr>
            <a:xfrm>
              <a:off x="2407920" y="8486775"/>
              <a:ext cx="59664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record of the number of spells cast per year</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EEFF2"/>
        </a:solidFill>
      </p:bgPr>
    </p:bg>
    <p:spTree>
      <p:nvGrpSpPr>
        <p:cNvPr id="443" name="Shape 443"/>
        <p:cNvGrpSpPr/>
        <p:nvPr/>
      </p:nvGrpSpPr>
      <p:grpSpPr>
        <a:xfrm>
          <a:off x="0" y="0"/>
          <a:ext cx="0" cy="0"/>
          <a:chOff x="0" y="0"/>
          <a:chExt cx="0" cy="0"/>
        </a:xfrm>
      </p:grpSpPr>
      <p:grpSp>
        <p:nvGrpSpPr>
          <p:cNvPr id="444" name="Google Shape;444;h54a3a0b12b5dd86b_1_413"/>
          <p:cNvGrpSpPr/>
          <p:nvPr/>
        </p:nvGrpSpPr>
        <p:grpSpPr>
          <a:xfrm>
            <a:off x="0" y="0"/>
            <a:ext cx="18288000" cy="10287000"/>
            <a:chOff x="0" y="0"/>
            <a:chExt cx="18288000" cy="10287000"/>
          </a:xfrm>
        </p:grpSpPr>
        <p:sp>
          <p:nvSpPr>
            <p:cNvPr id="445" name="Google Shape;445;h54a3a0b12b5dd86b_1_413"/>
            <p:cNvSpPr/>
            <p:nvPr/>
          </p:nvSpPr>
          <p:spPr>
            <a:xfrm>
              <a:off x="0" y="0"/>
              <a:ext cx="18288000" cy="10287000"/>
            </a:xfrm>
            <a:prstGeom prst="rect">
              <a:avLst/>
            </a:prstGeom>
            <a:solidFill>
              <a:srgbClr val="FEEF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46" name="Google Shape;446;h54a3a0b12b5dd86b_1_413"/>
            <p:cNvPicPr preferRelativeResize="0"/>
            <p:nvPr/>
          </p:nvPicPr>
          <p:blipFill rotWithShape="1">
            <a:blip r:embed="rId3">
              <a:alphaModFix/>
            </a:blip>
            <a:srcRect b="0" l="0" r="0" t="0"/>
            <a:stretch/>
          </p:blipFill>
          <p:spPr>
            <a:xfrm>
              <a:off x="0" y="1819275"/>
              <a:ext cx="13477874" cy="8467725"/>
            </a:xfrm>
            <a:prstGeom prst="rect">
              <a:avLst/>
            </a:prstGeom>
            <a:noFill/>
            <a:ln>
              <a:noFill/>
            </a:ln>
          </p:spPr>
        </p:pic>
        <p:pic>
          <p:nvPicPr>
            <p:cNvPr descr="preencoded.png" id="447" name="Google Shape;447;h54a3a0b12b5dd86b_1_413"/>
            <p:cNvPicPr preferRelativeResize="0"/>
            <p:nvPr/>
          </p:nvPicPr>
          <p:blipFill rotWithShape="1">
            <a:blip r:embed="rId4">
              <a:alphaModFix/>
            </a:blip>
            <a:srcRect b="0" l="0" r="0" t="0"/>
            <a:stretch/>
          </p:blipFill>
          <p:spPr>
            <a:xfrm>
              <a:off x="7439025" y="0"/>
              <a:ext cx="10848975" cy="5362575"/>
            </a:xfrm>
            <a:prstGeom prst="rect">
              <a:avLst/>
            </a:prstGeom>
            <a:noFill/>
            <a:ln>
              <a:noFill/>
            </a:ln>
          </p:spPr>
        </p:pic>
      </p:grpSp>
      <p:grpSp>
        <p:nvGrpSpPr>
          <p:cNvPr id="448" name="Google Shape;448;h54a3a0b12b5dd86b_1_413"/>
          <p:cNvGrpSpPr/>
          <p:nvPr/>
        </p:nvGrpSpPr>
        <p:grpSpPr>
          <a:xfrm>
            <a:off x="17640300" y="7994925"/>
            <a:ext cx="596549" cy="2063476"/>
            <a:chOff x="17640300" y="7994925"/>
            <a:chExt cx="596549" cy="2063476"/>
          </a:xfrm>
        </p:grpSpPr>
        <p:pic>
          <p:nvPicPr>
            <p:cNvPr descr="preencoded.png" id="449" name="Google Shape;449;h54a3a0b12b5dd86b_1_413"/>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450" name="Google Shape;450;h54a3a0b12b5dd86b_1_413"/>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E8BA4"/>
                </a:buClr>
                <a:buSzPts val="2710"/>
                <a:buFont typeface="Inter"/>
                <a:buNone/>
              </a:pPr>
              <a:r>
                <a:rPr b="1" i="0" lang="en-US" sz="2710" u="none" cap="none" strike="noStrike">
                  <a:solidFill>
                    <a:srgbClr val="EE8BA4"/>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51" name="Google Shape;451;h54a3a0b12b5dd86b_1_413"/>
          <p:cNvGrpSpPr/>
          <p:nvPr/>
        </p:nvGrpSpPr>
        <p:grpSpPr>
          <a:xfrm>
            <a:off x="10086975" y="4314825"/>
            <a:ext cx="6644700" cy="1506975"/>
            <a:chOff x="10086975" y="4314825"/>
            <a:chExt cx="6644700" cy="1506975"/>
          </a:xfrm>
        </p:grpSpPr>
        <p:sp>
          <p:nvSpPr>
            <p:cNvPr id="452" name="Google Shape;452;h54a3a0b12b5dd86b_1_413"/>
            <p:cNvSpPr/>
            <p:nvPr/>
          </p:nvSpPr>
          <p:spPr>
            <a:xfrm>
              <a:off x="10086975" y="4314825"/>
              <a:ext cx="6644700" cy="68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ail"/>
                <a:buNone/>
              </a:pPr>
              <a:r>
                <a:rPr b="0" i="0" lang="en-US" sz="3600" u="none" cap="none" strike="noStrike">
                  <a:solidFill>
                    <a:srgbClr val="0E0E0E"/>
                  </a:solidFill>
                  <a:latin typeface="Sail"/>
                  <a:ea typeface="Sail"/>
                  <a:cs typeface="Sail"/>
                  <a:sym typeface="Sail"/>
                </a:rPr>
                <a:t>A web application</a:t>
              </a:r>
              <a:endParaRPr b="0" i="0" sz="3600" u="none" cap="none" strike="noStrike">
                <a:solidFill>
                  <a:schemeClr val="dk1"/>
                </a:solidFill>
                <a:latin typeface="Calibri"/>
                <a:ea typeface="Calibri"/>
                <a:cs typeface="Calibri"/>
                <a:sym typeface="Calibri"/>
              </a:endParaRPr>
            </a:p>
          </p:txBody>
        </p:sp>
        <p:sp>
          <p:nvSpPr>
            <p:cNvPr id="453" name="Google Shape;453;h54a3a0b12b5dd86b_1_413"/>
            <p:cNvSpPr/>
            <p:nvPr/>
          </p:nvSpPr>
          <p:spPr>
            <a:xfrm>
              <a:off x="10086975" y="4991100"/>
              <a:ext cx="66141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web application designed for discovering the world of fantasy</a:t>
              </a:r>
              <a:endParaRPr b="0" i="0" sz="2400" u="none" cap="none" strike="noStrike">
                <a:solidFill>
                  <a:schemeClr val="dk1"/>
                </a:solidFill>
                <a:latin typeface="Calibri"/>
                <a:ea typeface="Calibri"/>
                <a:cs typeface="Calibri"/>
                <a:sym typeface="Calibri"/>
              </a:endParaRPr>
            </a:p>
          </p:txBody>
        </p:sp>
      </p:grpSp>
      <p:pic>
        <p:nvPicPr>
          <p:cNvPr descr="preencoded.png" id="454" name="Google Shape;454;h54a3a0b12b5dd86b_1_413"/>
          <p:cNvPicPr preferRelativeResize="0"/>
          <p:nvPr/>
        </p:nvPicPr>
        <p:blipFill rotWithShape="1">
          <a:blip r:embed="rId6">
            <a:alphaModFix/>
          </a:blip>
          <a:srcRect b="0" l="0" r="0" t="0"/>
          <a:stretch/>
        </p:blipFill>
        <p:spPr>
          <a:xfrm>
            <a:off x="190500" y="2438400"/>
            <a:ext cx="10325100" cy="6124575"/>
          </a:xfrm>
          <a:prstGeom prst="rect">
            <a:avLst/>
          </a:prstGeom>
          <a:noFill/>
          <a:ln>
            <a:noFill/>
          </a:ln>
        </p:spPr>
      </p:pic>
      <p:pic>
        <p:nvPicPr>
          <p:cNvPr descr="preencoded.png" id="455" name="Google Shape;455;h54a3a0b12b5dd86b_1_413"/>
          <p:cNvPicPr preferRelativeResize="0"/>
          <p:nvPr/>
        </p:nvPicPr>
        <p:blipFill rotWithShape="1">
          <a:blip r:embed="rId7">
            <a:alphaModFix/>
          </a:blip>
          <a:srcRect b="0" l="0" r="0" t="0"/>
          <a:stretch/>
        </p:blipFill>
        <p:spPr>
          <a:xfrm>
            <a:off x="1638300" y="2695575"/>
            <a:ext cx="7419975" cy="4867275"/>
          </a:xfrm>
          <a:prstGeom prst="rect">
            <a:avLst/>
          </a:prstGeom>
          <a:noFill/>
          <a:ln>
            <a:noFill/>
          </a:ln>
        </p:spPr>
      </p:pic>
      <p:sp>
        <p:nvSpPr>
          <p:cNvPr id="456" name="Google Shape;456;h54a3a0b12b5dd86b_1_413"/>
          <p:cNvSpPr/>
          <p:nvPr/>
        </p:nvSpPr>
        <p:spPr>
          <a:xfrm>
            <a:off x="5724525" y="1143000"/>
            <a:ext cx="6858000" cy="1143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B8CA4"/>
              </a:buClr>
              <a:buSzPts val="6000"/>
              <a:buFont typeface="Sail"/>
              <a:buNone/>
            </a:pPr>
            <a:r>
              <a:rPr b="0" i="0" lang="en-US" sz="6000" u="none" cap="none" strike="noStrike">
                <a:solidFill>
                  <a:srgbClr val="EB8CA4"/>
                </a:solidFill>
                <a:latin typeface="Sail"/>
                <a:ea typeface="Sail"/>
                <a:cs typeface="Sail"/>
                <a:sym typeface="Sail"/>
              </a:rPr>
              <a:t>Portal to Adventure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EEFF2"/>
        </a:solidFill>
      </p:bgPr>
    </p:bg>
    <p:spTree>
      <p:nvGrpSpPr>
        <p:cNvPr id="461" name="Shape 461"/>
        <p:cNvGrpSpPr/>
        <p:nvPr/>
      </p:nvGrpSpPr>
      <p:grpSpPr>
        <a:xfrm>
          <a:off x="0" y="0"/>
          <a:ext cx="0" cy="0"/>
          <a:chOff x="0" y="0"/>
          <a:chExt cx="0" cy="0"/>
        </a:xfrm>
      </p:grpSpPr>
      <p:grpSp>
        <p:nvGrpSpPr>
          <p:cNvPr id="462" name="Google Shape;462;h54a3a0b12b5dd86b_1_430"/>
          <p:cNvGrpSpPr/>
          <p:nvPr/>
        </p:nvGrpSpPr>
        <p:grpSpPr>
          <a:xfrm>
            <a:off x="0" y="0"/>
            <a:ext cx="18288000" cy="10287000"/>
            <a:chOff x="0" y="0"/>
            <a:chExt cx="18288000" cy="10287000"/>
          </a:xfrm>
        </p:grpSpPr>
        <p:sp>
          <p:nvSpPr>
            <p:cNvPr id="463" name="Google Shape;463;h54a3a0b12b5dd86b_1_430"/>
            <p:cNvSpPr/>
            <p:nvPr/>
          </p:nvSpPr>
          <p:spPr>
            <a:xfrm>
              <a:off x="0" y="0"/>
              <a:ext cx="18288000" cy="10287000"/>
            </a:xfrm>
            <a:prstGeom prst="rect">
              <a:avLst/>
            </a:prstGeom>
            <a:solidFill>
              <a:srgbClr val="FEEF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64" name="Google Shape;464;h54a3a0b12b5dd86b_1_430"/>
            <p:cNvPicPr preferRelativeResize="0"/>
            <p:nvPr/>
          </p:nvPicPr>
          <p:blipFill rotWithShape="1">
            <a:blip r:embed="rId3">
              <a:alphaModFix/>
            </a:blip>
            <a:srcRect b="0" l="0" r="0" t="0"/>
            <a:stretch/>
          </p:blipFill>
          <p:spPr>
            <a:xfrm>
              <a:off x="10715625" y="0"/>
              <a:ext cx="7572375" cy="10287000"/>
            </a:xfrm>
            <a:prstGeom prst="rect">
              <a:avLst/>
            </a:prstGeom>
            <a:noFill/>
            <a:ln>
              <a:noFill/>
            </a:ln>
          </p:spPr>
        </p:pic>
        <p:pic>
          <p:nvPicPr>
            <p:cNvPr descr="preencoded.png" id="465" name="Google Shape;465;h54a3a0b12b5dd86b_1_430"/>
            <p:cNvPicPr preferRelativeResize="0"/>
            <p:nvPr/>
          </p:nvPicPr>
          <p:blipFill rotWithShape="1">
            <a:blip r:embed="rId4">
              <a:alphaModFix/>
            </a:blip>
            <a:srcRect b="0" l="0" r="0" t="0"/>
            <a:stretch/>
          </p:blipFill>
          <p:spPr>
            <a:xfrm>
              <a:off x="0" y="762000"/>
              <a:ext cx="5695950" cy="9525000"/>
            </a:xfrm>
            <a:prstGeom prst="rect">
              <a:avLst/>
            </a:prstGeom>
            <a:noFill/>
            <a:ln>
              <a:noFill/>
            </a:ln>
          </p:spPr>
        </p:pic>
      </p:grpSp>
      <p:grpSp>
        <p:nvGrpSpPr>
          <p:cNvPr id="466" name="Google Shape;466;h54a3a0b12b5dd86b_1_430"/>
          <p:cNvGrpSpPr/>
          <p:nvPr/>
        </p:nvGrpSpPr>
        <p:grpSpPr>
          <a:xfrm>
            <a:off x="17640300" y="7994925"/>
            <a:ext cx="596549" cy="2063476"/>
            <a:chOff x="17640300" y="7994925"/>
            <a:chExt cx="596549" cy="2063476"/>
          </a:xfrm>
        </p:grpSpPr>
        <p:pic>
          <p:nvPicPr>
            <p:cNvPr descr="preencoded.png" id="467" name="Google Shape;467;h54a3a0b12b5dd86b_1_430"/>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468" name="Google Shape;468;h54a3a0b12b5dd86b_1_43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E8BA4"/>
                </a:buClr>
                <a:buSzPts val="2710"/>
                <a:buFont typeface="Inter"/>
                <a:buNone/>
              </a:pPr>
              <a:r>
                <a:rPr b="1" i="0" lang="en-US" sz="2710" u="none" cap="none" strike="noStrike">
                  <a:solidFill>
                    <a:srgbClr val="EE8BA4"/>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69" name="Google Shape;469;h54a3a0b12b5dd86b_1_430"/>
          <p:cNvGrpSpPr/>
          <p:nvPr/>
        </p:nvGrpSpPr>
        <p:grpSpPr>
          <a:xfrm>
            <a:off x="2209800" y="3495675"/>
            <a:ext cx="6644700" cy="1506975"/>
            <a:chOff x="2209800" y="3495675"/>
            <a:chExt cx="6644700" cy="1506975"/>
          </a:xfrm>
        </p:grpSpPr>
        <p:sp>
          <p:nvSpPr>
            <p:cNvPr id="470" name="Google Shape;470;h54a3a0b12b5dd86b_1_430"/>
            <p:cNvSpPr/>
            <p:nvPr/>
          </p:nvSpPr>
          <p:spPr>
            <a:xfrm>
              <a:off x="2209800" y="3495675"/>
              <a:ext cx="6644700" cy="68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ail"/>
                <a:buNone/>
              </a:pPr>
              <a:r>
                <a:rPr b="0" i="0" lang="en-US" sz="3600" u="none" cap="none" strike="noStrike">
                  <a:solidFill>
                    <a:srgbClr val="0E0E0E"/>
                  </a:solidFill>
                  <a:latin typeface="Sail"/>
                  <a:ea typeface="Sail"/>
                  <a:cs typeface="Sail"/>
                  <a:sym typeface="Sail"/>
                </a:rPr>
                <a:t>An mobile app</a:t>
              </a:r>
              <a:endParaRPr b="0" i="0" sz="3600" u="none" cap="none" strike="noStrike">
                <a:solidFill>
                  <a:schemeClr val="dk1"/>
                </a:solidFill>
                <a:latin typeface="Calibri"/>
                <a:ea typeface="Calibri"/>
                <a:cs typeface="Calibri"/>
                <a:sym typeface="Calibri"/>
              </a:endParaRPr>
            </a:p>
          </p:txBody>
        </p:sp>
        <p:sp>
          <p:nvSpPr>
            <p:cNvPr id="471" name="Google Shape;471;h54a3a0b12b5dd86b_1_430"/>
            <p:cNvSpPr/>
            <p:nvPr/>
          </p:nvSpPr>
          <p:spPr>
            <a:xfrm>
              <a:off x="2209800" y="4171950"/>
              <a:ext cx="66141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An app designed for exploring and experiencing the enchanting realm of fantasy</a:t>
              </a:r>
              <a:endParaRPr b="0" i="0" sz="2400" u="none" cap="none" strike="noStrike">
                <a:solidFill>
                  <a:schemeClr val="dk1"/>
                </a:solidFill>
                <a:latin typeface="Calibri"/>
                <a:ea typeface="Calibri"/>
                <a:cs typeface="Calibri"/>
                <a:sym typeface="Calibri"/>
              </a:endParaRPr>
            </a:p>
          </p:txBody>
        </p:sp>
      </p:grpSp>
      <p:sp>
        <p:nvSpPr>
          <p:cNvPr id="472" name="Google Shape;472;h54a3a0b12b5dd86b_1_430"/>
          <p:cNvSpPr/>
          <p:nvPr/>
        </p:nvSpPr>
        <p:spPr>
          <a:xfrm>
            <a:off x="2209800" y="5743575"/>
            <a:ext cx="6776100" cy="25260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Explore a magical world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Experience fantasy firsthand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Immerse in a realm of magic</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Discover untold wonders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Live your fantasy dreams</a:t>
            </a:r>
            <a:endParaRPr b="0" i="0" sz="2400" u="none" cap="none" strike="noStrike">
              <a:solidFill>
                <a:schemeClr val="dk1"/>
              </a:solidFill>
              <a:latin typeface="Calibri"/>
              <a:ea typeface="Calibri"/>
              <a:cs typeface="Calibri"/>
              <a:sym typeface="Calibri"/>
            </a:endParaRPr>
          </a:p>
        </p:txBody>
      </p:sp>
      <p:sp>
        <p:nvSpPr>
          <p:cNvPr id="473" name="Google Shape;473;h54a3a0b12b5dd86b_1_430"/>
          <p:cNvSpPr/>
          <p:nvPr/>
        </p:nvSpPr>
        <p:spPr>
          <a:xfrm>
            <a:off x="2209800" y="1619250"/>
            <a:ext cx="7686600" cy="1143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B8CA4"/>
              </a:buClr>
              <a:buSzPts val="6000"/>
              <a:buFont typeface="Sail"/>
              <a:buNone/>
            </a:pPr>
            <a:r>
              <a:rPr b="0" i="0" lang="en-US" sz="6000" u="none" cap="none" strike="noStrike">
                <a:solidFill>
                  <a:srgbClr val="EB8CA4"/>
                </a:solidFill>
                <a:latin typeface="Sail"/>
                <a:ea typeface="Sail"/>
                <a:cs typeface="Sail"/>
                <a:sym typeface="Sail"/>
              </a:rPr>
              <a:t>The Future of Fantasy</a:t>
            </a:r>
            <a:endParaRPr b="0" i="0" sz="6000" u="none" cap="none" strike="noStrike">
              <a:solidFill>
                <a:schemeClr val="dk1"/>
              </a:solidFill>
              <a:latin typeface="Calibri"/>
              <a:ea typeface="Calibri"/>
              <a:cs typeface="Calibri"/>
              <a:sym typeface="Calibri"/>
            </a:endParaRPr>
          </a:p>
        </p:txBody>
      </p:sp>
      <p:pic>
        <p:nvPicPr>
          <p:cNvPr descr="preencoded.png" id="474" name="Google Shape;474;h54a3a0b12b5dd86b_1_430"/>
          <p:cNvPicPr preferRelativeResize="0"/>
          <p:nvPr/>
        </p:nvPicPr>
        <p:blipFill rotWithShape="1">
          <a:blip r:embed="rId6">
            <a:alphaModFix/>
          </a:blip>
          <a:srcRect b="0" l="0" r="0" t="0"/>
          <a:stretch/>
        </p:blipFill>
        <p:spPr>
          <a:xfrm>
            <a:off x="11591925" y="771525"/>
            <a:ext cx="4105275" cy="8886825"/>
          </a:xfrm>
          <a:prstGeom prst="rect">
            <a:avLst/>
          </a:prstGeom>
          <a:noFill/>
          <a:ln>
            <a:noFill/>
          </a:ln>
        </p:spPr>
      </p:pic>
      <p:pic>
        <p:nvPicPr>
          <p:cNvPr descr="preencoded.png" id="475" name="Google Shape;475;h54a3a0b12b5dd86b_1_430"/>
          <p:cNvPicPr preferRelativeResize="0"/>
          <p:nvPr/>
        </p:nvPicPr>
        <p:blipFill rotWithShape="1">
          <a:blip r:embed="rId7">
            <a:alphaModFix/>
          </a:blip>
          <a:srcRect b="0" l="0" r="0" t="0"/>
          <a:stretch/>
        </p:blipFill>
        <p:spPr>
          <a:xfrm>
            <a:off x="11734800" y="1323975"/>
            <a:ext cx="3829050" cy="80962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EEFF2"/>
        </a:solidFill>
      </p:bgPr>
    </p:bg>
    <p:spTree>
      <p:nvGrpSpPr>
        <p:cNvPr id="480" name="Shape 480"/>
        <p:cNvGrpSpPr/>
        <p:nvPr/>
      </p:nvGrpSpPr>
      <p:grpSpPr>
        <a:xfrm>
          <a:off x="0" y="0"/>
          <a:ext cx="0" cy="0"/>
          <a:chOff x="0" y="0"/>
          <a:chExt cx="0" cy="0"/>
        </a:xfrm>
      </p:grpSpPr>
      <p:grpSp>
        <p:nvGrpSpPr>
          <p:cNvPr id="481" name="Google Shape;481;h54a3a0b12b5dd86b_1_448"/>
          <p:cNvGrpSpPr/>
          <p:nvPr/>
        </p:nvGrpSpPr>
        <p:grpSpPr>
          <a:xfrm>
            <a:off x="0" y="0"/>
            <a:ext cx="18288000" cy="10287000"/>
            <a:chOff x="0" y="0"/>
            <a:chExt cx="18288000" cy="10287000"/>
          </a:xfrm>
        </p:grpSpPr>
        <p:sp>
          <p:nvSpPr>
            <p:cNvPr id="482" name="Google Shape;482;h54a3a0b12b5dd86b_1_448"/>
            <p:cNvSpPr/>
            <p:nvPr/>
          </p:nvSpPr>
          <p:spPr>
            <a:xfrm>
              <a:off x="0" y="0"/>
              <a:ext cx="18288000" cy="10287000"/>
            </a:xfrm>
            <a:prstGeom prst="rect">
              <a:avLst/>
            </a:prstGeom>
            <a:solidFill>
              <a:srgbClr val="FEEF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83" name="Google Shape;483;h54a3a0b12b5dd86b_1_448"/>
            <p:cNvPicPr preferRelativeResize="0"/>
            <p:nvPr/>
          </p:nvPicPr>
          <p:blipFill rotWithShape="1">
            <a:blip r:embed="rId3">
              <a:alphaModFix/>
            </a:blip>
            <a:srcRect b="0" l="0" r="0" t="0"/>
            <a:stretch/>
          </p:blipFill>
          <p:spPr>
            <a:xfrm>
              <a:off x="5172075" y="0"/>
              <a:ext cx="13115925" cy="7258050"/>
            </a:xfrm>
            <a:prstGeom prst="rect">
              <a:avLst/>
            </a:prstGeom>
            <a:noFill/>
            <a:ln>
              <a:noFill/>
            </a:ln>
          </p:spPr>
        </p:pic>
        <p:pic>
          <p:nvPicPr>
            <p:cNvPr descr="preencoded.png" id="484" name="Google Shape;484;h54a3a0b12b5dd86b_1_448"/>
            <p:cNvPicPr preferRelativeResize="0"/>
            <p:nvPr/>
          </p:nvPicPr>
          <p:blipFill rotWithShape="1">
            <a:blip r:embed="rId4">
              <a:alphaModFix/>
            </a:blip>
            <a:srcRect b="0" l="0" r="0" t="0"/>
            <a:stretch/>
          </p:blipFill>
          <p:spPr>
            <a:xfrm>
              <a:off x="0" y="3886200"/>
              <a:ext cx="11258550" cy="6400800"/>
            </a:xfrm>
            <a:prstGeom prst="rect">
              <a:avLst/>
            </a:prstGeom>
            <a:noFill/>
            <a:ln>
              <a:noFill/>
            </a:ln>
          </p:spPr>
        </p:pic>
      </p:grpSp>
      <p:grpSp>
        <p:nvGrpSpPr>
          <p:cNvPr id="485" name="Google Shape;485;h54a3a0b12b5dd86b_1_448"/>
          <p:cNvGrpSpPr/>
          <p:nvPr/>
        </p:nvGrpSpPr>
        <p:grpSpPr>
          <a:xfrm>
            <a:off x="17640300" y="7994925"/>
            <a:ext cx="596549" cy="2063476"/>
            <a:chOff x="17640300" y="7994925"/>
            <a:chExt cx="596549" cy="2063476"/>
          </a:xfrm>
        </p:grpSpPr>
        <p:pic>
          <p:nvPicPr>
            <p:cNvPr descr="preencoded.png" id="486" name="Google Shape;486;h54a3a0b12b5dd86b_1_448"/>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487" name="Google Shape;487;h54a3a0b12b5dd86b_1_44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E8BA4"/>
                </a:buClr>
                <a:buSzPts val="2710"/>
                <a:buFont typeface="Inter"/>
                <a:buNone/>
              </a:pPr>
              <a:r>
                <a:rPr b="1" i="0" lang="en-US" sz="2710" u="none" cap="none" strike="noStrike">
                  <a:solidFill>
                    <a:srgbClr val="EE8BA4"/>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88" name="Google Shape;488;h54a3a0b12b5dd86b_1_448"/>
          <p:cNvGrpSpPr/>
          <p:nvPr/>
        </p:nvGrpSpPr>
        <p:grpSpPr>
          <a:xfrm>
            <a:off x="657225" y="6276975"/>
            <a:ext cx="4377600" cy="1506975"/>
            <a:chOff x="657225" y="6276975"/>
            <a:chExt cx="4377600" cy="1506975"/>
          </a:xfrm>
        </p:grpSpPr>
        <p:sp>
          <p:nvSpPr>
            <p:cNvPr id="489" name="Google Shape;489;h54a3a0b12b5dd86b_1_448"/>
            <p:cNvSpPr/>
            <p:nvPr/>
          </p:nvSpPr>
          <p:spPr>
            <a:xfrm>
              <a:off x="657225" y="6276975"/>
              <a:ext cx="4377600" cy="68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ail"/>
                <a:buNone/>
              </a:pPr>
              <a:r>
                <a:rPr b="0" i="0" lang="en-US" sz="3600" u="none" cap="none" strike="noStrike">
                  <a:solidFill>
                    <a:srgbClr val="0E0E0E"/>
                  </a:solidFill>
                  <a:latin typeface="Sail"/>
                  <a:ea typeface="Sail"/>
                  <a:cs typeface="Sail"/>
                  <a:sym typeface="Sail"/>
                </a:rPr>
                <a:t>A web application</a:t>
              </a:r>
              <a:endParaRPr b="0" i="0" sz="3600" u="none" cap="none" strike="noStrike">
                <a:solidFill>
                  <a:schemeClr val="dk1"/>
                </a:solidFill>
                <a:latin typeface="Calibri"/>
                <a:ea typeface="Calibri"/>
                <a:cs typeface="Calibri"/>
                <a:sym typeface="Calibri"/>
              </a:endParaRPr>
            </a:p>
          </p:txBody>
        </p:sp>
        <p:sp>
          <p:nvSpPr>
            <p:cNvPr id="490" name="Google Shape;490;h54a3a0b12b5dd86b_1_448"/>
            <p:cNvSpPr/>
            <p:nvPr/>
          </p:nvSpPr>
          <p:spPr>
            <a:xfrm>
              <a:off x="657225" y="6953250"/>
              <a:ext cx="43473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web application designed for discovering the world of fantasy</a:t>
              </a:r>
              <a:endParaRPr b="0" i="0" sz="2400" u="none" cap="none" strike="noStrike">
                <a:solidFill>
                  <a:schemeClr val="dk1"/>
                </a:solidFill>
                <a:latin typeface="Calibri"/>
                <a:ea typeface="Calibri"/>
                <a:cs typeface="Calibri"/>
                <a:sym typeface="Calibri"/>
              </a:endParaRPr>
            </a:p>
          </p:txBody>
        </p:sp>
      </p:grpSp>
      <p:sp>
        <p:nvSpPr>
          <p:cNvPr id="491" name="Google Shape;491;h54a3a0b12b5dd86b_1_448"/>
          <p:cNvSpPr/>
          <p:nvPr/>
        </p:nvSpPr>
        <p:spPr>
          <a:xfrm>
            <a:off x="657225" y="1152525"/>
            <a:ext cx="4734000" cy="3771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B8CA4"/>
              </a:buClr>
              <a:buSzPts val="6000"/>
              <a:buFont typeface="Sail"/>
              <a:buNone/>
            </a:pPr>
            <a:r>
              <a:rPr b="0" i="0" lang="en-US" sz="6000" u="none" cap="none" strike="noStrike">
                <a:solidFill>
                  <a:srgbClr val="EB8CA4"/>
                </a:solidFill>
                <a:latin typeface="Sail"/>
                <a:ea typeface="Sail"/>
                <a:cs typeface="Sail"/>
                <a:sym typeface="Sail"/>
              </a:rPr>
              <a:t>A Gateway to</a:t>
            </a:r>
            <a:endParaRPr b="0" i="0" sz="6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B8CA4"/>
              </a:buClr>
              <a:buSzPts val="6000"/>
              <a:buFont typeface="Sail"/>
              <a:buNone/>
            </a:pPr>
            <a:r>
              <a:rPr b="0" i="0" lang="en-US" sz="6000" u="none" cap="none" strike="noStrike">
                <a:solidFill>
                  <a:srgbClr val="EB8CA4"/>
                </a:solidFill>
                <a:latin typeface="Sail"/>
                <a:ea typeface="Sail"/>
                <a:cs typeface="Sail"/>
                <a:sym typeface="Sail"/>
              </a:rPr>
              <a:t>a World of </a:t>
            </a:r>
            <a:endParaRPr b="0" i="0" sz="6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B8CA4"/>
              </a:buClr>
              <a:buSzPts val="6000"/>
              <a:buFont typeface="Sail"/>
              <a:buNone/>
            </a:pPr>
            <a:r>
              <a:rPr b="0" i="0" lang="en-US" sz="6000" u="none" cap="none" strike="noStrike">
                <a:solidFill>
                  <a:srgbClr val="EB8CA4"/>
                </a:solidFill>
                <a:latin typeface="Sail"/>
                <a:ea typeface="Sail"/>
                <a:cs typeface="Sail"/>
                <a:sym typeface="Sail"/>
              </a:rPr>
              <a:t>Fantasy and </a:t>
            </a:r>
            <a:endParaRPr b="0" i="0" sz="6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B8CA4"/>
              </a:buClr>
              <a:buSzPts val="6000"/>
              <a:buFont typeface="Sail"/>
              <a:buNone/>
            </a:pPr>
            <a:r>
              <a:rPr b="0" i="0" lang="en-US" sz="6000" u="none" cap="none" strike="noStrike">
                <a:solidFill>
                  <a:srgbClr val="EB8CA4"/>
                </a:solidFill>
                <a:latin typeface="Sail"/>
                <a:ea typeface="Sail"/>
                <a:cs typeface="Sail"/>
                <a:sym typeface="Sail"/>
              </a:rPr>
              <a:t>Wonder</a:t>
            </a:r>
            <a:endParaRPr b="0" i="0" sz="6000" u="none" cap="none" strike="noStrike">
              <a:solidFill>
                <a:schemeClr val="dk1"/>
              </a:solidFill>
              <a:latin typeface="Calibri"/>
              <a:ea typeface="Calibri"/>
              <a:cs typeface="Calibri"/>
              <a:sym typeface="Calibri"/>
            </a:endParaRPr>
          </a:p>
        </p:txBody>
      </p:sp>
      <p:sp>
        <p:nvSpPr>
          <p:cNvPr id="492" name="Google Shape;492;h54a3a0b12b5dd86b_1_448"/>
          <p:cNvSpPr/>
          <p:nvPr/>
        </p:nvSpPr>
        <p:spPr>
          <a:xfrm>
            <a:off x="13592175" y="3533775"/>
            <a:ext cx="3994800" cy="41835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Immerse yourself in the world of magic and mystery</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Explore uncharted territories and fantastical lands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Meet mythical creatures and legendary beings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Uncover hidden treasures and secret treasures</a:t>
            </a:r>
            <a:endParaRPr b="0" i="0" sz="2400" u="none" cap="none" strike="noStrike">
              <a:solidFill>
                <a:schemeClr val="dk1"/>
              </a:solidFill>
              <a:latin typeface="Calibri"/>
              <a:ea typeface="Calibri"/>
              <a:cs typeface="Calibri"/>
              <a:sym typeface="Calibri"/>
            </a:endParaRPr>
          </a:p>
        </p:txBody>
      </p:sp>
      <p:grpSp>
        <p:nvGrpSpPr>
          <p:cNvPr id="493" name="Google Shape;493;h54a3a0b12b5dd86b_1_448"/>
          <p:cNvGrpSpPr/>
          <p:nvPr/>
        </p:nvGrpSpPr>
        <p:grpSpPr>
          <a:xfrm>
            <a:off x="6610350" y="561975"/>
            <a:ext cx="6429375" cy="9248775"/>
            <a:chOff x="6610350" y="561975"/>
            <a:chExt cx="6429375" cy="9248775"/>
          </a:xfrm>
        </p:grpSpPr>
        <p:pic>
          <p:nvPicPr>
            <p:cNvPr descr="preencoded.png" id="494" name="Google Shape;494;h54a3a0b12b5dd86b_1_448"/>
            <p:cNvPicPr preferRelativeResize="0"/>
            <p:nvPr/>
          </p:nvPicPr>
          <p:blipFill rotWithShape="1">
            <a:blip r:embed="rId6">
              <a:alphaModFix/>
            </a:blip>
            <a:srcRect b="0" l="0" r="0" t="0"/>
            <a:stretch/>
          </p:blipFill>
          <p:spPr>
            <a:xfrm>
              <a:off x="6610350" y="561975"/>
              <a:ext cx="6429375" cy="9248775"/>
            </a:xfrm>
            <a:prstGeom prst="rect">
              <a:avLst/>
            </a:prstGeom>
            <a:noFill/>
            <a:ln>
              <a:noFill/>
            </a:ln>
          </p:spPr>
        </p:pic>
        <p:pic>
          <p:nvPicPr>
            <p:cNvPr descr="preencoded.png" id="495" name="Google Shape;495;h54a3a0b12b5dd86b_1_448"/>
            <p:cNvPicPr preferRelativeResize="0"/>
            <p:nvPr/>
          </p:nvPicPr>
          <p:blipFill rotWithShape="1">
            <a:blip r:embed="rId7">
              <a:alphaModFix/>
            </a:blip>
            <a:srcRect b="0" l="0" r="0" t="0"/>
            <a:stretch/>
          </p:blipFill>
          <p:spPr>
            <a:xfrm>
              <a:off x="6981825" y="1352550"/>
              <a:ext cx="5686425" cy="7677150"/>
            </a:xfrm>
            <a:prstGeom prst="rect">
              <a:avLst/>
            </a:prstGeom>
            <a:noFill/>
            <a:ln>
              <a:noFill/>
            </a:ln>
          </p:spPr>
        </p:pic>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EEFF2"/>
        </a:solidFill>
      </p:bgPr>
    </p:bg>
    <p:spTree>
      <p:nvGrpSpPr>
        <p:cNvPr id="500" name="Shape 500"/>
        <p:cNvGrpSpPr/>
        <p:nvPr/>
      </p:nvGrpSpPr>
      <p:grpSpPr>
        <a:xfrm>
          <a:off x="0" y="0"/>
          <a:ext cx="0" cy="0"/>
          <a:chOff x="0" y="0"/>
          <a:chExt cx="0" cy="0"/>
        </a:xfrm>
      </p:grpSpPr>
      <p:pic>
        <p:nvPicPr>
          <p:cNvPr descr="preencoded.png" id="501" name="Google Shape;501;h54a3a0b12b5dd86b_1_467"/>
          <p:cNvPicPr preferRelativeResize="0"/>
          <p:nvPr/>
        </p:nvPicPr>
        <p:blipFill rotWithShape="1">
          <a:blip r:embed="rId3">
            <a:alphaModFix/>
          </a:blip>
          <a:srcRect b="0" l="0" r="0" t="0"/>
          <a:stretch/>
        </p:blipFill>
        <p:spPr>
          <a:xfrm>
            <a:off x="0" y="0"/>
            <a:ext cx="18288000" cy="10287000"/>
          </a:xfrm>
          <a:prstGeom prst="rect">
            <a:avLst/>
          </a:prstGeom>
          <a:noFill/>
          <a:ln>
            <a:noFill/>
          </a:ln>
        </p:spPr>
      </p:pic>
      <p:grpSp>
        <p:nvGrpSpPr>
          <p:cNvPr id="502" name="Google Shape;502;h54a3a0b12b5dd86b_1_467"/>
          <p:cNvGrpSpPr/>
          <p:nvPr/>
        </p:nvGrpSpPr>
        <p:grpSpPr>
          <a:xfrm>
            <a:off x="17640300" y="7994925"/>
            <a:ext cx="596549" cy="2063476"/>
            <a:chOff x="17640300" y="7994925"/>
            <a:chExt cx="596549" cy="2063476"/>
          </a:xfrm>
        </p:grpSpPr>
        <p:pic>
          <p:nvPicPr>
            <p:cNvPr descr="preencoded.png" id="503" name="Google Shape;503;h54a3a0b12b5dd86b_1_467"/>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504" name="Google Shape;504;h54a3a0b12b5dd86b_1_467"/>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E8BA4"/>
                </a:buClr>
                <a:buSzPts val="2710"/>
                <a:buFont typeface="Inter"/>
                <a:buNone/>
              </a:pPr>
              <a:r>
                <a:rPr b="1" i="0" lang="en-US" sz="2710" u="none" cap="none" strike="noStrike">
                  <a:solidFill>
                    <a:srgbClr val="EE8BA4"/>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505" name="Google Shape;505;h54a3a0b12b5dd86b_1_467"/>
          <p:cNvSpPr/>
          <p:nvPr/>
        </p:nvSpPr>
        <p:spPr>
          <a:xfrm>
            <a:off x="11668125" y="752475"/>
            <a:ext cx="6143700" cy="1143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B8CA4"/>
              </a:buClr>
              <a:buSzPts val="6000"/>
              <a:buFont typeface="Sail"/>
              <a:buNone/>
            </a:pPr>
            <a:r>
              <a:rPr b="0" i="0" lang="en-US" sz="6000" u="none" cap="none" strike="noStrike">
                <a:solidFill>
                  <a:srgbClr val="EB8CA4"/>
                </a:solidFill>
                <a:latin typeface="Sail"/>
                <a:ea typeface="Sail"/>
                <a:cs typeface="Sail"/>
                <a:sym typeface="Sail"/>
              </a:rPr>
              <a:t>A Magic Picture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EEFF2"/>
        </a:solidFill>
      </p:bgPr>
    </p:bg>
    <p:spTree>
      <p:nvGrpSpPr>
        <p:cNvPr id="510" name="Shape 510"/>
        <p:cNvGrpSpPr/>
        <p:nvPr/>
      </p:nvGrpSpPr>
      <p:grpSpPr>
        <a:xfrm>
          <a:off x="0" y="0"/>
          <a:ext cx="0" cy="0"/>
          <a:chOff x="0" y="0"/>
          <a:chExt cx="0" cy="0"/>
        </a:xfrm>
      </p:grpSpPr>
      <p:grpSp>
        <p:nvGrpSpPr>
          <p:cNvPr id="511" name="Google Shape;511;h54a3a0b12b5dd86b_1_476"/>
          <p:cNvGrpSpPr/>
          <p:nvPr/>
        </p:nvGrpSpPr>
        <p:grpSpPr>
          <a:xfrm>
            <a:off x="0" y="0"/>
            <a:ext cx="18288000" cy="10287000"/>
            <a:chOff x="0" y="0"/>
            <a:chExt cx="18288000" cy="10287000"/>
          </a:xfrm>
        </p:grpSpPr>
        <p:sp>
          <p:nvSpPr>
            <p:cNvPr id="512" name="Google Shape;512;h54a3a0b12b5dd86b_1_476"/>
            <p:cNvSpPr/>
            <p:nvPr/>
          </p:nvSpPr>
          <p:spPr>
            <a:xfrm>
              <a:off x="0" y="0"/>
              <a:ext cx="18288000" cy="10287000"/>
            </a:xfrm>
            <a:prstGeom prst="rect">
              <a:avLst/>
            </a:prstGeom>
            <a:solidFill>
              <a:srgbClr val="FEEF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13" name="Google Shape;513;h54a3a0b12b5dd86b_1_476"/>
            <p:cNvPicPr preferRelativeResize="0"/>
            <p:nvPr/>
          </p:nvPicPr>
          <p:blipFill rotWithShape="1">
            <a:blip r:embed="rId3">
              <a:alphaModFix/>
            </a:blip>
            <a:srcRect b="0" l="0" r="0" t="0"/>
            <a:stretch/>
          </p:blipFill>
          <p:spPr>
            <a:xfrm>
              <a:off x="10715625" y="0"/>
              <a:ext cx="7572375" cy="10287000"/>
            </a:xfrm>
            <a:prstGeom prst="rect">
              <a:avLst/>
            </a:prstGeom>
            <a:noFill/>
            <a:ln>
              <a:noFill/>
            </a:ln>
          </p:spPr>
        </p:pic>
        <p:pic>
          <p:nvPicPr>
            <p:cNvPr descr="preencoded.png" id="514" name="Google Shape;514;h54a3a0b12b5dd86b_1_476"/>
            <p:cNvPicPr preferRelativeResize="0"/>
            <p:nvPr/>
          </p:nvPicPr>
          <p:blipFill rotWithShape="1">
            <a:blip r:embed="rId4">
              <a:alphaModFix/>
            </a:blip>
            <a:srcRect b="0" l="0" r="0" t="0"/>
            <a:stretch/>
          </p:blipFill>
          <p:spPr>
            <a:xfrm>
              <a:off x="0" y="762000"/>
              <a:ext cx="5695950" cy="9525000"/>
            </a:xfrm>
            <a:prstGeom prst="rect">
              <a:avLst/>
            </a:prstGeom>
            <a:noFill/>
            <a:ln>
              <a:noFill/>
            </a:ln>
          </p:spPr>
        </p:pic>
      </p:grpSp>
      <p:grpSp>
        <p:nvGrpSpPr>
          <p:cNvPr id="515" name="Google Shape;515;h54a3a0b12b5dd86b_1_476"/>
          <p:cNvGrpSpPr/>
          <p:nvPr/>
        </p:nvGrpSpPr>
        <p:grpSpPr>
          <a:xfrm>
            <a:off x="17640300" y="7994925"/>
            <a:ext cx="596549" cy="2063476"/>
            <a:chOff x="17640300" y="7994925"/>
            <a:chExt cx="596549" cy="2063476"/>
          </a:xfrm>
        </p:grpSpPr>
        <p:pic>
          <p:nvPicPr>
            <p:cNvPr descr="preencoded.png" id="516" name="Google Shape;516;h54a3a0b12b5dd86b_1_476"/>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517" name="Google Shape;517;h54a3a0b12b5dd86b_1_476"/>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E8BA4"/>
                </a:buClr>
                <a:buSzPts val="2710"/>
                <a:buFont typeface="Inter"/>
                <a:buNone/>
              </a:pPr>
              <a:r>
                <a:rPr b="1" i="0" lang="en-US" sz="2710" u="none" cap="none" strike="noStrike">
                  <a:solidFill>
                    <a:srgbClr val="EE8BA4"/>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518" name="Google Shape;518;h54a3a0b12b5dd86b_1_476"/>
          <p:cNvPicPr preferRelativeResize="0"/>
          <p:nvPr/>
        </p:nvPicPr>
        <p:blipFill rotWithShape="1">
          <a:blip r:embed="rId6">
            <a:alphaModFix/>
          </a:blip>
          <a:srcRect b="0" l="0" r="0" t="0"/>
          <a:stretch/>
        </p:blipFill>
        <p:spPr>
          <a:xfrm>
            <a:off x="381000" y="2933700"/>
            <a:ext cx="10858500" cy="5895975"/>
          </a:xfrm>
          <a:prstGeom prst="rect">
            <a:avLst/>
          </a:prstGeom>
          <a:noFill/>
          <a:ln>
            <a:noFill/>
          </a:ln>
        </p:spPr>
      </p:pic>
      <p:sp>
        <p:nvSpPr>
          <p:cNvPr id="519" name="Google Shape;519;h54a3a0b12b5dd86b_1_476"/>
          <p:cNvSpPr/>
          <p:nvPr/>
        </p:nvSpPr>
        <p:spPr>
          <a:xfrm>
            <a:off x="4643438" y="938213"/>
            <a:ext cx="8829600" cy="1143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B8CA4"/>
              </a:buClr>
              <a:buSzPts val="6000"/>
              <a:buFont typeface="Sail"/>
              <a:buNone/>
            </a:pPr>
            <a:r>
              <a:rPr b="0" i="0" lang="en-US" sz="6000" u="none" cap="none" strike="noStrike">
                <a:solidFill>
                  <a:srgbClr val="EB8CA4"/>
                </a:solidFill>
                <a:latin typeface="Sail"/>
                <a:ea typeface="Sail"/>
                <a:cs typeface="Sail"/>
                <a:sym typeface="Sail"/>
              </a:rPr>
              <a:t>Fantasy Realm at a Glance</a:t>
            </a:r>
            <a:endParaRPr b="0" i="0" sz="6000" u="none" cap="none" strike="noStrike">
              <a:solidFill>
                <a:schemeClr val="dk1"/>
              </a:solidFill>
              <a:latin typeface="Calibri"/>
              <a:ea typeface="Calibri"/>
              <a:cs typeface="Calibri"/>
              <a:sym typeface="Calibri"/>
            </a:endParaRPr>
          </a:p>
        </p:txBody>
      </p:sp>
      <p:grpSp>
        <p:nvGrpSpPr>
          <p:cNvPr id="520" name="Google Shape;520;h54a3a0b12b5dd86b_1_476"/>
          <p:cNvGrpSpPr/>
          <p:nvPr/>
        </p:nvGrpSpPr>
        <p:grpSpPr>
          <a:xfrm>
            <a:off x="12087225" y="2800350"/>
            <a:ext cx="5292000" cy="1430775"/>
            <a:chOff x="12087225" y="2800350"/>
            <a:chExt cx="5292000" cy="1430775"/>
          </a:xfrm>
        </p:grpSpPr>
        <p:sp>
          <p:nvSpPr>
            <p:cNvPr id="521" name="Google Shape;521;h54a3a0b12b5dd86b_1_476"/>
            <p:cNvSpPr/>
            <p:nvPr/>
          </p:nvSpPr>
          <p:spPr>
            <a:xfrm>
              <a:off x="12087225" y="2800350"/>
              <a:ext cx="5292000" cy="68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ail"/>
                <a:buNone/>
              </a:pPr>
              <a:r>
                <a:rPr b="0" i="0" lang="en-US" sz="3600" u="none" cap="none" strike="noStrike">
                  <a:solidFill>
                    <a:srgbClr val="0E0E0E"/>
                  </a:solidFill>
                  <a:latin typeface="Sail"/>
                  <a:ea typeface="Sail"/>
                  <a:cs typeface="Sail"/>
                  <a:sym typeface="Sail"/>
                </a:rPr>
                <a:t>The Forest</a:t>
              </a:r>
              <a:endParaRPr b="0" i="0" sz="3600" u="none" cap="none" strike="noStrike">
                <a:solidFill>
                  <a:schemeClr val="dk1"/>
                </a:solidFill>
                <a:latin typeface="Calibri"/>
                <a:ea typeface="Calibri"/>
                <a:cs typeface="Calibri"/>
                <a:sym typeface="Calibri"/>
              </a:endParaRPr>
            </a:p>
          </p:txBody>
        </p:sp>
        <p:sp>
          <p:nvSpPr>
            <p:cNvPr id="522" name="Google Shape;522;h54a3a0b12b5dd86b_1_476"/>
            <p:cNvSpPr/>
            <p:nvPr/>
          </p:nvSpPr>
          <p:spPr>
            <a:xfrm>
              <a:off x="12087225" y="3400425"/>
              <a:ext cx="52617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magical forest filled with animals and enchanted creatures.</a:t>
              </a:r>
              <a:endParaRPr b="0" i="0" sz="2400" u="none" cap="none" strike="noStrike">
                <a:solidFill>
                  <a:schemeClr val="dk1"/>
                </a:solidFill>
                <a:latin typeface="Calibri"/>
                <a:ea typeface="Calibri"/>
                <a:cs typeface="Calibri"/>
                <a:sym typeface="Calibri"/>
              </a:endParaRPr>
            </a:p>
          </p:txBody>
        </p:sp>
      </p:grpSp>
      <p:grpSp>
        <p:nvGrpSpPr>
          <p:cNvPr id="523" name="Google Shape;523;h54a3a0b12b5dd86b_1_476"/>
          <p:cNvGrpSpPr/>
          <p:nvPr/>
        </p:nvGrpSpPr>
        <p:grpSpPr>
          <a:xfrm>
            <a:off x="12087225" y="5176838"/>
            <a:ext cx="5292000" cy="1430775"/>
            <a:chOff x="12087225" y="5176838"/>
            <a:chExt cx="5292000" cy="1430775"/>
          </a:xfrm>
        </p:grpSpPr>
        <p:sp>
          <p:nvSpPr>
            <p:cNvPr id="524" name="Google Shape;524;h54a3a0b12b5dd86b_1_476"/>
            <p:cNvSpPr/>
            <p:nvPr/>
          </p:nvSpPr>
          <p:spPr>
            <a:xfrm>
              <a:off x="12087225" y="5176838"/>
              <a:ext cx="5292000" cy="68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ail"/>
                <a:buNone/>
              </a:pPr>
              <a:r>
                <a:rPr b="0" i="0" lang="en-US" sz="3600" u="none" cap="none" strike="noStrike">
                  <a:solidFill>
                    <a:srgbClr val="0E0E0E"/>
                  </a:solidFill>
                  <a:latin typeface="Sail"/>
                  <a:ea typeface="Sail"/>
                  <a:cs typeface="Sail"/>
                  <a:sym typeface="Sail"/>
                </a:rPr>
                <a:t>The Caves</a:t>
              </a:r>
              <a:endParaRPr b="0" i="0" sz="3600" u="none" cap="none" strike="noStrike">
                <a:solidFill>
                  <a:schemeClr val="dk1"/>
                </a:solidFill>
                <a:latin typeface="Calibri"/>
                <a:ea typeface="Calibri"/>
                <a:cs typeface="Calibri"/>
                <a:sym typeface="Calibri"/>
              </a:endParaRPr>
            </a:p>
          </p:txBody>
        </p:sp>
        <p:sp>
          <p:nvSpPr>
            <p:cNvPr id="525" name="Google Shape;525;h54a3a0b12b5dd86b_1_476"/>
            <p:cNvSpPr/>
            <p:nvPr/>
          </p:nvSpPr>
          <p:spPr>
            <a:xfrm>
              <a:off x="12087225" y="5776913"/>
              <a:ext cx="52617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network of underground caves filled with gems and crystals.</a:t>
              </a:r>
              <a:endParaRPr b="0" i="0" sz="2400" u="none" cap="none" strike="noStrike">
                <a:solidFill>
                  <a:schemeClr val="dk1"/>
                </a:solidFill>
                <a:latin typeface="Calibri"/>
                <a:ea typeface="Calibri"/>
                <a:cs typeface="Calibri"/>
                <a:sym typeface="Calibri"/>
              </a:endParaRPr>
            </a:p>
          </p:txBody>
        </p:sp>
      </p:grpSp>
      <p:grpSp>
        <p:nvGrpSpPr>
          <p:cNvPr id="526" name="Google Shape;526;h54a3a0b12b5dd86b_1_476"/>
          <p:cNvGrpSpPr/>
          <p:nvPr/>
        </p:nvGrpSpPr>
        <p:grpSpPr>
          <a:xfrm>
            <a:off x="12087225" y="7548563"/>
            <a:ext cx="5292000" cy="1430775"/>
            <a:chOff x="12087225" y="7548563"/>
            <a:chExt cx="5292000" cy="1430775"/>
          </a:xfrm>
        </p:grpSpPr>
        <p:sp>
          <p:nvSpPr>
            <p:cNvPr id="527" name="Google Shape;527;h54a3a0b12b5dd86b_1_476"/>
            <p:cNvSpPr/>
            <p:nvPr/>
          </p:nvSpPr>
          <p:spPr>
            <a:xfrm>
              <a:off x="12087225" y="7548563"/>
              <a:ext cx="5292000" cy="68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ail"/>
                <a:buNone/>
              </a:pPr>
              <a:r>
                <a:rPr b="0" i="0" lang="en-US" sz="3600" u="none" cap="none" strike="noStrike">
                  <a:solidFill>
                    <a:srgbClr val="0E0E0E"/>
                  </a:solidFill>
                  <a:latin typeface="Sail"/>
                  <a:ea typeface="Sail"/>
                  <a:cs typeface="Sail"/>
                  <a:sym typeface="Sail"/>
                </a:rPr>
                <a:t>The Lair</a:t>
              </a:r>
              <a:endParaRPr b="0" i="0" sz="3600" u="none" cap="none" strike="noStrike">
                <a:solidFill>
                  <a:schemeClr val="dk1"/>
                </a:solidFill>
                <a:latin typeface="Calibri"/>
                <a:ea typeface="Calibri"/>
                <a:cs typeface="Calibri"/>
                <a:sym typeface="Calibri"/>
              </a:endParaRPr>
            </a:p>
          </p:txBody>
        </p:sp>
        <p:sp>
          <p:nvSpPr>
            <p:cNvPr id="528" name="Google Shape;528;h54a3a0b12b5dd86b_1_476"/>
            <p:cNvSpPr/>
            <p:nvPr/>
          </p:nvSpPr>
          <p:spPr>
            <a:xfrm>
              <a:off x="12087225" y="8148638"/>
              <a:ext cx="52617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dangerous and mysterious place where dragons reside.</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EEFF2"/>
        </a:solidFill>
      </p:bgPr>
    </p:bg>
    <p:spTree>
      <p:nvGrpSpPr>
        <p:cNvPr id="533" name="Shape 533"/>
        <p:cNvGrpSpPr/>
        <p:nvPr/>
      </p:nvGrpSpPr>
      <p:grpSpPr>
        <a:xfrm>
          <a:off x="0" y="0"/>
          <a:ext cx="0" cy="0"/>
          <a:chOff x="0" y="0"/>
          <a:chExt cx="0" cy="0"/>
        </a:xfrm>
      </p:grpSpPr>
      <p:grpSp>
        <p:nvGrpSpPr>
          <p:cNvPr id="534" name="Google Shape;534;h54a3a0b12b5dd86b_1_498"/>
          <p:cNvGrpSpPr/>
          <p:nvPr/>
        </p:nvGrpSpPr>
        <p:grpSpPr>
          <a:xfrm>
            <a:off x="0" y="0"/>
            <a:ext cx="18288000" cy="10287000"/>
            <a:chOff x="0" y="0"/>
            <a:chExt cx="18288000" cy="10287000"/>
          </a:xfrm>
        </p:grpSpPr>
        <p:sp>
          <p:nvSpPr>
            <p:cNvPr id="535" name="Google Shape;535;h54a3a0b12b5dd86b_1_498"/>
            <p:cNvSpPr/>
            <p:nvPr/>
          </p:nvSpPr>
          <p:spPr>
            <a:xfrm>
              <a:off x="0" y="0"/>
              <a:ext cx="18288000" cy="10287000"/>
            </a:xfrm>
            <a:prstGeom prst="rect">
              <a:avLst/>
            </a:prstGeom>
            <a:solidFill>
              <a:srgbClr val="FEEF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36" name="Google Shape;536;h54a3a0b12b5dd86b_1_498"/>
            <p:cNvPicPr preferRelativeResize="0"/>
            <p:nvPr/>
          </p:nvPicPr>
          <p:blipFill rotWithShape="1">
            <a:blip r:embed="rId3">
              <a:alphaModFix/>
            </a:blip>
            <a:srcRect b="0" l="0" r="0" t="0"/>
            <a:stretch/>
          </p:blipFill>
          <p:spPr>
            <a:xfrm>
              <a:off x="5172075" y="0"/>
              <a:ext cx="13115925" cy="7258050"/>
            </a:xfrm>
            <a:prstGeom prst="rect">
              <a:avLst/>
            </a:prstGeom>
            <a:noFill/>
            <a:ln>
              <a:noFill/>
            </a:ln>
          </p:spPr>
        </p:pic>
        <p:pic>
          <p:nvPicPr>
            <p:cNvPr descr="preencoded.png" id="537" name="Google Shape;537;h54a3a0b12b5dd86b_1_498"/>
            <p:cNvPicPr preferRelativeResize="0"/>
            <p:nvPr/>
          </p:nvPicPr>
          <p:blipFill rotWithShape="1">
            <a:blip r:embed="rId4">
              <a:alphaModFix/>
            </a:blip>
            <a:srcRect b="0" l="0" r="0" t="0"/>
            <a:stretch/>
          </p:blipFill>
          <p:spPr>
            <a:xfrm>
              <a:off x="0" y="3886200"/>
              <a:ext cx="11258550" cy="6400800"/>
            </a:xfrm>
            <a:prstGeom prst="rect">
              <a:avLst/>
            </a:prstGeom>
            <a:noFill/>
            <a:ln>
              <a:noFill/>
            </a:ln>
          </p:spPr>
        </p:pic>
      </p:grpSp>
      <p:grpSp>
        <p:nvGrpSpPr>
          <p:cNvPr id="538" name="Google Shape;538;h54a3a0b12b5dd86b_1_498"/>
          <p:cNvGrpSpPr/>
          <p:nvPr/>
        </p:nvGrpSpPr>
        <p:grpSpPr>
          <a:xfrm>
            <a:off x="17640300" y="7994925"/>
            <a:ext cx="596549" cy="2063476"/>
            <a:chOff x="17640300" y="7994925"/>
            <a:chExt cx="596549" cy="2063476"/>
          </a:xfrm>
        </p:grpSpPr>
        <p:pic>
          <p:nvPicPr>
            <p:cNvPr descr="preencoded.png" id="539" name="Google Shape;539;h54a3a0b12b5dd86b_1_498"/>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540" name="Google Shape;540;h54a3a0b12b5dd86b_1_49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E8BA4"/>
                </a:buClr>
                <a:buSzPts val="2710"/>
                <a:buFont typeface="Inter"/>
                <a:buNone/>
              </a:pPr>
              <a:r>
                <a:rPr b="1" i="0" lang="en-US" sz="2710" u="none" cap="none" strike="noStrike">
                  <a:solidFill>
                    <a:srgbClr val="EE8BA4"/>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541" name="Google Shape;541;h54a3a0b12b5dd86b_1_498"/>
          <p:cNvPicPr preferRelativeResize="0"/>
          <p:nvPr/>
        </p:nvPicPr>
        <p:blipFill rotWithShape="1">
          <a:blip r:embed="rId6">
            <a:alphaModFix/>
          </a:blip>
          <a:srcRect b="0" l="0" r="0" t="0"/>
          <a:stretch/>
        </p:blipFill>
        <p:spPr>
          <a:xfrm>
            <a:off x="9363075" y="0"/>
            <a:ext cx="28575" cy="1304925"/>
          </a:xfrm>
          <a:prstGeom prst="rect">
            <a:avLst/>
          </a:prstGeom>
          <a:noFill/>
          <a:ln>
            <a:noFill/>
          </a:ln>
        </p:spPr>
      </p:pic>
      <p:grpSp>
        <p:nvGrpSpPr>
          <p:cNvPr id="542" name="Google Shape;542;h54a3a0b12b5dd86b_1_498"/>
          <p:cNvGrpSpPr/>
          <p:nvPr/>
        </p:nvGrpSpPr>
        <p:grpSpPr>
          <a:xfrm>
            <a:off x="8410575" y="1304925"/>
            <a:ext cx="1905000" cy="836400"/>
            <a:chOff x="8410575" y="1304925"/>
            <a:chExt cx="1905000" cy="836400"/>
          </a:xfrm>
        </p:grpSpPr>
        <p:sp>
          <p:nvSpPr>
            <p:cNvPr id="543" name="Google Shape;543;h54a3a0b12b5dd86b_1_498"/>
            <p:cNvSpPr/>
            <p:nvPr/>
          </p:nvSpPr>
          <p:spPr>
            <a:xfrm>
              <a:off x="8410575" y="1304925"/>
              <a:ext cx="1905000" cy="828600"/>
            </a:xfrm>
            <a:prstGeom prst="roundRect">
              <a:avLst>
                <a:gd fmla="val 13793" name="adj"/>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h54a3a0b12b5dd86b_1_498"/>
            <p:cNvSpPr/>
            <p:nvPr/>
          </p:nvSpPr>
          <p:spPr>
            <a:xfrm>
              <a:off x="8839200" y="1457325"/>
              <a:ext cx="1207800" cy="68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ail"/>
                <a:buNone/>
              </a:pPr>
              <a:r>
                <a:rPr b="0" i="0" lang="en-US" sz="3600" u="none" cap="none" strike="noStrike">
                  <a:solidFill>
                    <a:srgbClr val="0E0E0E"/>
                  </a:solidFill>
                  <a:latin typeface="Sail"/>
                  <a:ea typeface="Sail"/>
                  <a:cs typeface="Sail"/>
                  <a:sym typeface="Sail"/>
                </a:rPr>
                <a:t>May</a:t>
              </a:r>
              <a:endParaRPr b="0" i="0" sz="3600" u="none" cap="none" strike="noStrike">
                <a:solidFill>
                  <a:schemeClr val="dk1"/>
                </a:solidFill>
                <a:latin typeface="Calibri"/>
                <a:ea typeface="Calibri"/>
                <a:cs typeface="Calibri"/>
                <a:sym typeface="Calibri"/>
              </a:endParaRPr>
            </a:p>
          </p:txBody>
        </p:sp>
      </p:grpSp>
      <p:cxnSp>
        <p:nvCxnSpPr>
          <p:cNvPr id="545" name="Google Shape;545;h54a3a0b12b5dd86b_1_498"/>
          <p:cNvCxnSpPr/>
          <p:nvPr/>
        </p:nvCxnSpPr>
        <p:spPr>
          <a:xfrm rot="-5400000">
            <a:off x="8672363" y="2838445"/>
            <a:ext cx="1410000" cy="0"/>
          </a:xfrm>
          <a:prstGeom prst="straightConnector1">
            <a:avLst/>
          </a:prstGeom>
          <a:noFill/>
          <a:ln cap="flat" cmpd="sng" w="28575">
            <a:solidFill>
              <a:srgbClr val="000000"/>
            </a:solidFill>
            <a:prstDash val="solid"/>
            <a:round/>
            <a:headEnd len="sm" w="sm" type="none"/>
            <a:tailEnd len="sm" w="sm" type="none"/>
          </a:ln>
        </p:spPr>
      </p:cxnSp>
      <p:grpSp>
        <p:nvGrpSpPr>
          <p:cNvPr id="546" name="Google Shape;546;h54a3a0b12b5dd86b_1_498"/>
          <p:cNvGrpSpPr/>
          <p:nvPr/>
        </p:nvGrpSpPr>
        <p:grpSpPr>
          <a:xfrm>
            <a:off x="8410575" y="3543300"/>
            <a:ext cx="1905000" cy="836400"/>
            <a:chOff x="8410575" y="3543300"/>
            <a:chExt cx="1905000" cy="836400"/>
          </a:xfrm>
        </p:grpSpPr>
        <p:sp>
          <p:nvSpPr>
            <p:cNvPr id="547" name="Google Shape;547;h54a3a0b12b5dd86b_1_498"/>
            <p:cNvSpPr/>
            <p:nvPr/>
          </p:nvSpPr>
          <p:spPr>
            <a:xfrm>
              <a:off x="8410575" y="3543300"/>
              <a:ext cx="1905000" cy="828600"/>
            </a:xfrm>
            <a:prstGeom prst="roundRect">
              <a:avLst>
                <a:gd fmla="val 13793" name="adj"/>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h54a3a0b12b5dd86b_1_498"/>
            <p:cNvSpPr/>
            <p:nvPr/>
          </p:nvSpPr>
          <p:spPr>
            <a:xfrm>
              <a:off x="8877300" y="3695700"/>
              <a:ext cx="1131600" cy="68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ail"/>
                <a:buNone/>
              </a:pPr>
              <a:r>
                <a:rPr b="0" i="0" lang="en-US" sz="3600" u="none" cap="none" strike="noStrike">
                  <a:solidFill>
                    <a:srgbClr val="0E0E0E"/>
                  </a:solidFill>
                  <a:latin typeface="Sail"/>
                  <a:ea typeface="Sail"/>
                  <a:cs typeface="Sail"/>
                  <a:sym typeface="Sail"/>
                </a:rPr>
                <a:t>June</a:t>
              </a:r>
              <a:endParaRPr b="0" i="0" sz="3600" u="none" cap="none" strike="noStrike">
                <a:solidFill>
                  <a:schemeClr val="dk1"/>
                </a:solidFill>
                <a:latin typeface="Calibri"/>
                <a:ea typeface="Calibri"/>
                <a:cs typeface="Calibri"/>
                <a:sym typeface="Calibri"/>
              </a:endParaRPr>
            </a:p>
          </p:txBody>
        </p:sp>
      </p:grpSp>
      <p:cxnSp>
        <p:nvCxnSpPr>
          <p:cNvPr id="549" name="Google Shape;549;h54a3a0b12b5dd86b_1_498"/>
          <p:cNvCxnSpPr/>
          <p:nvPr/>
        </p:nvCxnSpPr>
        <p:spPr>
          <a:xfrm rot="-5400000">
            <a:off x="8672363" y="5076820"/>
            <a:ext cx="1410000" cy="0"/>
          </a:xfrm>
          <a:prstGeom prst="straightConnector1">
            <a:avLst/>
          </a:prstGeom>
          <a:noFill/>
          <a:ln cap="flat" cmpd="sng" w="28575">
            <a:solidFill>
              <a:srgbClr val="000000"/>
            </a:solidFill>
            <a:prstDash val="solid"/>
            <a:round/>
            <a:headEnd len="sm" w="sm" type="none"/>
            <a:tailEnd len="sm" w="sm" type="none"/>
          </a:ln>
        </p:spPr>
      </p:cxnSp>
      <p:grpSp>
        <p:nvGrpSpPr>
          <p:cNvPr id="550" name="Google Shape;550;h54a3a0b12b5dd86b_1_498"/>
          <p:cNvGrpSpPr/>
          <p:nvPr/>
        </p:nvGrpSpPr>
        <p:grpSpPr>
          <a:xfrm>
            <a:off x="8410575" y="5781675"/>
            <a:ext cx="1905000" cy="836400"/>
            <a:chOff x="8410575" y="5781675"/>
            <a:chExt cx="1905000" cy="836400"/>
          </a:xfrm>
        </p:grpSpPr>
        <p:sp>
          <p:nvSpPr>
            <p:cNvPr id="551" name="Google Shape;551;h54a3a0b12b5dd86b_1_498"/>
            <p:cNvSpPr/>
            <p:nvPr/>
          </p:nvSpPr>
          <p:spPr>
            <a:xfrm>
              <a:off x="8410575" y="5781675"/>
              <a:ext cx="1905000" cy="828600"/>
            </a:xfrm>
            <a:prstGeom prst="roundRect">
              <a:avLst>
                <a:gd fmla="val 13793" name="adj"/>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h54a3a0b12b5dd86b_1_498"/>
            <p:cNvSpPr/>
            <p:nvPr/>
          </p:nvSpPr>
          <p:spPr>
            <a:xfrm>
              <a:off x="8905875" y="5934075"/>
              <a:ext cx="1074300" cy="68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ail"/>
                <a:buNone/>
              </a:pPr>
              <a:r>
                <a:rPr b="0" i="0" lang="en-US" sz="3600" u="none" cap="none" strike="noStrike">
                  <a:solidFill>
                    <a:srgbClr val="0E0E0E"/>
                  </a:solidFill>
                  <a:latin typeface="Sail"/>
                  <a:ea typeface="Sail"/>
                  <a:cs typeface="Sail"/>
                  <a:sym typeface="Sail"/>
                </a:rPr>
                <a:t>July</a:t>
              </a:r>
              <a:endParaRPr b="0" i="0" sz="3600" u="none" cap="none" strike="noStrike">
                <a:solidFill>
                  <a:schemeClr val="dk1"/>
                </a:solidFill>
                <a:latin typeface="Calibri"/>
                <a:ea typeface="Calibri"/>
                <a:cs typeface="Calibri"/>
                <a:sym typeface="Calibri"/>
              </a:endParaRPr>
            </a:p>
          </p:txBody>
        </p:sp>
      </p:grpSp>
      <p:cxnSp>
        <p:nvCxnSpPr>
          <p:cNvPr id="553" name="Google Shape;553;h54a3a0b12b5dd86b_1_498"/>
          <p:cNvCxnSpPr/>
          <p:nvPr/>
        </p:nvCxnSpPr>
        <p:spPr>
          <a:xfrm rot="-5400000">
            <a:off x="8672363" y="7315195"/>
            <a:ext cx="1410000" cy="0"/>
          </a:xfrm>
          <a:prstGeom prst="straightConnector1">
            <a:avLst/>
          </a:prstGeom>
          <a:noFill/>
          <a:ln cap="flat" cmpd="sng" w="28575">
            <a:solidFill>
              <a:srgbClr val="000000"/>
            </a:solidFill>
            <a:prstDash val="solid"/>
            <a:round/>
            <a:headEnd len="sm" w="sm" type="none"/>
            <a:tailEnd len="sm" w="sm" type="none"/>
          </a:ln>
        </p:spPr>
      </p:cxnSp>
      <p:grpSp>
        <p:nvGrpSpPr>
          <p:cNvPr id="554" name="Google Shape;554;h54a3a0b12b5dd86b_1_498"/>
          <p:cNvGrpSpPr/>
          <p:nvPr/>
        </p:nvGrpSpPr>
        <p:grpSpPr>
          <a:xfrm>
            <a:off x="8410575" y="8020050"/>
            <a:ext cx="1905000" cy="836400"/>
            <a:chOff x="8410575" y="8020050"/>
            <a:chExt cx="1905000" cy="836400"/>
          </a:xfrm>
        </p:grpSpPr>
        <p:sp>
          <p:nvSpPr>
            <p:cNvPr id="555" name="Google Shape;555;h54a3a0b12b5dd86b_1_498"/>
            <p:cNvSpPr/>
            <p:nvPr/>
          </p:nvSpPr>
          <p:spPr>
            <a:xfrm>
              <a:off x="8410575" y="8020050"/>
              <a:ext cx="1905000" cy="828600"/>
            </a:xfrm>
            <a:prstGeom prst="roundRect">
              <a:avLst>
                <a:gd fmla="val 13793" name="adj"/>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h54a3a0b12b5dd86b_1_498"/>
            <p:cNvSpPr/>
            <p:nvPr/>
          </p:nvSpPr>
          <p:spPr>
            <a:xfrm>
              <a:off x="8877300" y="8172450"/>
              <a:ext cx="1131600" cy="68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ail"/>
                <a:buNone/>
              </a:pPr>
              <a:r>
                <a:rPr b="0" i="0" lang="en-US" sz="3600" u="none" cap="none" strike="noStrike">
                  <a:solidFill>
                    <a:srgbClr val="0E0E0E"/>
                  </a:solidFill>
                  <a:latin typeface="Sail"/>
                  <a:ea typeface="Sail"/>
                  <a:cs typeface="Sail"/>
                  <a:sym typeface="Sail"/>
                </a:rPr>
                <a:t>Aug</a:t>
              </a:r>
              <a:endParaRPr b="0" i="0" sz="3600" u="none" cap="none" strike="noStrike">
                <a:solidFill>
                  <a:schemeClr val="dk1"/>
                </a:solidFill>
                <a:latin typeface="Calibri"/>
                <a:ea typeface="Calibri"/>
                <a:cs typeface="Calibri"/>
                <a:sym typeface="Calibri"/>
              </a:endParaRPr>
            </a:p>
          </p:txBody>
        </p:sp>
      </p:grpSp>
      <p:cxnSp>
        <p:nvCxnSpPr>
          <p:cNvPr id="557" name="Google Shape;557;h54a3a0b12b5dd86b_1_498"/>
          <p:cNvCxnSpPr/>
          <p:nvPr/>
        </p:nvCxnSpPr>
        <p:spPr>
          <a:xfrm rot="-5400000">
            <a:off x="8672363" y="9553570"/>
            <a:ext cx="1410000" cy="0"/>
          </a:xfrm>
          <a:prstGeom prst="straightConnector1">
            <a:avLst/>
          </a:prstGeom>
          <a:noFill/>
          <a:ln cap="flat" cmpd="sng" w="28575">
            <a:solidFill>
              <a:srgbClr val="000000"/>
            </a:solidFill>
            <a:prstDash val="solid"/>
            <a:round/>
            <a:headEnd len="sm" w="sm" type="none"/>
            <a:tailEnd len="sm" w="sm" type="none"/>
          </a:ln>
        </p:spPr>
      </p:cxnSp>
      <p:grpSp>
        <p:nvGrpSpPr>
          <p:cNvPr id="558" name="Google Shape;558;h54a3a0b12b5dd86b_1_498"/>
          <p:cNvGrpSpPr/>
          <p:nvPr/>
        </p:nvGrpSpPr>
        <p:grpSpPr>
          <a:xfrm>
            <a:off x="1504950" y="1138238"/>
            <a:ext cx="6534300" cy="1181100"/>
            <a:chOff x="1504950" y="1138238"/>
            <a:chExt cx="6534300" cy="1181100"/>
          </a:xfrm>
        </p:grpSpPr>
        <p:sp>
          <p:nvSpPr>
            <p:cNvPr id="559" name="Google Shape;559;h54a3a0b12b5dd86b_1_498"/>
            <p:cNvSpPr/>
            <p:nvPr/>
          </p:nvSpPr>
          <p:spPr>
            <a:xfrm>
              <a:off x="1504950" y="1138238"/>
              <a:ext cx="6534300" cy="1181100"/>
            </a:xfrm>
            <a:prstGeom prst="rect">
              <a:avLst/>
            </a:prstGeom>
            <a:noFill/>
            <a:ln cap="flat" cmpd="sng" w="19050">
              <a:solidFill>
                <a:srgbClr val="EE8BA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h54a3a0b12b5dd86b_1_498"/>
            <p:cNvSpPr/>
            <p:nvPr/>
          </p:nvSpPr>
          <p:spPr>
            <a:xfrm>
              <a:off x="1779270" y="1366838"/>
              <a:ext cx="59856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rare eclipse occurs, causing strange and unpredictable effects across the land.</a:t>
              </a:r>
              <a:endParaRPr b="0" i="0" sz="2400" u="none" cap="none" strike="noStrike">
                <a:solidFill>
                  <a:schemeClr val="dk1"/>
                </a:solidFill>
                <a:latin typeface="Calibri"/>
                <a:ea typeface="Calibri"/>
                <a:cs typeface="Calibri"/>
                <a:sym typeface="Calibri"/>
              </a:endParaRPr>
            </a:p>
          </p:txBody>
        </p:sp>
      </p:grpSp>
      <p:grpSp>
        <p:nvGrpSpPr>
          <p:cNvPr id="561" name="Google Shape;561;h54a3a0b12b5dd86b_1_498"/>
          <p:cNvGrpSpPr/>
          <p:nvPr/>
        </p:nvGrpSpPr>
        <p:grpSpPr>
          <a:xfrm>
            <a:off x="1504950" y="5700713"/>
            <a:ext cx="6534300" cy="1181100"/>
            <a:chOff x="1504950" y="5700713"/>
            <a:chExt cx="6534300" cy="1181100"/>
          </a:xfrm>
        </p:grpSpPr>
        <p:sp>
          <p:nvSpPr>
            <p:cNvPr id="562" name="Google Shape;562;h54a3a0b12b5dd86b_1_498"/>
            <p:cNvSpPr/>
            <p:nvPr/>
          </p:nvSpPr>
          <p:spPr>
            <a:xfrm>
              <a:off x="1504950" y="5700713"/>
              <a:ext cx="6534300" cy="1181100"/>
            </a:xfrm>
            <a:prstGeom prst="rect">
              <a:avLst/>
            </a:prstGeom>
            <a:noFill/>
            <a:ln cap="flat" cmpd="sng" w="19050">
              <a:solidFill>
                <a:srgbClr val="EE8BA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h54a3a0b12b5dd86b_1_498"/>
            <p:cNvSpPr/>
            <p:nvPr/>
          </p:nvSpPr>
          <p:spPr>
            <a:xfrm>
              <a:off x="1779270" y="5929313"/>
              <a:ext cx="59856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volcanic eruption devastates a nearby city, forcing its inhabitants to flee to the safety.</a:t>
              </a:r>
              <a:endParaRPr b="0" i="0" sz="2400" u="none" cap="none" strike="noStrike">
                <a:solidFill>
                  <a:schemeClr val="dk1"/>
                </a:solidFill>
                <a:latin typeface="Calibri"/>
                <a:ea typeface="Calibri"/>
                <a:cs typeface="Calibri"/>
                <a:sym typeface="Calibri"/>
              </a:endParaRPr>
            </a:p>
          </p:txBody>
        </p:sp>
      </p:grpSp>
      <p:grpSp>
        <p:nvGrpSpPr>
          <p:cNvPr id="564" name="Google Shape;564;h54a3a0b12b5dd86b_1_498"/>
          <p:cNvGrpSpPr/>
          <p:nvPr/>
        </p:nvGrpSpPr>
        <p:grpSpPr>
          <a:xfrm>
            <a:off x="10687050" y="3409950"/>
            <a:ext cx="6105600" cy="1181100"/>
            <a:chOff x="10687050" y="3409950"/>
            <a:chExt cx="6105600" cy="1181100"/>
          </a:xfrm>
        </p:grpSpPr>
        <p:sp>
          <p:nvSpPr>
            <p:cNvPr id="565" name="Google Shape;565;h54a3a0b12b5dd86b_1_498"/>
            <p:cNvSpPr/>
            <p:nvPr/>
          </p:nvSpPr>
          <p:spPr>
            <a:xfrm>
              <a:off x="10687050" y="3409950"/>
              <a:ext cx="6105600" cy="1181100"/>
            </a:xfrm>
            <a:prstGeom prst="rect">
              <a:avLst/>
            </a:prstGeom>
            <a:noFill/>
            <a:ln cap="flat" cmpd="sng" w="19050">
              <a:solidFill>
                <a:srgbClr val="EE8BA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h54a3a0b12b5dd86b_1_498"/>
            <p:cNvSpPr/>
            <p:nvPr/>
          </p:nvSpPr>
          <p:spPr>
            <a:xfrm>
              <a:off x="10961370" y="3638550"/>
              <a:ext cx="55569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group of adventurers sets out to recover an ancient artifact.</a:t>
              </a:r>
              <a:endParaRPr b="0" i="0" sz="2400" u="none" cap="none" strike="noStrike">
                <a:solidFill>
                  <a:schemeClr val="dk1"/>
                </a:solidFill>
                <a:latin typeface="Calibri"/>
                <a:ea typeface="Calibri"/>
                <a:cs typeface="Calibri"/>
                <a:sym typeface="Calibri"/>
              </a:endParaRPr>
            </a:p>
          </p:txBody>
        </p:sp>
      </p:grpSp>
      <p:grpSp>
        <p:nvGrpSpPr>
          <p:cNvPr id="567" name="Google Shape;567;h54a3a0b12b5dd86b_1_498"/>
          <p:cNvGrpSpPr/>
          <p:nvPr/>
        </p:nvGrpSpPr>
        <p:grpSpPr>
          <a:xfrm>
            <a:off x="10687050" y="7939087"/>
            <a:ext cx="6105600" cy="1181100"/>
            <a:chOff x="10687050" y="7939087"/>
            <a:chExt cx="6105600" cy="1181100"/>
          </a:xfrm>
        </p:grpSpPr>
        <p:sp>
          <p:nvSpPr>
            <p:cNvPr id="568" name="Google Shape;568;h54a3a0b12b5dd86b_1_498"/>
            <p:cNvSpPr/>
            <p:nvPr/>
          </p:nvSpPr>
          <p:spPr>
            <a:xfrm>
              <a:off x="10687050" y="7939087"/>
              <a:ext cx="6105600" cy="1181100"/>
            </a:xfrm>
            <a:prstGeom prst="rect">
              <a:avLst/>
            </a:prstGeom>
            <a:noFill/>
            <a:ln cap="flat" cmpd="sng" w="19050">
              <a:solidFill>
                <a:srgbClr val="EE8BA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h54a3a0b12b5dd86b_1_498"/>
            <p:cNvSpPr/>
            <p:nvPr/>
          </p:nvSpPr>
          <p:spPr>
            <a:xfrm>
              <a:off x="10961370" y="8167687"/>
              <a:ext cx="55569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powerful sorcerer and a cunning thief cross paths, leading to partnership.</a:t>
              </a:r>
              <a:endParaRPr b="0" i="0" sz="2400" u="none" cap="none" strike="noStrike">
                <a:solidFill>
                  <a:schemeClr val="dk1"/>
                </a:solidFill>
                <a:latin typeface="Calibri"/>
                <a:ea typeface="Calibri"/>
                <a:cs typeface="Calibri"/>
                <a:sym typeface="Calibri"/>
              </a:endParaRPr>
            </a:p>
          </p:txBody>
        </p:sp>
      </p:grpSp>
      <p:sp>
        <p:nvSpPr>
          <p:cNvPr id="570" name="Google Shape;570;h54a3a0b12b5dd86b_1_498"/>
          <p:cNvSpPr/>
          <p:nvPr/>
        </p:nvSpPr>
        <p:spPr>
          <a:xfrm>
            <a:off x="12344400" y="1152525"/>
            <a:ext cx="4714800" cy="1143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B8CA4"/>
              </a:buClr>
              <a:buSzPts val="6000"/>
              <a:buFont typeface="Sail"/>
              <a:buNone/>
            </a:pPr>
            <a:r>
              <a:rPr b="0" i="0" lang="en-US" sz="6000" u="none" cap="none" strike="noStrike">
                <a:solidFill>
                  <a:srgbClr val="EB8CA4"/>
                </a:solidFill>
                <a:latin typeface="Sail"/>
                <a:ea typeface="Sail"/>
                <a:cs typeface="Sail"/>
                <a:sym typeface="Sail"/>
              </a:rPr>
              <a:t>The Timeline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EEFF2"/>
        </a:solidFill>
      </p:bgPr>
    </p:bg>
    <p:spTree>
      <p:nvGrpSpPr>
        <p:cNvPr id="575" name="Shape 575"/>
        <p:cNvGrpSpPr/>
        <p:nvPr/>
      </p:nvGrpSpPr>
      <p:grpSpPr>
        <a:xfrm>
          <a:off x="0" y="0"/>
          <a:ext cx="0" cy="0"/>
          <a:chOff x="0" y="0"/>
          <a:chExt cx="0" cy="0"/>
        </a:xfrm>
      </p:grpSpPr>
      <p:grpSp>
        <p:nvGrpSpPr>
          <p:cNvPr id="576" name="Google Shape;576;h54a3a0b12b5dd86b_1_539"/>
          <p:cNvGrpSpPr/>
          <p:nvPr/>
        </p:nvGrpSpPr>
        <p:grpSpPr>
          <a:xfrm>
            <a:off x="0" y="0"/>
            <a:ext cx="18288000" cy="10287000"/>
            <a:chOff x="0" y="0"/>
            <a:chExt cx="18288000" cy="10287000"/>
          </a:xfrm>
        </p:grpSpPr>
        <p:sp>
          <p:nvSpPr>
            <p:cNvPr id="577" name="Google Shape;577;h54a3a0b12b5dd86b_1_539"/>
            <p:cNvSpPr/>
            <p:nvPr/>
          </p:nvSpPr>
          <p:spPr>
            <a:xfrm>
              <a:off x="0" y="0"/>
              <a:ext cx="18288000" cy="10287000"/>
            </a:xfrm>
            <a:prstGeom prst="rect">
              <a:avLst/>
            </a:prstGeom>
            <a:solidFill>
              <a:srgbClr val="FEEF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78" name="Google Shape;578;h54a3a0b12b5dd86b_1_539"/>
            <p:cNvPicPr preferRelativeResize="0"/>
            <p:nvPr/>
          </p:nvPicPr>
          <p:blipFill rotWithShape="1">
            <a:blip r:embed="rId3">
              <a:alphaModFix/>
            </a:blip>
            <a:srcRect b="0" l="0" r="0" t="0"/>
            <a:stretch/>
          </p:blipFill>
          <p:spPr>
            <a:xfrm>
              <a:off x="0" y="1819275"/>
              <a:ext cx="13477874" cy="8467725"/>
            </a:xfrm>
            <a:prstGeom prst="rect">
              <a:avLst/>
            </a:prstGeom>
            <a:noFill/>
            <a:ln>
              <a:noFill/>
            </a:ln>
          </p:spPr>
        </p:pic>
        <p:pic>
          <p:nvPicPr>
            <p:cNvPr descr="preencoded.png" id="579" name="Google Shape;579;h54a3a0b12b5dd86b_1_539"/>
            <p:cNvPicPr preferRelativeResize="0"/>
            <p:nvPr/>
          </p:nvPicPr>
          <p:blipFill rotWithShape="1">
            <a:blip r:embed="rId4">
              <a:alphaModFix/>
            </a:blip>
            <a:srcRect b="0" l="0" r="0" t="0"/>
            <a:stretch/>
          </p:blipFill>
          <p:spPr>
            <a:xfrm>
              <a:off x="7439025" y="0"/>
              <a:ext cx="10848975" cy="5362575"/>
            </a:xfrm>
            <a:prstGeom prst="rect">
              <a:avLst/>
            </a:prstGeom>
            <a:noFill/>
            <a:ln>
              <a:noFill/>
            </a:ln>
          </p:spPr>
        </p:pic>
      </p:grpSp>
      <p:grpSp>
        <p:nvGrpSpPr>
          <p:cNvPr id="580" name="Google Shape;580;h54a3a0b12b5dd86b_1_539"/>
          <p:cNvGrpSpPr/>
          <p:nvPr/>
        </p:nvGrpSpPr>
        <p:grpSpPr>
          <a:xfrm>
            <a:off x="17640300" y="7994925"/>
            <a:ext cx="596549" cy="2063476"/>
            <a:chOff x="17640300" y="7994925"/>
            <a:chExt cx="596549" cy="2063476"/>
          </a:xfrm>
        </p:grpSpPr>
        <p:pic>
          <p:nvPicPr>
            <p:cNvPr descr="preencoded.png" id="581" name="Google Shape;581;h54a3a0b12b5dd86b_1_539"/>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582" name="Google Shape;582;h54a3a0b12b5dd86b_1_539"/>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E8BA4"/>
                </a:buClr>
                <a:buSzPts val="2710"/>
                <a:buFont typeface="Inter"/>
                <a:buNone/>
              </a:pPr>
              <a:r>
                <a:rPr b="1" i="0" lang="en-US" sz="2710" u="none" cap="none" strike="noStrike">
                  <a:solidFill>
                    <a:srgbClr val="EE8BA4"/>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583" name="Google Shape;583;h54a3a0b12b5dd86b_1_539"/>
          <p:cNvSpPr/>
          <p:nvPr/>
        </p:nvSpPr>
        <p:spPr>
          <a:xfrm>
            <a:off x="7419975" y="1152525"/>
            <a:ext cx="3638700" cy="1143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B8CA4"/>
              </a:buClr>
              <a:buSzPts val="6000"/>
              <a:buFont typeface="Sail"/>
              <a:buNone/>
            </a:pPr>
            <a:r>
              <a:rPr b="0" i="0" lang="en-US" sz="6000" u="none" cap="none" strike="noStrike">
                <a:solidFill>
                  <a:srgbClr val="EB8CA4"/>
                </a:solidFill>
                <a:latin typeface="Sail"/>
                <a:ea typeface="Sail"/>
                <a:cs typeface="Sail"/>
                <a:sym typeface="Sail"/>
              </a:rPr>
              <a:t>Our Team</a:t>
            </a:r>
            <a:endParaRPr b="0" i="0" sz="6000" u="none" cap="none" strike="noStrike">
              <a:solidFill>
                <a:schemeClr val="dk1"/>
              </a:solidFill>
              <a:latin typeface="Calibri"/>
              <a:ea typeface="Calibri"/>
              <a:cs typeface="Calibri"/>
              <a:sym typeface="Calibri"/>
            </a:endParaRPr>
          </a:p>
        </p:txBody>
      </p:sp>
      <p:grpSp>
        <p:nvGrpSpPr>
          <p:cNvPr id="584" name="Google Shape;584;h54a3a0b12b5dd86b_1_539"/>
          <p:cNvGrpSpPr/>
          <p:nvPr/>
        </p:nvGrpSpPr>
        <p:grpSpPr>
          <a:xfrm>
            <a:off x="1506855" y="2995613"/>
            <a:ext cx="4663500" cy="5831175"/>
            <a:chOff x="1506855" y="2995613"/>
            <a:chExt cx="4663500" cy="5831175"/>
          </a:xfrm>
        </p:grpSpPr>
        <p:pic>
          <p:nvPicPr>
            <p:cNvPr descr="preencoded.png" id="585" name="Google Shape;585;h54a3a0b12b5dd86b_1_539"/>
            <p:cNvPicPr preferRelativeResize="0"/>
            <p:nvPr/>
          </p:nvPicPr>
          <p:blipFill rotWithShape="1">
            <a:blip r:embed="rId6">
              <a:alphaModFix/>
            </a:blip>
            <a:srcRect b="0" l="0" r="0" t="0"/>
            <a:stretch/>
          </p:blipFill>
          <p:spPr>
            <a:xfrm>
              <a:off x="1552575" y="2995613"/>
              <a:ext cx="4572000" cy="4572000"/>
            </a:xfrm>
            <a:prstGeom prst="rect">
              <a:avLst/>
            </a:prstGeom>
            <a:noFill/>
            <a:ln>
              <a:noFill/>
            </a:ln>
          </p:spPr>
        </p:pic>
        <p:grpSp>
          <p:nvGrpSpPr>
            <p:cNvPr id="586" name="Google Shape;586;h54a3a0b12b5dd86b_1_539"/>
            <p:cNvGrpSpPr/>
            <p:nvPr/>
          </p:nvGrpSpPr>
          <p:grpSpPr>
            <a:xfrm>
              <a:off x="1506855" y="7720013"/>
              <a:ext cx="4663500" cy="1106775"/>
              <a:chOff x="1506855" y="7720013"/>
              <a:chExt cx="4663500" cy="1106775"/>
            </a:xfrm>
          </p:grpSpPr>
          <p:sp>
            <p:nvSpPr>
              <p:cNvPr id="587" name="Google Shape;587;h54a3a0b12b5dd86b_1_539"/>
              <p:cNvSpPr/>
              <p:nvPr/>
            </p:nvSpPr>
            <p:spPr>
              <a:xfrm>
                <a:off x="1506855" y="7720013"/>
                <a:ext cx="4663500" cy="68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Sail"/>
                  <a:buNone/>
                </a:pPr>
                <a:r>
                  <a:rPr b="0" i="0" lang="en-US" sz="3600" u="none" cap="none" strike="noStrike">
                    <a:solidFill>
                      <a:srgbClr val="0E0E0E"/>
                    </a:solidFill>
                    <a:latin typeface="Sail"/>
                    <a:ea typeface="Sail"/>
                    <a:cs typeface="Sail"/>
                    <a:sym typeface="Sail"/>
                  </a:rPr>
                  <a:t>Eldruin</a:t>
                </a:r>
                <a:endParaRPr b="0" i="0" sz="3600" u="none" cap="none" strike="noStrike">
                  <a:solidFill>
                    <a:schemeClr val="dk1"/>
                  </a:solidFill>
                  <a:latin typeface="Calibri"/>
                  <a:ea typeface="Calibri"/>
                  <a:cs typeface="Calibri"/>
                  <a:sym typeface="Calibri"/>
                </a:endParaRPr>
              </a:p>
            </p:txBody>
          </p:sp>
          <p:sp>
            <p:nvSpPr>
              <p:cNvPr id="588" name="Google Shape;588;h54a3a0b12b5dd86b_1_539"/>
              <p:cNvSpPr/>
              <p:nvPr/>
            </p:nvSpPr>
            <p:spPr>
              <a:xfrm>
                <a:off x="1522095" y="8358188"/>
                <a:ext cx="4632900" cy="468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Fire Mage</a:t>
                </a:r>
                <a:endParaRPr b="0" i="0" sz="2400" u="none" cap="none" strike="noStrike">
                  <a:solidFill>
                    <a:schemeClr val="dk1"/>
                  </a:solidFill>
                  <a:latin typeface="Calibri"/>
                  <a:ea typeface="Calibri"/>
                  <a:cs typeface="Calibri"/>
                  <a:sym typeface="Calibri"/>
                </a:endParaRPr>
              </a:p>
            </p:txBody>
          </p:sp>
        </p:grpSp>
      </p:grpSp>
      <p:grpSp>
        <p:nvGrpSpPr>
          <p:cNvPr id="589" name="Google Shape;589;h54a3a0b12b5dd86b_1_539"/>
          <p:cNvGrpSpPr/>
          <p:nvPr/>
        </p:nvGrpSpPr>
        <p:grpSpPr>
          <a:xfrm>
            <a:off x="6812280" y="2995613"/>
            <a:ext cx="4663500" cy="5831175"/>
            <a:chOff x="6812280" y="2995613"/>
            <a:chExt cx="4663500" cy="5831175"/>
          </a:xfrm>
        </p:grpSpPr>
        <p:pic>
          <p:nvPicPr>
            <p:cNvPr descr="preencoded.png" id="590" name="Google Shape;590;h54a3a0b12b5dd86b_1_539"/>
            <p:cNvPicPr preferRelativeResize="0"/>
            <p:nvPr/>
          </p:nvPicPr>
          <p:blipFill rotWithShape="1">
            <a:blip r:embed="rId7">
              <a:alphaModFix/>
            </a:blip>
            <a:srcRect b="0" l="0" r="0" t="0"/>
            <a:stretch/>
          </p:blipFill>
          <p:spPr>
            <a:xfrm>
              <a:off x="6858000" y="2995613"/>
              <a:ext cx="4572000" cy="4572000"/>
            </a:xfrm>
            <a:prstGeom prst="rect">
              <a:avLst/>
            </a:prstGeom>
            <a:noFill/>
            <a:ln>
              <a:noFill/>
            </a:ln>
          </p:spPr>
        </p:pic>
        <p:grpSp>
          <p:nvGrpSpPr>
            <p:cNvPr id="591" name="Google Shape;591;h54a3a0b12b5dd86b_1_539"/>
            <p:cNvGrpSpPr/>
            <p:nvPr/>
          </p:nvGrpSpPr>
          <p:grpSpPr>
            <a:xfrm>
              <a:off x="6812280" y="7720013"/>
              <a:ext cx="4663500" cy="1106775"/>
              <a:chOff x="6812280" y="7720013"/>
              <a:chExt cx="4663500" cy="1106775"/>
            </a:xfrm>
          </p:grpSpPr>
          <p:sp>
            <p:nvSpPr>
              <p:cNvPr id="592" name="Google Shape;592;h54a3a0b12b5dd86b_1_539"/>
              <p:cNvSpPr/>
              <p:nvPr/>
            </p:nvSpPr>
            <p:spPr>
              <a:xfrm>
                <a:off x="6812280" y="7720013"/>
                <a:ext cx="4663500" cy="68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Sail"/>
                  <a:buNone/>
                </a:pPr>
                <a:r>
                  <a:rPr b="0" i="0" lang="en-US" sz="3600" u="none" cap="none" strike="noStrike">
                    <a:solidFill>
                      <a:srgbClr val="0E0E0E"/>
                    </a:solidFill>
                    <a:latin typeface="Sail"/>
                    <a:ea typeface="Sail"/>
                    <a:cs typeface="Sail"/>
                    <a:sym typeface="Sail"/>
                  </a:rPr>
                  <a:t>Elementalen</a:t>
                </a:r>
                <a:endParaRPr b="0" i="0" sz="3600" u="none" cap="none" strike="noStrike">
                  <a:solidFill>
                    <a:schemeClr val="dk1"/>
                  </a:solidFill>
                  <a:latin typeface="Calibri"/>
                  <a:ea typeface="Calibri"/>
                  <a:cs typeface="Calibri"/>
                  <a:sym typeface="Calibri"/>
                </a:endParaRPr>
              </a:p>
            </p:txBody>
          </p:sp>
          <p:sp>
            <p:nvSpPr>
              <p:cNvPr id="593" name="Google Shape;593;h54a3a0b12b5dd86b_1_539"/>
              <p:cNvSpPr/>
              <p:nvPr/>
            </p:nvSpPr>
            <p:spPr>
              <a:xfrm>
                <a:off x="6827520" y="8358188"/>
                <a:ext cx="4632900" cy="468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Guardian</a:t>
                </a:r>
                <a:endParaRPr b="0" i="0" sz="2400" u="none" cap="none" strike="noStrike">
                  <a:solidFill>
                    <a:schemeClr val="dk1"/>
                  </a:solidFill>
                  <a:latin typeface="Calibri"/>
                  <a:ea typeface="Calibri"/>
                  <a:cs typeface="Calibri"/>
                  <a:sym typeface="Calibri"/>
                </a:endParaRPr>
              </a:p>
            </p:txBody>
          </p:sp>
        </p:grpSp>
      </p:grpSp>
      <p:grpSp>
        <p:nvGrpSpPr>
          <p:cNvPr id="594" name="Google Shape;594;h54a3a0b12b5dd86b_1_539"/>
          <p:cNvGrpSpPr/>
          <p:nvPr/>
        </p:nvGrpSpPr>
        <p:grpSpPr>
          <a:xfrm>
            <a:off x="12117705" y="2995613"/>
            <a:ext cx="4663500" cy="5831175"/>
            <a:chOff x="12117705" y="2995613"/>
            <a:chExt cx="4663500" cy="5831175"/>
          </a:xfrm>
        </p:grpSpPr>
        <p:pic>
          <p:nvPicPr>
            <p:cNvPr descr="preencoded.png" id="595" name="Google Shape;595;h54a3a0b12b5dd86b_1_539"/>
            <p:cNvPicPr preferRelativeResize="0"/>
            <p:nvPr/>
          </p:nvPicPr>
          <p:blipFill rotWithShape="1">
            <a:blip r:embed="rId8">
              <a:alphaModFix/>
            </a:blip>
            <a:srcRect b="0" l="0" r="0" t="0"/>
            <a:stretch/>
          </p:blipFill>
          <p:spPr>
            <a:xfrm>
              <a:off x="12163425" y="2995613"/>
              <a:ext cx="4572000" cy="4572000"/>
            </a:xfrm>
            <a:prstGeom prst="rect">
              <a:avLst/>
            </a:prstGeom>
            <a:noFill/>
            <a:ln>
              <a:noFill/>
            </a:ln>
          </p:spPr>
        </p:pic>
        <p:grpSp>
          <p:nvGrpSpPr>
            <p:cNvPr id="596" name="Google Shape;596;h54a3a0b12b5dd86b_1_539"/>
            <p:cNvGrpSpPr/>
            <p:nvPr/>
          </p:nvGrpSpPr>
          <p:grpSpPr>
            <a:xfrm>
              <a:off x="12117705" y="7720013"/>
              <a:ext cx="4663500" cy="1106775"/>
              <a:chOff x="12117705" y="7720013"/>
              <a:chExt cx="4663500" cy="1106775"/>
            </a:xfrm>
          </p:grpSpPr>
          <p:sp>
            <p:nvSpPr>
              <p:cNvPr id="597" name="Google Shape;597;h54a3a0b12b5dd86b_1_539"/>
              <p:cNvSpPr/>
              <p:nvPr/>
            </p:nvSpPr>
            <p:spPr>
              <a:xfrm>
                <a:off x="12117705" y="7720013"/>
                <a:ext cx="4663500" cy="68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Sail"/>
                  <a:buNone/>
                </a:pPr>
                <a:r>
                  <a:rPr b="0" i="0" lang="en-US" sz="3600" u="none" cap="none" strike="noStrike">
                    <a:solidFill>
                      <a:srgbClr val="0E0E0E"/>
                    </a:solidFill>
                    <a:latin typeface="Sail"/>
                    <a:ea typeface="Sail"/>
                    <a:cs typeface="Sail"/>
                    <a:sym typeface="Sail"/>
                  </a:rPr>
                  <a:t>Lunaria</a:t>
                </a:r>
                <a:endParaRPr b="0" i="0" sz="3600" u="none" cap="none" strike="noStrike">
                  <a:solidFill>
                    <a:schemeClr val="dk1"/>
                  </a:solidFill>
                  <a:latin typeface="Calibri"/>
                  <a:ea typeface="Calibri"/>
                  <a:cs typeface="Calibri"/>
                  <a:sym typeface="Calibri"/>
                </a:endParaRPr>
              </a:p>
            </p:txBody>
          </p:sp>
          <p:sp>
            <p:nvSpPr>
              <p:cNvPr id="598" name="Google Shape;598;h54a3a0b12b5dd86b_1_539"/>
              <p:cNvSpPr/>
              <p:nvPr/>
            </p:nvSpPr>
            <p:spPr>
              <a:xfrm>
                <a:off x="12132945" y="8358188"/>
                <a:ext cx="4632900" cy="468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Moon Priestess</a:t>
                </a:r>
                <a:endParaRPr b="0" i="0" sz="2400" u="none" cap="none" strike="noStrike">
                  <a:solidFill>
                    <a:schemeClr val="dk1"/>
                  </a:solidFill>
                  <a:latin typeface="Calibri"/>
                  <a:ea typeface="Calibri"/>
                  <a:cs typeface="Calibri"/>
                  <a:sym typeface="Calibri"/>
                </a:endParaRPr>
              </a:p>
            </p:txBody>
          </p:sp>
        </p:grpSp>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EEFF2"/>
        </a:solidFill>
      </p:bgPr>
    </p:bg>
    <p:spTree>
      <p:nvGrpSpPr>
        <p:cNvPr id="603" name="Shape 603"/>
        <p:cNvGrpSpPr/>
        <p:nvPr/>
      </p:nvGrpSpPr>
      <p:grpSpPr>
        <a:xfrm>
          <a:off x="0" y="0"/>
          <a:ext cx="0" cy="0"/>
          <a:chOff x="0" y="0"/>
          <a:chExt cx="0" cy="0"/>
        </a:xfrm>
      </p:grpSpPr>
      <p:grpSp>
        <p:nvGrpSpPr>
          <p:cNvPr id="604" name="Google Shape;604;h54a3a0b12b5dd86b_1_566"/>
          <p:cNvGrpSpPr/>
          <p:nvPr/>
        </p:nvGrpSpPr>
        <p:grpSpPr>
          <a:xfrm>
            <a:off x="0" y="0"/>
            <a:ext cx="18288000" cy="10287000"/>
            <a:chOff x="0" y="0"/>
            <a:chExt cx="18288000" cy="10287000"/>
          </a:xfrm>
        </p:grpSpPr>
        <p:sp>
          <p:nvSpPr>
            <p:cNvPr id="605" name="Google Shape;605;h54a3a0b12b5dd86b_1_566"/>
            <p:cNvSpPr/>
            <p:nvPr/>
          </p:nvSpPr>
          <p:spPr>
            <a:xfrm>
              <a:off x="0" y="0"/>
              <a:ext cx="18288000" cy="10287000"/>
            </a:xfrm>
            <a:prstGeom prst="rect">
              <a:avLst/>
            </a:prstGeom>
            <a:solidFill>
              <a:srgbClr val="FEEF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06" name="Google Shape;606;h54a3a0b12b5dd86b_1_566"/>
            <p:cNvPicPr preferRelativeResize="0"/>
            <p:nvPr/>
          </p:nvPicPr>
          <p:blipFill rotWithShape="1">
            <a:blip r:embed="rId3">
              <a:alphaModFix/>
            </a:blip>
            <a:srcRect b="0" l="0" r="0" t="0"/>
            <a:stretch/>
          </p:blipFill>
          <p:spPr>
            <a:xfrm>
              <a:off x="10715625" y="0"/>
              <a:ext cx="7572375" cy="10287000"/>
            </a:xfrm>
            <a:prstGeom prst="rect">
              <a:avLst/>
            </a:prstGeom>
            <a:noFill/>
            <a:ln>
              <a:noFill/>
            </a:ln>
          </p:spPr>
        </p:pic>
        <p:pic>
          <p:nvPicPr>
            <p:cNvPr descr="preencoded.png" id="607" name="Google Shape;607;h54a3a0b12b5dd86b_1_566"/>
            <p:cNvPicPr preferRelativeResize="0"/>
            <p:nvPr/>
          </p:nvPicPr>
          <p:blipFill rotWithShape="1">
            <a:blip r:embed="rId4">
              <a:alphaModFix/>
            </a:blip>
            <a:srcRect b="0" l="0" r="0" t="0"/>
            <a:stretch/>
          </p:blipFill>
          <p:spPr>
            <a:xfrm>
              <a:off x="0" y="762000"/>
              <a:ext cx="5695950" cy="9525000"/>
            </a:xfrm>
            <a:prstGeom prst="rect">
              <a:avLst/>
            </a:prstGeom>
            <a:noFill/>
            <a:ln>
              <a:noFill/>
            </a:ln>
          </p:spPr>
        </p:pic>
      </p:grpSp>
      <p:grpSp>
        <p:nvGrpSpPr>
          <p:cNvPr id="608" name="Google Shape;608;h54a3a0b12b5dd86b_1_566"/>
          <p:cNvGrpSpPr/>
          <p:nvPr/>
        </p:nvGrpSpPr>
        <p:grpSpPr>
          <a:xfrm>
            <a:off x="17640300" y="7994925"/>
            <a:ext cx="596549" cy="2063476"/>
            <a:chOff x="17640300" y="7994925"/>
            <a:chExt cx="596549" cy="2063476"/>
          </a:xfrm>
        </p:grpSpPr>
        <p:pic>
          <p:nvPicPr>
            <p:cNvPr descr="preencoded.png" id="609" name="Google Shape;609;h54a3a0b12b5dd86b_1_566"/>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610" name="Google Shape;610;h54a3a0b12b5dd86b_1_566"/>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E8BA4"/>
                </a:buClr>
                <a:buSzPts val="2710"/>
                <a:buFont typeface="Inter"/>
                <a:buNone/>
              </a:pPr>
              <a:r>
                <a:rPr b="1" i="0" lang="en-US" sz="2710" u="none" cap="none" strike="noStrike">
                  <a:solidFill>
                    <a:srgbClr val="EE8BA4"/>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611" name="Google Shape;611;h54a3a0b12b5dd86b_1_566"/>
          <p:cNvPicPr preferRelativeResize="0"/>
          <p:nvPr/>
        </p:nvPicPr>
        <p:blipFill rotWithShape="1">
          <a:blip r:embed="rId6">
            <a:alphaModFix/>
          </a:blip>
          <a:srcRect b="0" l="0" r="0" t="0"/>
          <a:stretch/>
        </p:blipFill>
        <p:spPr>
          <a:xfrm>
            <a:off x="1400175" y="1333500"/>
            <a:ext cx="5343525" cy="8296275"/>
          </a:xfrm>
          <a:prstGeom prst="rect">
            <a:avLst/>
          </a:prstGeom>
          <a:noFill/>
          <a:ln>
            <a:noFill/>
          </a:ln>
        </p:spPr>
      </p:pic>
      <p:sp>
        <p:nvSpPr>
          <p:cNvPr id="612" name="Google Shape;612;h54a3a0b12b5dd86b_1_566"/>
          <p:cNvSpPr/>
          <p:nvPr/>
        </p:nvSpPr>
        <p:spPr>
          <a:xfrm>
            <a:off x="6991350" y="1752600"/>
            <a:ext cx="1495500" cy="1143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B8CA4"/>
              </a:buClr>
              <a:buSzPts val="6000"/>
              <a:buFont typeface="Sail"/>
              <a:buNone/>
            </a:pPr>
            <a:r>
              <a:rPr b="0" i="0" lang="en-US" sz="6000" u="none" cap="none" strike="noStrike">
                <a:solidFill>
                  <a:srgbClr val="EB8CA4"/>
                </a:solidFill>
                <a:latin typeface="Sail"/>
                <a:ea typeface="Sail"/>
                <a:cs typeface="Sail"/>
                <a:sym typeface="Sail"/>
              </a:rPr>
              <a:t>2023</a:t>
            </a:r>
            <a:endParaRPr b="0" i="0" sz="6000" u="none" cap="none" strike="noStrike">
              <a:solidFill>
                <a:schemeClr val="dk1"/>
              </a:solidFill>
              <a:latin typeface="Calibri"/>
              <a:ea typeface="Calibri"/>
              <a:cs typeface="Calibri"/>
              <a:sym typeface="Calibri"/>
            </a:endParaRPr>
          </a:p>
        </p:txBody>
      </p:sp>
      <p:cxnSp>
        <p:nvCxnSpPr>
          <p:cNvPr id="613" name="Google Shape;613;h54a3a0b12b5dd86b_1_566"/>
          <p:cNvCxnSpPr/>
          <p:nvPr/>
        </p:nvCxnSpPr>
        <p:spPr>
          <a:xfrm rot="-5400000">
            <a:off x="7010251" y="3238518"/>
            <a:ext cx="1219500" cy="0"/>
          </a:xfrm>
          <a:prstGeom prst="straightConnector1">
            <a:avLst/>
          </a:prstGeom>
          <a:noFill/>
          <a:ln cap="flat" cmpd="sng" w="28575">
            <a:solidFill>
              <a:srgbClr val="EE8BA4"/>
            </a:solidFill>
            <a:prstDash val="solid"/>
            <a:round/>
            <a:headEnd len="sm" w="sm" type="none"/>
            <a:tailEnd len="sm" w="sm" type="none"/>
          </a:ln>
        </p:spPr>
      </p:cxnSp>
      <p:sp>
        <p:nvSpPr>
          <p:cNvPr id="614" name="Google Shape;614;h54a3a0b12b5dd86b_1_566"/>
          <p:cNvSpPr/>
          <p:nvPr/>
        </p:nvSpPr>
        <p:spPr>
          <a:xfrm>
            <a:off x="6962775" y="3848100"/>
            <a:ext cx="1552500" cy="1143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B8CA4"/>
              </a:buClr>
              <a:buSzPts val="6000"/>
              <a:buFont typeface="Sail"/>
              <a:buNone/>
            </a:pPr>
            <a:r>
              <a:rPr b="0" i="0" lang="en-US" sz="6000" u="none" cap="none" strike="noStrike">
                <a:solidFill>
                  <a:srgbClr val="EB8CA4"/>
                </a:solidFill>
                <a:latin typeface="Sail"/>
                <a:ea typeface="Sail"/>
                <a:cs typeface="Sail"/>
                <a:sym typeface="Sail"/>
              </a:rPr>
              <a:t>2024</a:t>
            </a:r>
            <a:endParaRPr b="0" i="0" sz="6000" u="none" cap="none" strike="noStrike">
              <a:solidFill>
                <a:schemeClr val="dk1"/>
              </a:solidFill>
              <a:latin typeface="Calibri"/>
              <a:ea typeface="Calibri"/>
              <a:cs typeface="Calibri"/>
              <a:sym typeface="Calibri"/>
            </a:endParaRPr>
          </a:p>
        </p:txBody>
      </p:sp>
      <p:cxnSp>
        <p:nvCxnSpPr>
          <p:cNvPr id="615" name="Google Shape;615;h54a3a0b12b5dd86b_1_566"/>
          <p:cNvCxnSpPr/>
          <p:nvPr/>
        </p:nvCxnSpPr>
        <p:spPr>
          <a:xfrm rot="-5400000">
            <a:off x="7010251" y="5334018"/>
            <a:ext cx="1219500" cy="0"/>
          </a:xfrm>
          <a:prstGeom prst="straightConnector1">
            <a:avLst/>
          </a:prstGeom>
          <a:noFill/>
          <a:ln cap="flat" cmpd="sng" w="28575">
            <a:solidFill>
              <a:srgbClr val="EE8BA4"/>
            </a:solidFill>
            <a:prstDash val="solid"/>
            <a:round/>
            <a:headEnd len="sm" w="sm" type="none"/>
            <a:tailEnd len="sm" w="sm" type="none"/>
          </a:ln>
        </p:spPr>
      </p:cxnSp>
      <p:sp>
        <p:nvSpPr>
          <p:cNvPr id="616" name="Google Shape;616;h54a3a0b12b5dd86b_1_566"/>
          <p:cNvSpPr/>
          <p:nvPr/>
        </p:nvSpPr>
        <p:spPr>
          <a:xfrm>
            <a:off x="6991350" y="5943600"/>
            <a:ext cx="1495500" cy="1143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B8CA4"/>
              </a:buClr>
              <a:buSzPts val="6000"/>
              <a:buFont typeface="Sail"/>
              <a:buNone/>
            </a:pPr>
            <a:r>
              <a:rPr b="0" i="0" lang="en-US" sz="6000" u="none" cap="none" strike="noStrike">
                <a:solidFill>
                  <a:srgbClr val="EB8CA4"/>
                </a:solidFill>
                <a:latin typeface="Sail"/>
                <a:ea typeface="Sail"/>
                <a:cs typeface="Sail"/>
                <a:sym typeface="Sail"/>
              </a:rPr>
              <a:t>2025</a:t>
            </a:r>
            <a:endParaRPr b="0" i="0" sz="6000" u="none" cap="none" strike="noStrike">
              <a:solidFill>
                <a:schemeClr val="dk1"/>
              </a:solidFill>
              <a:latin typeface="Calibri"/>
              <a:ea typeface="Calibri"/>
              <a:cs typeface="Calibri"/>
              <a:sym typeface="Calibri"/>
            </a:endParaRPr>
          </a:p>
        </p:txBody>
      </p:sp>
      <p:cxnSp>
        <p:nvCxnSpPr>
          <p:cNvPr id="617" name="Google Shape;617;h54a3a0b12b5dd86b_1_566"/>
          <p:cNvCxnSpPr/>
          <p:nvPr/>
        </p:nvCxnSpPr>
        <p:spPr>
          <a:xfrm rot="-5400000">
            <a:off x="7010251" y="7429518"/>
            <a:ext cx="1219500" cy="0"/>
          </a:xfrm>
          <a:prstGeom prst="straightConnector1">
            <a:avLst/>
          </a:prstGeom>
          <a:noFill/>
          <a:ln cap="flat" cmpd="sng" w="28575">
            <a:solidFill>
              <a:srgbClr val="EE8BA4"/>
            </a:solidFill>
            <a:prstDash val="solid"/>
            <a:round/>
            <a:headEnd len="sm" w="sm" type="none"/>
            <a:tailEnd len="sm" w="sm" type="none"/>
          </a:ln>
        </p:spPr>
      </p:cxnSp>
      <p:sp>
        <p:nvSpPr>
          <p:cNvPr id="618" name="Google Shape;618;h54a3a0b12b5dd86b_1_566"/>
          <p:cNvSpPr/>
          <p:nvPr/>
        </p:nvSpPr>
        <p:spPr>
          <a:xfrm>
            <a:off x="6953250" y="8039100"/>
            <a:ext cx="1571700" cy="1143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B8CA4"/>
              </a:buClr>
              <a:buSzPts val="6000"/>
              <a:buFont typeface="Sail"/>
              <a:buNone/>
            </a:pPr>
            <a:r>
              <a:rPr b="0" i="0" lang="en-US" sz="6000" u="none" cap="none" strike="noStrike">
                <a:solidFill>
                  <a:srgbClr val="EB8CA4"/>
                </a:solidFill>
                <a:latin typeface="Sail"/>
                <a:ea typeface="Sail"/>
                <a:cs typeface="Sail"/>
                <a:sym typeface="Sail"/>
              </a:rPr>
              <a:t>2026</a:t>
            </a:r>
            <a:endParaRPr b="0" i="0" sz="6000" u="none" cap="none" strike="noStrike">
              <a:solidFill>
                <a:schemeClr val="dk1"/>
              </a:solidFill>
              <a:latin typeface="Calibri"/>
              <a:ea typeface="Calibri"/>
              <a:cs typeface="Calibri"/>
              <a:sym typeface="Calibri"/>
            </a:endParaRPr>
          </a:p>
        </p:txBody>
      </p:sp>
      <p:sp>
        <p:nvSpPr>
          <p:cNvPr id="619" name="Google Shape;619;h54a3a0b12b5dd86b_1_566"/>
          <p:cNvSpPr/>
          <p:nvPr/>
        </p:nvSpPr>
        <p:spPr>
          <a:xfrm>
            <a:off x="8782050" y="2714625"/>
            <a:ext cx="8814300" cy="878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Forbidden Forest: A place of mystery and wonder, where mystical creatures roam and flora flourishes.</a:t>
            </a:r>
            <a:endParaRPr b="0" i="0" sz="2400" u="none" cap="none" strike="noStrike">
              <a:solidFill>
                <a:schemeClr val="dk1"/>
              </a:solidFill>
              <a:latin typeface="Calibri"/>
              <a:ea typeface="Calibri"/>
              <a:cs typeface="Calibri"/>
              <a:sym typeface="Calibri"/>
            </a:endParaRPr>
          </a:p>
        </p:txBody>
      </p:sp>
      <p:sp>
        <p:nvSpPr>
          <p:cNvPr id="620" name="Google Shape;620;h54a3a0b12b5dd86b_1_566"/>
          <p:cNvSpPr/>
          <p:nvPr/>
        </p:nvSpPr>
        <p:spPr>
          <a:xfrm>
            <a:off x="8782050" y="5095875"/>
            <a:ext cx="8814300" cy="878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Crystal Caves: A network of glittering caves filled with precious gems and minerals, guarded by fierce beasts.</a:t>
            </a:r>
            <a:endParaRPr b="0" i="0" sz="2400" u="none" cap="none" strike="noStrike">
              <a:solidFill>
                <a:schemeClr val="dk1"/>
              </a:solidFill>
              <a:latin typeface="Calibri"/>
              <a:ea typeface="Calibri"/>
              <a:cs typeface="Calibri"/>
              <a:sym typeface="Calibri"/>
            </a:endParaRPr>
          </a:p>
        </p:txBody>
      </p:sp>
      <p:sp>
        <p:nvSpPr>
          <p:cNvPr id="621" name="Google Shape;621;h54a3a0b12b5dd86b_1_566"/>
          <p:cNvSpPr/>
          <p:nvPr/>
        </p:nvSpPr>
        <p:spPr>
          <a:xfrm>
            <a:off x="8782050" y="7477125"/>
            <a:ext cx="8814300" cy="878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Enchanted Garden: A place of pure beauty and tranquility, where the colors of the flowers are vibrant.</a:t>
            </a:r>
            <a:endParaRPr b="0" i="0" sz="2400" u="none" cap="none" strike="noStrike">
              <a:solidFill>
                <a:schemeClr val="dk1"/>
              </a:solidFill>
              <a:latin typeface="Calibri"/>
              <a:ea typeface="Calibri"/>
              <a:cs typeface="Calibri"/>
              <a:sym typeface="Calibri"/>
            </a:endParaRPr>
          </a:p>
        </p:txBody>
      </p:sp>
      <p:sp>
        <p:nvSpPr>
          <p:cNvPr id="622" name="Google Shape;622;h54a3a0b12b5dd86b_1_566"/>
          <p:cNvSpPr/>
          <p:nvPr/>
        </p:nvSpPr>
        <p:spPr>
          <a:xfrm>
            <a:off x="12139613" y="519113"/>
            <a:ext cx="4734000" cy="1143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B8CA4"/>
              </a:buClr>
              <a:buSzPts val="6000"/>
              <a:buFont typeface="Sail"/>
              <a:buNone/>
            </a:pPr>
            <a:r>
              <a:rPr b="0" i="0" lang="en-US" sz="6000" u="none" cap="none" strike="noStrike">
                <a:solidFill>
                  <a:srgbClr val="EB8CA4"/>
                </a:solidFill>
                <a:latin typeface="Sail"/>
                <a:ea typeface="Sail"/>
                <a:cs typeface="Sail"/>
                <a:sym typeface="Sail"/>
              </a:rPr>
              <a:t>The Mystery</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EEFF2"/>
        </a:solidFill>
      </p:bgPr>
    </p:bg>
    <p:spTree>
      <p:nvGrpSpPr>
        <p:cNvPr id="627" name="Shape 627"/>
        <p:cNvGrpSpPr/>
        <p:nvPr/>
      </p:nvGrpSpPr>
      <p:grpSpPr>
        <a:xfrm>
          <a:off x="0" y="0"/>
          <a:ext cx="0" cy="0"/>
          <a:chOff x="0" y="0"/>
          <a:chExt cx="0" cy="0"/>
        </a:xfrm>
      </p:grpSpPr>
      <p:grpSp>
        <p:nvGrpSpPr>
          <p:cNvPr id="628" name="Google Shape;628;h54a3a0b12b5dd86b_1_589"/>
          <p:cNvGrpSpPr/>
          <p:nvPr/>
        </p:nvGrpSpPr>
        <p:grpSpPr>
          <a:xfrm>
            <a:off x="0" y="0"/>
            <a:ext cx="18288000" cy="10287000"/>
            <a:chOff x="0" y="0"/>
            <a:chExt cx="18288000" cy="10287000"/>
          </a:xfrm>
        </p:grpSpPr>
        <p:sp>
          <p:nvSpPr>
            <p:cNvPr id="629" name="Google Shape;629;h54a3a0b12b5dd86b_1_589"/>
            <p:cNvSpPr/>
            <p:nvPr/>
          </p:nvSpPr>
          <p:spPr>
            <a:xfrm>
              <a:off x="0" y="0"/>
              <a:ext cx="18288000" cy="10287000"/>
            </a:xfrm>
            <a:prstGeom prst="rect">
              <a:avLst/>
            </a:prstGeom>
            <a:solidFill>
              <a:srgbClr val="FEEF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30" name="Google Shape;630;h54a3a0b12b5dd86b_1_589"/>
            <p:cNvPicPr preferRelativeResize="0"/>
            <p:nvPr/>
          </p:nvPicPr>
          <p:blipFill rotWithShape="1">
            <a:blip r:embed="rId3">
              <a:alphaModFix/>
            </a:blip>
            <a:srcRect b="0" l="0" r="0" t="0"/>
            <a:stretch/>
          </p:blipFill>
          <p:spPr>
            <a:xfrm>
              <a:off x="5172075" y="0"/>
              <a:ext cx="13115925" cy="7258050"/>
            </a:xfrm>
            <a:prstGeom prst="rect">
              <a:avLst/>
            </a:prstGeom>
            <a:noFill/>
            <a:ln>
              <a:noFill/>
            </a:ln>
          </p:spPr>
        </p:pic>
        <p:pic>
          <p:nvPicPr>
            <p:cNvPr descr="preencoded.png" id="631" name="Google Shape;631;h54a3a0b12b5dd86b_1_589"/>
            <p:cNvPicPr preferRelativeResize="0"/>
            <p:nvPr/>
          </p:nvPicPr>
          <p:blipFill rotWithShape="1">
            <a:blip r:embed="rId4">
              <a:alphaModFix/>
            </a:blip>
            <a:srcRect b="0" l="0" r="0" t="0"/>
            <a:stretch/>
          </p:blipFill>
          <p:spPr>
            <a:xfrm>
              <a:off x="0" y="3886200"/>
              <a:ext cx="11258550" cy="6400800"/>
            </a:xfrm>
            <a:prstGeom prst="rect">
              <a:avLst/>
            </a:prstGeom>
            <a:noFill/>
            <a:ln>
              <a:noFill/>
            </a:ln>
          </p:spPr>
        </p:pic>
      </p:grpSp>
      <p:grpSp>
        <p:nvGrpSpPr>
          <p:cNvPr id="632" name="Google Shape;632;h54a3a0b12b5dd86b_1_589"/>
          <p:cNvGrpSpPr/>
          <p:nvPr/>
        </p:nvGrpSpPr>
        <p:grpSpPr>
          <a:xfrm>
            <a:off x="17640300" y="7994925"/>
            <a:ext cx="596549" cy="2063476"/>
            <a:chOff x="17640300" y="7994925"/>
            <a:chExt cx="596549" cy="2063476"/>
          </a:xfrm>
        </p:grpSpPr>
        <p:pic>
          <p:nvPicPr>
            <p:cNvPr descr="preencoded.png" id="633" name="Google Shape;633;h54a3a0b12b5dd86b_1_589"/>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634" name="Google Shape;634;h54a3a0b12b5dd86b_1_589"/>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E8BA4"/>
                </a:buClr>
                <a:buSzPts val="2710"/>
                <a:buFont typeface="Inter"/>
                <a:buNone/>
              </a:pPr>
              <a:r>
                <a:rPr b="1" i="0" lang="en-US" sz="2710" u="none" cap="none" strike="noStrike">
                  <a:solidFill>
                    <a:srgbClr val="EE8BA4"/>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635" name="Google Shape;635;h54a3a0b12b5dd86b_1_589"/>
          <p:cNvSpPr/>
          <p:nvPr/>
        </p:nvSpPr>
        <p:spPr>
          <a:xfrm>
            <a:off x="5810250" y="9601200"/>
            <a:ext cx="58599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To download more editable chart, </a:t>
            </a:r>
            <a:r>
              <a:rPr b="0" i="0" lang="en-US" sz="2400" u="sng" cap="none" strike="noStrike">
                <a:solidFill>
                  <a:srgbClr val="0E0E0E"/>
                </a:solidFill>
                <a:latin typeface="Lato"/>
                <a:ea typeface="Lato"/>
                <a:cs typeface="Lato"/>
                <a:sym typeface="Lato"/>
                <a:hlinkClick r:id="rId6">
                  <a:extLst>
                    <a:ext uri="{A12FA001-AC4F-418D-AE19-62706E023703}">
                      <ahyp:hlinkClr val="tx"/>
                    </a:ext>
                  </a:extLst>
                </a:hlinkClick>
              </a:rPr>
              <a:t>click here</a:t>
            </a:r>
            <a:endParaRPr b="0" i="0" sz="2400" u="none" cap="none" strike="noStrike">
              <a:solidFill>
                <a:schemeClr val="dk1"/>
              </a:solidFill>
              <a:latin typeface="Calibri"/>
              <a:ea typeface="Calibri"/>
              <a:cs typeface="Calibri"/>
              <a:sym typeface="Calibri"/>
            </a:endParaRPr>
          </a:p>
        </p:txBody>
      </p:sp>
      <p:sp>
        <p:nvSpPr>
          <p:cNvPr id="636" name="Google Shape;636;h54a3a0b12b5dd86b_1_589"/>
          <p:cNvSpPr/>
          <p:nvPr/>
        </p:nvSpPr>
        <p:spPr>
          <a:xfrm>
            <a:off x="6353175" y="704850"/>
            <a:ext cx="5848500" cy="1143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B8CA4"/>
              </a:buClr>
              <a:buSzPts val="6000"/>
              <a:buFont typeface="Sail"/>
              <a:buNone/>
            </a:pPr>
            <a:r>
              <a:rPr b="0" i="0" lang="en-US" sz="6000" u="none" cap="none" strike="noStrike">
                <a:solidFill>
                  <a:srgbClr val="EB8CA4"/>
                </a:solidFill>
                <a:latin typeface="Sail"/>
                <a:ea typeface="Sail"/>
                <a:cs typeface="Sail"/>
                <a:sym typeface="Sail"/>
              </a:rPr>
              <a:t>The Organization</a:t>
            </a:r>
            <a:endParaRPr b="0" i="0" sz="6000" u="none" cap="none" strike="noStrike">
              <a:solidFill>
                <a:schemeClr val="dk1"/>
              </a:solidFill>
              <a:latin typeface="Calibri"/>
              <a:ea typeface="Calibri"/>
              <a:cs typeface="Calibri"/>
              <a:sym typeface="Calibri"/>
            </a:endParaRPr>
          </a:p>
        </p:txBody>
      </p:sp>
      <p:grpSp>
        <p:nvGrpSpPr>
          <p:cNvPr id="637" name="Google Shape;637;h54a3a0b12b5dd86b_1_589"/>
          <p:cNvGrpSpPr/>
          <p:nvPr/>
        </p:nvGrpSpPr>
        <p:grpSpPr>
          <a:xfrm>
            <a:off x="590550" y="2514600"/>
            <a:ext cx="17373600" cy="6457950"/>
            <a:chOff x="590550" y="2514600"/>
            <a:chExt cx="17373600" cy="6457950"/>
          </a:xfrm>
        </p:grpSpPr>
        <p:sp>
          <p:nvSpPr>
            <p:cNvPr id="638" name="Google Shape;638;h54a3a0b12b5dd86b_1_589"/>
            <p:cNvSpPr/>
            <p:nvPr/>
          </p:nvSpPr>
          <p:spPr>
            <a:xfrm>
              <a:off x="7629525" y="2514600"/>
              <a:ext cx="4114800" cy="1143000"/>
            </a:xfrm>
            <a:prstGeom prst="roundRect">
              <a:avLst>
                <a:gd fmla="val 50000" name="adj"/>
              </a:avLst>
            </a:prstGeom>
            <a:solidFill>
              <a:srgbClr val="F4D6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39" name="Google Shape;639;h54a3a0b12b5dd86b_1_589"/>
            <p:cNvPicPr preferRelativeResize="0"/>
            <p:nvPr/>
          </p:nvPicPr>
          <p:blipFill rotWithShape="1">
            <a:blip r:embed="rId7">
              <a:alphaModFix/>
            </a:blip>
            <a:srcRect b="0" l="0" r="0" t="0"/>
            <a:stretch/>
          </p:blipFill>
          <p:spPr>
            <a:xfrm>
              <a:off x="7858125" y="2667000"/>
              <a:ext cx="838200" cy="838200"/>
            </a:xfrm>
            <a:prstGeom prst="rect">
              <a:avLst/>
            </a:prstGeom>
            <a:noFill/>
            <a:ln>
              <a:noFill/>
            </a:ln>
          </p:spPr>
        </p:pic>
        <p:sp>
          <p:nvSpPr>
            <p:cNvPr id="640" name="Google Shape;640;h54a3a0b12b5dd86b_1_589"/>
            <p:cNvSpPr/>
            <p:nvPr/>
          </p:nvSpPr>
          <p:spPr>
            <a:xfrm>
              <a:off x="590550" y="4286250"/>
              <a:ext cx="4114800" cy="1143000"/>
            </a:xfrm>
            <a:prstGeom prst="roundRect">
              <a:avLst>
                <a:gd fmla="val 50000" name="adj"/>
              </a:avLst>
            </a:prstGeom>
            <a:solidFill>
              <a:srgbClr val="F4D6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41" name="Google Shape;641;h54a3a0b12b5dd86b_1_589"/>
            <p:cNvPicPr preferRelativeResize="0"/>
            <p:nvPr/>
          </p:nvPicPr>
          <p:blipFill rotWithShape="1">
            <a:blip r:embed="rId8">
              <a:alphaModFix/>
            </a:blip>
            <a:srcRect b="0" l="0" r="0" t="0"/>
            <a:stretch/>
          </p:blipFill>
          <p:spPr>
            <a:xfrm>
              <a:off x="819150" y="4438650"/>
              <a:ext cx="838200" cy="838200"/>
            </a:xfrm>
            <a:prstGeom prst="rect">
              <a:avLst/>
            </a:prstGeom>
            <a:noFill/>
            <a:ln>
              <a:noFill/>
            </a:ln>
          </p:spPr>
        </p:pic>
        <p:sp>
          <p:nvSpPr>
            <p:cNvPr id="642" name="Google Shape;642;h54a3a0b12b5dd86b_1_589"/>
            <p:cNvSpPr/>
            <p:nvPr/>
          </p:nvSpPr>
          <p:spPr>
            <a:xfrm>
              <a:off x="2876550" y="6038850"/>
              <a:ext cx="4114800" cy="1143000"/>
            </a:xfrm>
            <a:prstGeom prst="roundRect">
              <a:avLst>
                <a:gd fmla="val 50000" name="adj"/>
              </a:avLst>
            </a:prstGeom>
            <a:solidFill>
              <a:srgbClr val="F4D6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43" name="Google Shape;643;h54a3a0b12b5dd86b_1_589"/>
            <p:cNvPicPr preferRelativeResize="0"/>
            <p:nvPr/>
          </p:nvPicPr>
          <p:blipFill rotWithShape="1">
            <a:blip r:embed="rId9">
              <a:alphaModFix/>
            </a:blip>
            <a:srcRect b="0" l="0" r="0" t="0"/>
            <a:stretch/>
          </p:blipFill>
          <p:spPr>
            <a:xfrm>
              <a:off x="3105150" y="6191250"/>
              <a:ext cx="838200" cy="838200"/>
            </a:xfrm>
            <a:prstGeom prst="rect">
              <a:avLst/>
            </a:prstGeom>
            <a:noFill/>
            <a:ln>
              <a:noFill/>
            </a:ln>
          </p:spPr>
        </p:pic>
        <p:sp>
          <p:nvSpPr>
            <p:cNvPr id="644" name="Google Shape;644;h54a3a0b12b5dd86b_1_589"/>
            <p:cNvSpPr/>
            <p:nvPr/>
          </p:nvSpPr>
          <p:spPr>
            <a:xfrm>
              <a:off x="2876550" y="7829550"/>
              <a:ext cx="4114800" cy="1143000"/>
            </a:xfrm>
            <a:prstGeom prst="roundRect">
              <a:avLst>
                <a:gd fmla="val 50000" name="adj"/>
              </a:avLst>
            </a:prstGeom>
            <a:solidFill>
              <a:srgbClr val="F4D6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45" name="Google Shape;645;h54a3a0b12b5dd86b_1_589"/>
            <p:cNvPicPr preferRelativeResize="0"/>
            <p:nvPr/>
          </p:nvPicPr>
          <p:blipFill rotWithShape="1">
            <a:blip r:embed="rId10">
              <a:alphaModFix/>
            </a:blip>
            <a:srcRect b="0" l="0" r="0" t="0"/>
            <a:stretch/>
          </p:blipFill>
          <p:spPr>
            <a:xfrm>
              <a:off x="3105150" y="7981950"/>
              <a:ext cx="838200" cy="838200"/>
            </a:xfrm>
            <a:prstGeom prst="rect">
              <a:avLst/>
            </a:prstGeom>
            <a:noFill/>
            <a:ln>
              <a:noFill/>
            </a:ln>
          </p:spPr>
        </p:pic>
        <p:sp>
          <p:nvSpPr>
            <p:cNvPr id="646" name="Google Shape;646;h54a3a0b12b5dd86b_1_589"/>
            <p:cNvSpPr/>
            <p:nvPr/>
          </p:nvSpPr>
          <p:spPr>
            <a:xfrm>
              <a:off x="11506200" y="6057900"/>
              <a:ext cx="4114800" cy="1143000"/>
            </a:xfrm>
            <a:prstGeom prst="roundRect">
              <a:avLst>
                <a:gd fmla="val 50000" name="adj"/>
              </a:avLst>
            </a:prstGeom>
            <a:solidFill>
              <a:srgbClr val="F4D6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47" name="Google Shape;647;h54a3a0b12b5dd86b_1_589"/>
            <p:cNvPicPr preferRelativeResize="0"/>
            <p:nvPr/>
          </p:nvPicPr>
          <p:blipFill rotWithShape="1">
            <a:blip r:embed="rId11">
              <a:alphaModFix/>
            </a:blip>
            <a:srcRect b="0" l="0" r="0" t="0"/>
            <a:stretch/>
          </p:blipFill>
          <p:spPr>
            <a:xfrm>
              <a:off x="11734800" y="6210300"/>
              <a:ext cx="838200" cy="838200"/>
            </a:xfrm>
            <a:prstGeom prst="rect">
              <a:avLst/>
            </a:prstGeom>
            <a:noFill/>
            <a:ln>
              <a:noFill/>
            </a:ln>
          </p:spPr>
        </p:pic>
        <p:sp>
          <p:nvSpPr>
            <p:cNvPr id="648" name="Google Shape;648;h54a3a0b12b5dd86b_1_589"/>
            <p:cNvSpPr/>
            <p:nvPr/>
          </p:nvSpPr>
          <p:spPr>
            <a:xfrm>
              <a:off x="11506200" y="7829550"/>
              <a:ext cx="4114800" cy="1143000"/>
            </a:xfrm>
            <a:prstGeom prst="roundRect">
              <a:avLst>
                <a:gd fmla="val 50000" name="adj"/>
              </a:avLst>
            </a:prstGeom>
            <a:solidFill>
              <a:srgbClr val="F4D6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49" name="Google Shape;649;h54a3a0b12b5dd86b_1_589"/>
            <p:cNvPicPr preferRelativeResize="0"/>
            <p:nvPr/>
          </p:nvPicPr>
          <p:blipFill rotWithShape="1">
            <a:blip r:embed="rId12">
              <a:alphaModFix/>
            </a:blip>
            <a:srcRect b="0" l="0" r="0" t="0"/>
            <a:stretch/>
          </p:blipFill>
          <p:spPr>
            <a:xfrm>
              <a:off x="11734800" y="7981950"/>
              <a:ext cx="838200" cy="838200"/>
            </a:xfrm>
            <a:prstGeom prst="rect">
              <a:avLst/>
            </a:prstGeom>
            <a:noFill/>
            <a:ln>
              <a:noFill/>
            </a:ln>
          </p:spPr>
        </p:pic>
        <p:sp>
          <p:nvSpPr>
            <p:cNvPr id="650" name="Google Shape;650;h54a3a0b12b5dd86b_1_589"/>
            <p:cNvSpPr/>
            <p:nvPr/>
          </p:nvSpPr>
          <p:spPr>
            <a:xfrm>
              <a:off x="5010150" y="4286250"/>
              <a:ext cx="4114800" cy="1143000"/>
            </a:xfrm>
            <a:prstGeom prst="roundRect">
              <a:avLst>
                <a:gd fmla="val 50000" name="adj"/>
              </a:avLst>
            </a:prstGeom>
            <a:solidFill>
              <a:srgbClr val="F4D6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51" name="Google Shape;651;h54a3a0b12b5dd86b_1_589"/>
            <p:cNvPicPr preferRelativeResize="0"/>
            <p:nvPr/>
          </p:nvPicPr>
          <p:blipFill rotWithShape="1">
            <a:blip r:embed="rId13">
              <a:alphaModFix/>
            </a:blip>
            <a:srcRect b="0" l="0" r="0" t="0"/>
            <a:stretch/>
          </p:blipFill>
          <p:spPr>
            <a:xfrm>
              <a:off x="5238750" y="4438650"/>
              <a:ext cx="838200" cy="838200"/>
            </a:xfrm>
            <a:prstGeom prst="rect">
              <a:avLst/>
            </a:prstGeom>
            <a:noFill/>
            <a:ln>
              <a:noFill/>
            </a:ln>
          </p:spPr>
        </p:pic>
        <p:sp>
          <p:nvSpPr>
            <p:cNvPr id="652" name="Google Shape;652;h54a3a0b12b5dd86b_1_589"/>
            <p:cNvSpPr/>
            <p:nvPr/>
          </p:nvSpPr>
          <p:spPr>
            <a:xfrm>
              <a:off x="13849350" y="4286250"/>
              <a:ext cx="4114800" cy="1143000"/>
            </a:xfrm>
            <a:prstGeom prst="roundRect">
              <a:avLst>
                <a:gd fmla="val 50000" name="adj"/>
              </a:avLst>
            </a:prstGeom>
            <a:solidFill>
              <a:srgbClr val="F4D6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53" name="Google Shape;653;h54a3a0b12b5dd86b_1_589"/>
            <p:cNvPicPr preferRelativeResize="0"/>
            <p:nvPr/>
          </p:nvPicPr>
          <p:blipFill rotWithShape="1">
            <a:blip r:embed="rId14">
              <a:alphaModFix/>
            </a:blip>
            <a:srcRect b="0" l="0" r="0" t="0"/>
            <a:stretch/>
          </p:blipFill>
          <p:spPr>
            <a:xfrm>
              <a:off x="14077950" y="4438650"/>
              <a:ext cx="838200" cy="838200"/>
            </a:xfrm>
            <a:prstGeom prst="rect">
              <a:avLst/>
            </a:prstGeom>
            <a:noFill/>
            <a:ln>
              <a:noFill/>
            </a:ln>
          </p:spPr>
        </p:pic>
        <p:sp>
          <p:nvSpPr>
            <p:cNvPr id="654" name="Google Shape;654;h54a3a0b12b5dd86b_1_589"/>
            <p:cNvSpPr/>
            <p:nvPr/>
          </p:nvSpPr>
          <p:spPr>
            <a:xfrm>
              <a:off x="9429750" y="4286250"/>
              <a:ext cx="4114800" cy="1143000"/>
            </a:xfrm>
            <a:prstGeom prst="roundRect">
              <a:avLst>
                <a:gd fmla="val 50000" name="adj"/>
              </a:avLst>
            </a:prstGeom>
            <a:solidFill>
              <a:srgbClr val="F4D6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55" name="Google Shape;655;h54a3a0b12b5dd86b_1_589"/>
            <p:cNvPicPr preferRelativeResize="0"/>
            <p:nvPr/>
          </p:nvPicPr>
          <p:blipFill rotWithShape="1">
            <a:blip r:embed="rId15">
              <a:alphaModFix/>
            </a:blip>
            <a:srcRect b="0" l="0" r="0" t="0"/>
            <a:stretch/>
          </p:blipFill>
          <p:spPr>
            <a:xfrm>
              <a:off x="9658350" y="4438650"/>
              <a:ext cx="838200" cy="838200"/>
            </a:xfrm>
            <a:prstGeom prst="rect">
              <a:avLst/>
            </a:prstGeom>
            <a:noFill/>
            <a:ln>
              <a:noFill/>
            </a:ln>
          </p:spPr>
        </p:pic>
        <p:cxnSp>
          <p:nvCxnSpPr>
            <p:cNvPr id="656" name="Google Shape;656;h54a3a0b12b5dd86b_1_589"/>
            <p:cNvCxnSpPr/>
            <p:nvPr/>
          </p:nvCxnSpPr>
          <p:spPr>
            <a:xfrm rot="2489">
              <a:off x="2514598" y="3976724"/>
              <a:ext cx="13258803" cy="0"/>
            </a:xfrm>
            <a:prstGeom prst="straightConnector1">
              <a:avLst/>
            </a:prstGeom>
            <a:noFill/>
            <a:ln cap="flat" cmpd="sng" w="9525">
              <a:solidFill>
                <a:srgbClr val="4D4D4D"/>
              </a:solidFill>
              <a:prstDash val="solid"/>
              <a:round/>
              <a:headEnd len="sm" w="sm" type="none"/>
              <a:tailEnd len="sm" w="sm" type="none"/>
            </a:ln>
          </p:spPr>
        </p:cxnSp>
        <p:cxnSp>
          <p:nvCxnSpPr>
            <p:cNvPr id="657" name="Google Shape;657;h54a3a0b12b5dd86b_1_589"/>
            <p:cNvCxnSpPr/>
            <p:nvPr/>
          </p:nvCxnSpPr>
          <p:spPr>
            <a:xfrm rot="5291760">
              <a:off x="9605924" y="3829050"/>
              <a:ext cx="304951" cy="0"/>
            </a:xfrm>
            <a:prstGeom prst="straightConnector1">
              <a:avLst/>
            </a:prstGeom>
            <a:noFill/>
            <a:ln cap="flat" cmpd="sng" w="9525">
              <a:solidFill>
                <a:srgbClr val="4D4D4D"/>
              </a:solidFill>
              <a:prstDash val="solid"/>
              <a:round/>
              <a:headEnd len="sm" w="sm" type="none"/>
              <a:tailEnd len="sm" w="sm" type="none"/>
            </a:ln>
          </p:spPr>
        </p:cxnSp>
        <p:cxnSp>
          <p:nvCxnSpPr>
            <p:cNvPr id="658" name="Google Shape;658;h54a3a0b12b5dd86b_1_589"/>
            <p:cNvCxnSpPr/>
            <p:nvPr/>
          </p:nvCxnSpPr>
          <p:spPr>
            <a:xfrm rot="5295063">
              <a:off x="2362127" y="4138651"/>
              <a:ext cx="314547" cy="0"/>
            </a:xfrm>
            <a:prstGeom prst="straightConnector1">
              <a:avLst/>
            </a:prstGeom>
            <a:noFill/>
            <a:ln cap="flat" cmpd="sng" w="9525">
              <a:solidFill>
                <a:srgbClr val="4D4D4D"/>
              </a:solidFill>
              <a:prstDash val="solid"/>
              <a:round/>
              <a:headEnd len="sm" w="sm" type="none"/>
              <a:tailEnd len="sm" w="sm" type="none"/>
            </a:ln>
          </p:spPr>
        </p:cxnSp>
        <p:cxnSp>
          <p:nvCxnSpPr>
            <p:cNvPr id="659" name="Google Shape;659;h54a3a0b12b5dd86b_1_589"/>
            <p:cNvCxnSpPr/>
            <p:nvPr/>
          </p:nvCxnSpPr>
          <p:spPr>
            <a:xfrm rot="5295063">
              <a:off x="6981752" y="4138651"/>
              <a:ext cx="314547" cy="0"/>
            </a:xfrm>
            <a:prstGeom prst="straightConnector1">
              <a:avLst/>
            </a:prstGeom>
            <a:noFill/>
            <a:ln cap="flat" cmpd="sng" w="9525">
              <a:solidFill>
                <a:srgbClr val="4D4D4D"/>
              </a:solidFill>
              <a:prstDash val="solid"/>
              <a:round/>
              <a:headEnd len="sm" w="sm" type="none"/>
              <a:tailEnd len="sm" w="sm" type="none"/>
            </a:ln>
          </p:spPr>
        </p:cxnSp>
        <p:cxnSp>
          <p:nvCxnSpPr>
            <p:cNvPr id="660" name="Google Shape;660;h54a3a0b12b5dd86b_1_589"/>
            <p:cNvCxnSpPr/>
            <p:nvPr/>
          </p:nvCxnSpPr>
          <p:spPr>
            <a:xfrm rot="5295063">
              <a:off x="11401352" y="4138651"/>
              <a:ext cx="314547" cy="0"/>
            </a:xfrm>
            <a:prstGeom prst="straightConnector1">
              <a:avLst/>
            </a:prstGeom>
            <a:noFill/>
            <a:ln cap="flat" cmpd="sng" w="9525">
              <a:solidFill>
                <a:srgbClr val="4D4D4D"/>
              </a:solidFill>
              <a:prstDash val="solid"/>
              <a:round/>
              <a:headEnd len="sm" w="sm" type="none"/>
              <a:tailEnd len="sm" w="sm" type="none"/>
            </a:ln>
          </p:spPr>
        </p:cxnSp>
        <p:cxnSp>
          <p:nvCxnSpPr>
            <p:cNvPr id="661" name="Google Shape;661;h54a3a0b12b5dd86b_1_589"/>
            <p:cNvCxnSpPr/>
            <p:nvPr/>
          </p:nvCxnSpPr>
          <p:spPr>
            <a:xfrm rot="5295063">
              <a:off x="15611402" y="4138651"/>
              <a:ext cx="314547" cy="0"/>
            </a:xfrm>
            <a:prstGeom prst="straightConnector1">
              <a:avLst/>
            </a:prstGeom>
            <a:noFill/>
            <a:ln cap="flat" cmpd="sng" w="9525">
              <a:solidFill>
                <a:srgbClr val="4D4D4D"/>
              </a:solidFill>
              <a:prstDash val="solid"/>
              <a:round/>
              <a:headEnd len="sm" w="sm" type="none"/>
              <a:tailEnd len="sm" w="sm" type="none"/>
            </a:ln>
          </p:spPr>
        </p:cxnSp>
        <p:cxnSp>
          <p:nvCxnSpPr>
            <p:cNvPr id="662" name="Google Shape;662;h54a3a0b12b5dd86b_1_589"/>
            <p:cNvCxnSpPr/>
            <p:nvPr/>
          </p:nvCxnSpPr>
          <p:spPr>
            <a:xfrm rot="5389437">
              <a:off x="5576918" y="6905625"/>
              <a:ext cx="3124215" cy="0"/>
            </a:xfrm>
            <a:prstGeom prst="straightConnector1">
              <a:avLst/>
            </a:prstGeom>
            <a:noFill/>
            <a:ln cap="flat" cmpd="sng" w="9525">
              <a:solidFill>
                <a:srgbClr val="4D4D4D"/>
              </a:solidFill>
              <a:prstDash val="solid"/>
              <a:round/>
              <a:headEnd len="sm" w="sm" type="none"/>
              <a:tailEnd len="sm" w="sm" type="none"/>
            </a:ln>
          </p:spPr>
        </p:cxnSp>
        <p:cxnSp>
          <p:nvCxnSpPr>
            <p:cNvPr id="663" name="Google Shape;663;h54a3a0b12b5dd86b_1_589"/>
            <p:cNvCxnSpPr/>
            <p:nvPr/>
          </p:nvCxnSpPr>
          <p:spPr>
            <a:xfrm rot="216265">
              <a:off x="6991199" y="6615151"/>
              <a:ext cx="152702" cy="0"/>
            </a:xfrm>
            <a:prstGeom prst="straightConnector1">
              <a:avLst/>
            </a:prstGeom>
            <a:noFill/>
            <a:ln cap="flat" cmpd="sng" w="9525">
              <a:solidFill>
                <a:srgbClr val="4D4D4D"/>
              </a:solidFill>
              <a:prstDash val="solid"/>
              <a:round/>
              <a:headEnd len="sm" w="sm" type="none"/>
              <a:tailEnd len="sm" w="sm" type="none"/>
            </a:ln>
          </p:spPr>
        </p:cxnSp>
        <p:cxnSp>
          <p:nvCxnSpPr>
            <p:cNvPr id="664" name="Google Shape;664;h54a3a0b12b5dd86b_1_589"/>
            <p:cNvCxnSpPr/>
            <p:nvPr/>
          </p:nvCxnSpPr>
          <p:spPr>
            <a:xfrm rot="216265">
              <a:off x="15620849" y="6615151"/>
              <a:ext cx="152702" cy="0"/>
            </a:xfrm>
            <a:prstGeom prst="straightConnector1">
              <a:avLst/>
            </a:prstGeom>
            <a:noFill/>
            <a:ln cap="flat" cmpd="sng" w="9525">
              <a:solidFill>
                <a:srgbClr val="4D4D4D"/>
              </a:solidFill>
              <a:prstDash val="solid"/>
              <a:round/>
              <a:headEnd len="sm" w="sm" type="none"/>
              <a:tailEnd len="sm" w="sm" type="none"/>
            </a:ln>
          </p:spPr>
        </p:cxnSp>
        <p:cxnSp>
          <p:nvCxnSpPr>
            <p:cNvPr id="665" name="Google Shape;665;h54a3a0b12b5dd86b_1_589"/>
            <p:cNvCxnSpPr/>
            <p:nvPr/>
          </p:nvCxnSpPr>
          <p:spPr>
            <a:xfrm rot="216265">
              <a:off x="6991199" y="8463001"/>
              <a:ext cx="152702" cy="0"/>
            </a:xfrm>
            <a:prstGeom prst="straightConnector1">
              <a:avLst/>
            </a:prstGeom>
            <a:noFill/>
            <a:ln cap="flat" cmpd="sng" w="9525">
              <a:solidFill>
                <a:srgbClr val="4D4D4D"/>
              </a:solidFill>
              <a:prstDash val="solid"/>
              <a:round/>
              <a:headEnd len="sm" w="sm" type="none"/>
              <a:tailEnd len="sm" w="sm" type="none"/>
            </a:ln>
          </p:spPr>
        </p:cxnSp>
        <p:cxnSp>
          <p:nvCxnSpPr>
            <p:cNvPr id="666" name="Google Shape;666;h54a3a0b12b5dd86b_1_589"/>
            <p:cNvCxnSpPr/>
            <p:nvPr/>
          </p:nvCxnSpPr>
          <p:spPr>
            <a:xfrm rot="216265">
              <a:off x="15620849" y="8463001"/>
              <a:ext cx="152702" cy="0"/>
            </a:xfrm>
            <a:prstGeom prst="straightConnector1">
              <a:avLst/>
            </a:prstGeom>
            <a:noFill/>
            <a:ln cap="flat" cmpd="sng" w="9525">
              <a:solidFill>
                <a:srgbClr val="4D4D4D"/>
              </a:solidFill>
              <a:prstDash val="solid"/>
              <a:round/>
              <a:headEnd len="sm" w="sm" type="none"/>
              <a:tailEnd len="sm" w="sm" type="none"/>
            </a:ln>
          </p:spPr>
        </p:cxnSp>
        <p:cxnSp>
          <p:nvCxnSpPr>
            <p:cNvPr id="667" name="Google Shape;667;h54a3a0b12b5dd86b_1_589"/>
            <p:cNvCxnSpPr/>
            <p:nvPr/>
          </p:nvCxnSpPr>
          <p:spPr>
            <a:xfrm rot="5389070">
              <a:off x="14258917" y="6958051"/>
              <a:ext cx="3019515" cy="0"/>
            </a:xfrm>
            <a:prstGeom prst="straightConnector1">
              <a:avLst/>
            </a:prstGeom>
            <a:noFill/>
            <a:ln cap="flat" cmpd="sng" w="9525">
              <a:solidFill>
                <a:srgbClr val="4D4D4D"/>
              </a:solidFill>
              <a:prstDash val="solid"/>
              <a:round/>
              <a:headEnd len="sm" w="sm" type="none"/>
              <a:tailEnd len="sm" w="sm" type="none"/>
            </a:ln>
          </p:spPr>
        </p:cxnSp>
        <p:sp>
          <p:nvSpPr>
            <p:cNvPr id="668" name="Google Shape;668;h54a3a0b12b5dd86b_1_589"/>
            <p:cNvSpPr/>
            <p:nvPr/>
          </p:nvSpPr>
          <p:spPr>
            <a:xfrm>
              <a:off x="8848725" y="2667000"/>
              <a:ext cx="2735700" cy="520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ail"/>
                <a:buNone/>
              </a:pPr>
              <a:r>
                <a:rPr b="0" i="0" lang="en-US" sz="2700" u="none" cap="none" strike="noStrike">
                  <a:solidFill>
                    <a:srgbClr val="0E0E0E"/>
                  </a:solidFill>
                  <a:latin typeface="Sail"/>
                  <a:ea typeface="Sail"/>
                  <a:cs typeface="Sail"/>
                  <a:sym typeface="Sail"/>
                </a:rPr>
                <a:t>Chloe Ng</a:t>
              </a:r>
              <a:endParaRPr b="0" i="0" sz="2700" u="none" cap="none" strike="noStrike">
                <a:solidFill>
                  <a:schemeClr val="dk1"/>
                </a:solidFill>
                <a:latin typeface="Calibri"/>
                <a:ea typeface="Calibri"/>
                <a:cs typeface="Calibri"/>
                <a:sym typeface="Calibri"/>
              </a:endParaRPr>
            </a:p>
          </p:txBody>
        </p:sp>
        <p:sp>
          <p:nvSpPr>
            <p:cNvPr id="669" name="Google Shape;669;h54a3a0b12b5dd86b_1_589"/>
            <p:cNvSpPr/>
            <p:nvPr/>
          </p:nvSpPr>
          <p:spPr>
            <a:xfrm>
              <a:off x="8848725" y="3143250"/>
              <a:ext cx="27279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Mage</a:t>
              </a:r>
              <a:endParaRPr b="0" i="0" sz="2400" u="none" cap="none" strike="noStrike">
                <a:solidFill>
                  <a:schemeClr val="dk1"/>
                </a:solidFill>
                <a:latin typeface="Calibri"/>
                <a:ea typeface="Calibri"/>
                <a:cs typeface="Calibri"/>
                <a:sym typeface="Calibri"/>
              </a:endParaRPr>
            </a:p>
          </p:txBody>
        </p:sp>
        <p:sp>
          <p:nvSpPr>
            <p:cNvPr id="670" name="Google Shape;670;h54a3a0b12b5dd86b_1_589"/>
            <p:cNvSpPr/>
            <p:nvPr/>
          </p:nvSpPr>
          <p:spPr>
            <a:xfrm>
              <a:off x="1809750" y="4438650"/>
              <a:ext cx="2735700" cy="520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ail"/>
                <a:buNone/>
              </a:pPr>
              <a:r>
                <a:rPr b="0" i="0" lang="en-US" sz="2700" u="none" cap="none" strike="noStrike">
                  <a:solidFill>
                    <a:srgbClr val="0E0E0E"/>
                  </a:solidFill>
                  <a:latin typeface="Sail"/>
                  <a:ea typeface="Sail"/>
                  <a:cs typeface="Sail"/>
                  <a:sym typeface="Sail"/>
                </a:rPr>
                <a:t>Valtorin</a:t>
              </a:r>
              <a:endParaRPr b="0" i="0" sz="2700" u="none" cap="none" strike="noStrike">
                <a:solidFill>
                  <a:schemeClr val="dk1"/>
                </a:solidFill>
                <a:latin typeface="Calibri"/>
                <a:ea typeface="Calibri"/>
                <a:cs typeface="Calibri"/>
                <a:sym typeface="Calibri"/>
              </a:endParaRPr>
            </a:p>
          </p:txBody>
        </p:sp>
        <p:sp>
          <p:nvSpPr>
            <p:cNvPr id="671" name="Google Shape;671;h54a3a0b12b5dd86b_1_589"/>
            <p:cNvSpPr/>
            <p:nvPr/>
          </p:nvSpPr>
          <p:spPr>
            <a:xfrm>
              <a:off x="1809750" y="4914900"/>
              <a:ext cx="27279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Assassin</a:t>
              </a:r>
              <a:endParaRPr b="0" i="0" sz="2400" u="none" cap="none" strike="noStrike">
                <a:solidFill>
                  <a:schemeClr val="dk1"/>
                </a:solidFill>
                <a:latin typeface="Calibri"/>
                <a:ea typeface="Calibri"/>
                <a:cs typeface="Calibri"/>
                <a:sym typeface="Calibri"/>
              </a:endParaRPr>
            </a:p>
          </p:txBody>
        </p:sp>
        <p:sp>
          <p:nvSpPr>
            <p:cNvPr id="672" name="Google Shape;672;h54a3a0b12b5dd86b_1_589"/>
            <p:cNvSpPr/>
            <p:nvPr/>
          </p:nvSpPr>
          <p:spPr>
            <a:xfrm>
              <a:off x="4095750" y="6191250"/>
              <a:ext cx="2735700" cy="520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ail"/>
                <a:buNone/>
              </a:pPr>
              <a:r>
                <a:rPr b="0" i="0" lang="en-US" sz="2700" u="none" cap="none" strike="noStrike">
                  <a:solidFill>
                    <a:srgbClr val="0E0E0E"/>
                  </a:solidFill>
                  <a:latin typeface="Sail"/>
                  <a:ea typeface="Sail"/>
                  <a:cs typeface="Sail"/>
                  <a:sym typeface="Sail"/>
                </a:rPr>
                <a:t>Lucian</a:t>
              </a:r>
              <a:endParaRPr b="0" i="0" sz="2700" u="none" cap="none" strike="noStrike">
                <a:solidFill>
                  <a:schemeClr val="dk1"/>
                </a:solidFill>
                <a:latin typeface="Calibri"/>
                <a:ea typeface="Calibri"/>
                <a:cs typeface="Calibri"/>
                <a:sym typeface="Calibri"/>
              </a:endParaRPr>
            </a:p>
          </p:txBody>
        </p:sp>
        <p:sp>
          <p:nvSpPr>
            <p:cNvPr id="673" name="Google Shape;673;h54a3a0b12b5dd86b_1_589"/>
            <p:cNvSpPr/>
            <p:nvPr/>
          </p:nvSpPr>
          <p:spPr>
            <a:xfrm>
              <a:off x="4095750" y="6667500"/>
              <a:ext cx="27279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Conjurer</a:t>
              </a:r>
              <a:endParaRPr b="0" i="0" sz="2400" u="none" cap="none" strike="noStrike">
                <a:solidFill>
                  <a:schemeClr val="dk1"/>
                </a:solidFill>
                <a:latin typeface="Calibri"/>
                <a:ea typeface="Calibri"/>
                <a:cs typeface="Calibri"/>
                <a:sym typeface="Calibri"/>
              </a:endParaRPr>
            </a:p>
          </p:txBody>
        </p:sp>
        <p:sp>
          <p:nvSpPr>
            <p:cNvPr id="674" name="Google Shape;674;h54a3a0b12b5dd86b_1_589"/>
            <p:cNvSpPr/>
            <p:nvPr/>
          </p:nvSpPr>
          <p:spPr>
            <a:xfrm>
              <a:off x="4095750" y="7981950"/>
              <a:ext cx="2735700" cy="520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ail"/>
                <a:buNone/>
              </a:pPr>
              <a:r>
                <a:rPr b="0" i="0" lang="en-US" sz="2700" u="none" cap="none" strike="noStrike">
                  <a:solidFill>
                    <a:srgbClr val="0E0E0E"/>
                  </a:solidFill>
                  <a:latin typeface="Sail"/>
                  <a:ea typeface="Sail"/>
                  <a:cs typeface="Sail"/>
                  <a:sym typeface="Sail"/>
                </a:rPr>
                <a:t>Cedric</a:t>
              </a:r>
              <a:endParaRPr b="0" i="0" sz="2700" u="none" cap="none" strike="noStrike">
                <a:solidFill>
                  <a:schemeClr val="dk1"/>
                </a:solidFill>
                <a:latin typeface="Calibri"/>
                <a:ea typeface="Calibri"/>
                <a:cs typeface="Calibri"/>
                <a:sym typeface="Calibri"/>
              </a:endParaRPr>
            </a:p>
          </p:txBody>
        </p:sp>
        <p:sp>
          <p:nvSpPr>
            <p:cNvPr id="675" name="Google Shape;675;h54a3a0b12b5dd86b_1_589"/>
            <p:cNvSpPr/>
            <p:nvPr/>
          </p:nvSpPr>
          <p:spPr>
            <a:xfrm>
              <a:off x="4095750" y="8458200"/>
              <a:ext cx="27279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Timekeeper</a:t>
              </a:r>
              <a:endParaRPr b="0" i="0" sz="2400" u="none" cap="none" strike="noStrike">
                <a:solidFill>
                  <a:schemeClr val="dk1"/>
                </a:solidFill>
                <a:latin typeface="Calibri"/>
                <a:ea typeface="Calibri"/>
                <a:cs typeface="Calibri"/>
                <a:sym typeface="Calibri"/>
              </a:endParaRPr>
            </a:p>
          </p:txBody>
        </p:sp>
        <p:sp>
          <p:nvSpPr>
            <p:cNvPr id="676" name="Google Shape;676;h54a3a0b12b5dd86b_1_589"/>
            <p:cNvSpPr/>
            <p:nvPr/>
          </p:nvSpPr>
          <p:spPr>
            <a:xfrm>
              <a:off x="12725400" y="6210300"/>
              <a:ext cx="2735700" cy="520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ail"/>
                <a:buNone/>
              </a:pPr>
              <a:r>
                <a:rPr b="0" i="0" lang="en-US" sz="2700" u="none" cap="none" strike="noStrike">
                  <a:solidFill>
                    <a:srgbClr val="0E0E0E"/>
                  </a:solidFill>
                  <a:latin typeface="Sail"/>
                  <a:ea typeface="Sail"/>
                  <a:cs typeface="Sail"/>
                  <a:sym typeface="Sail"/>
                </a:rPr>
                <a:t>Elvina</a:t>
              </a:r>
              <a:endParaRPr b="0" i="0" sz="2700" u="none" cap="none" strike="noStrike">
                <a:solidFill>
                  <a:schemeClr val="dk1"/>
                </a:solidFill>
                <a:latin typeface="Calibri"/>
                <a:ea typeface="Calibri"/>
                <a:cs typeface="Calibri"/>
                <a:sym typeface="Calibri"/>
              </a:endParaRPr>
            </a:p>
          </p:txBody>
        </p:sp>
        <p:sp>
          <p:nvSpPr>
            <p:cNvPr id="677" name="Google Shape;677;h54a3a0b12b5dd86b_1_589"/>
            <p:cNvSpPr/>
            <p:nvPr/>
          </p:nvSpPr>
          <p:spPr>
            <a:xfrm>
              <a:off x="12725400" y="6686550"/>
              <a:ext cx="27279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Oracle</a:t>
              </a:r>
              <a:endParaRPr b="0" i="0" sz="2400" u="none" cap="none" strike="noStrike">
                <a:solidFill>
                  <a:schemeClr val="dk1"/>
                </a:solidFill>
                <a:latin typeface="Calibri"/>
                <a:ea typeface="Calibri"/>
                <a:cs typeface="Calibri"/>
                <a:sym typeface="Calibri"/>
              </a:endParaRPr>
            </a:p>
          </p:txBody>
        </p:sp>
        <p:sp>
          <p:nvSpPr>
            <p:cNvPr id="678" name="Google Shape;678;h54a3a0b12b5dd86b_1_589"/>
            <p:cNvSpPr/>
            <p:nvPr/>
          </p:nvSpPr>
          <p:spPr>
            <a:xfrm>
              <a:off x="12725400" y="7981950"/>
              <a:ext cx="2735700" cy="520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ail"/>
                <a:buNone/>
              </a:pPr>
              <a:r>
                <a:rPr b="0" i="0" lang="en-US" sz="2700" u="none" cap="none" strike="noStrike">
                  <a:solidFill>
                    <a:srgbClr val="0E0E0E"/>
                  </a:solidFill>
                  <a:latin typeface="Sail"/>
                  <a:ea typeface="Sail"/>
                  <a:cs typeface="Sail"/>
                  <a:sym typeface="Sail"/>
                </a:rPr>
                <a:t>Seraphina</a:t>
              </a:r>
              <a:endParaRPr b="0" i="0" sz="2700" u="none" cap="none" strike="noStrike">
                <a:solidFill>
                  <a:schemeClr val="dk1"/>
                </a:solidFill>
                <a:latin typeface="Calibri"/>
                <a:ea typeface="Calibri"/>
                <a:cs typeface="Calibri"/>
                <a:sym typeface="Calibri"/>
              </a:endParaRPr>
            </a:p>
          </p:txBody>
        </p:sp>
        <p:sp>
          <p:nvSpPr>
            <p:cNvPr id="679" name="Google Shape;679;h54a3a0b12b5dd86b_1_589"/>
            <p:cNvSpPr/>
            <p:nvPr/>
          </p:nvSpPr>
          <p:spPr>
            <a:xfrm>
              <a:off x="12725400" y="8458200"/>
              <a:ext cx="27279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Lightbringer</a:t>
              </a:r>
              <a:endParaRPr b="0" i="0" sz="2400" u="none" cap="none" strike="noStrike">
                <a:solidFill>
                  <a:schemeClr val="dk1"/>
                </a:solidFill>
                <a:latin typeface="Calibri"/>
                <a:ea typeface="Calibri"/>
                <a:cs typeface="Calibri"/>
                <a:sym typeface="Calibri"/>
              </a:endParaRPr>
            </a:p>
          </p:txBody>
        </p:sp>
        <p:sp>
          <p:nvSpPr>
            <p:cNvPr id="680" name="Google Shape;680;h54a3a0b12b5dd86b_1_589"/>
            <p:cNvSpPr/>
            <p:nvPr/>
          </p:nvSpPr>
          <p:spPr>
            <a:xfrm>
              <a:off x="6229350" y="4438650"/>
              <a:ext cx="2735700" cy="520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ail"/>
                <a:buNone/>
              </a:pPr>
              <a:r>
                <a:rPr b="0" i="0" lang="en-US" sz="2700" u="none" cap="none" strike="noStrike">
                  <a:solidFill>
                    <a:srgbClr val="0E0E0E"/>
                  </a:solidFill>
                  <a:latin typeface="Sail"/>
                  <a:ea typeface="Sail"/>
                  <a:cs typeface="Sail"/>
                  <a:sym typeface="Sail"/>
                </a:rPr>
                <a:t>Aurielle</a:t>
              </a:r>
              <a:endParaRPr b="0" i="0" sz="2700" u="none" cap="none" strike="noStrike">
                <a:solidFill>
                  <a:schemeClr val="dk1"/>
                </a:solidFill>
                <a:latin typeface="Calibri"/>
                <a:ea typeface="Calibri"/>
                <a:cs typeface="Calibri"/>
                <a:sym typeface="Calibri"/>
              </a:endParaRPr>
            </a:p>
          </p:txBody>
        </p:sp>
        <p:sp>
          <p:nvSpPr>
            <p:cNvPr id="681" name="Google Shape;681;h54a3a0b12b5dd86b_1_589"/>
            <p:cNvSpPr/>
            <p:nvPr/>
          </p:nvSpPr>
          <p:spPr>
            <a:xfrm>
              <a:off x="6229350" y="4914900"/>
              <a:ext cx="27279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Priestess</a:t>
              </a:r>
              <a:endParaRPr b="0" i="0" sz="2400" u="none" cap="none" strike="noStrike">
                <a:solidFill>
                  <a:schemeClr val="dk1"/>
                </a:solidFill>
                <a:latin typeface="Calibri"/>
                <a:ea typeface="Calibri"/>
                <a:cs typeface="Calibri"/>
                <a:sym typeface="Calibri"/>
              </a:endParaRPr>
            </a:p>
          </p:txBody>
        </p:sp>
        <p:sp>
          <p:nvSpPr>
            <p:cNvPr id="682" name="Google Shape;682;h54a3a0b12b5dd86b_1_589"/>
            <p:cNvSpPr/>
            <p:nvPr/>
          </p:nvSpPr>
          <p:spPr>
            <a:xfrm>
              <a:off x="15068550" y="4438650"/>
              <a:ext cx="2735700" cy="520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ail"/>
                <a:buNone/>
              </a:pPr>
              <a:r>
                <a:rPr b="0" i="0" lang="en-US" sz="2700" u="none" cap="none" strike="noStrike">
                  <a:solidFill>
                    <a:srgbClr val="0E0E0E"/>
                  </a:solidFill>
                  <a:latin typeface="Sail"/>
                  <a:ea typeface="Sail"/>
                  <a:cs typeface="Sail"/>
                  <a:sym typeface="Sail"/>
                </a:rPr>
                <a:t>Dariana</a:t>
              </a:r>
              <a:endParaRPr b="0" i="0" sz="2700" u="none" cap="none" strike="noStrike">
                <a:solidFill>
                  <a:schemeClr val="dk1"/>
                </a:solidFill>
                <a:latin typeface="Calibri"/>
                <a:ea typeface="Calibri"/>
                <a:cs typeface="Calibri"/>
                <a:sym typeface="Calibri"/>
              </a:endParaRPr>
            </a:p>
          </p:txBody>
        </p:sp>
        <p:sp>
          <p:nvSpPr>
            <p:cNvPr id="683" name="Google Shape;683;h54a3a0b12b5dd86b_1_589"/>
            <p:cNvSpPr/>
            <p:nvPr/>
          </p:nvSpPr>
          <p:spPr>
            <a:xfrm>
              <a:off x="15068550" y="4914900"/>
              <a:ext cx="27279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Shaman</a:t>
              </a:r>
              <a:endParaRPr b="0" i="0" sz="2400" u="none" cap="none" strike="noStrike">
                <a:solidFill>
                  <a:schemeClr val="dk1"/>
                </a:solidFill>
                <a:latin typeface="Calibri"/>
                <a:ea typeface="Calibri"/>
                <a:cs typeface="Calibri"/>
                <a:sym typeface="Calibri"/>
              </a:endParaRPr>
            </a:p>
          </p:txBody>
        </p:sp>
        <p:sp>
          <p:nvSpPr>
            <p:cNvPr id="684" name="Google Shape;684;h54a3a0b12b5dd86b_1_589"/>
            <p:cNvSpPr/>
            <p:nvPr/>
          </p:nvSpPr>
          <p:spPr>
            <a:xfrm>
              <a:off x="10648950" y="4438650"/>
              <a:ext cx="2735700" cy="520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ail"/>
                <a:buNone/>
              </a:pPr>
              <a:r>
                <a:rPr b="0" i="0" lang="en-US" sz="2700" u="none" cap="none" strike="noStrike">
                  <a:solidFill>
                    <a:srgbClr val="0E0E0E"/>
                  </a:solidFill>
                  <a:latin typeface="Sail"/>
                  <a:ea typeface="Sail"/>
                  <a:cs typeface="Sail"/>
                  <a:sym typeface="Sail"/>
                </a:rPr>
                <a:t>Theronis</a:t>
              </a:r>
              <a:endParaRPr b="0" i="0" sz="2700" u="none" cap="none" strike="noStrike">
                <a:solidFill>
                  <a:schemeClr val="dk1"/>
                </a:solidFill>
                <a:latin typeface="Calibri"/>
                <a:ea typeface="Calibri"/>
                <a:cs typeface="Calibri"/>
                <a:sym typeface="Calibri"/>
              </a:endParaRPr>
            </a:p>
          </p:txBody>
        </p:sp>
        <p:sp>
          <p:nvSpPr>
            <p:cNvPr id="685" name="Google Shape;685;h54a3a0b12b5dd86b_1_589"/>
            <p:cNvSpPr/>
            <p:nvPr/>
          </p:nvSpPr>
          <p:spPr>
            <a:xfrm>
              <a:off x="10648950" y="4914900"/>
              <a:ext cx="27279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Warrior</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EEFF2"/>
        </a:solidFill>
      </p:bgPr>
    </p:bg>
    <p:spTree>
      <p:nvGrpSpPr>
        <p:cNvPr id="690" name="Shape 690"/>
        <p:cNvGrpSpPr/>
        <p:nvPr/>
      </p:nvGrpSpPr>
      <p:grpSpPr>
        <a:xfrm>
          <a:off x="0" y="0"/>
          <a:ext cx="0" cy="0"/>
          <a:chOff x="0" y="0"/>
          <a:chExt cx="0" cy="0"/>
        </a:xfrm>
      </p:grpSpPr>
      <p:grpSp>
        <p:nvGrpSpPr>
          <p:cNvPr id="691" name="Google Shape;691;h54a3a0b12b5dd86b_1_651"/>
          <p:cNvGrpSpPr/>
          <p:nvPr/>
        </p:nvGrpSpPr>
        <p:grpSpPr>
          <a:xfrm>
            <a:off x="0" y="0"/>
            <a:ext cx="18288000" cy="10287000"/>
            <a:chOff x="0" y="0"/>
            <a:chExt cx="18288000" cy="10287000"/>
          </a:xfrm>
        </p:grpSpPr>
        <p:sp>
          <p:nvSpPr>
            <p:cNvPr id="692" name="Google Shape;692;h54a3a0b12b5dd86b_1_651"/>
            <p:cNvSpPr/>
            <p:nvPr/>
          </p:nvSpPr>
          <p:spPr>
            <a:xfrm>
              <a:off x="0" y="0"/>
              <a:ext cx="18288000" cy="10287000"/>
            </a:xfrm>
            <a:prstGeom prst="rect">
              <a:avLst/>
            </a:prstGeom>
            <a:solidFill>
              <a:srgbClr val="FEEF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93" name="Google Shape;693;h54a3a0b12b5dd86b_1_651"/>
            <p:cNvPicPr preferRelativeResize="0"/>
            <p:nvPr/>
          </p:nvPicPr>
          <p:blipFill rotWithShape="1">
            <a:blip r:embed="rId3">
              <a:alphaModFix/>
            </a:blip>
            <a:srcRect b="0" l="0" r="0" t="0"/>
            <a:stretch/>
          </p:blipFill>
          <p:spPr>
            <a:xfrm>
              <a:off x="0" y="0"/>
              <a:ext cx="11258550" cy="8753475"/>
            </a:xfrm>
            <a:prstGeom prst="rect">
              <a:avLst/>
            </a:prstGeom>
            <a:noFill/>
            <a:ln>
              <a:noFill/>
            </a:ln>
          </p:spPr>
        </p:pic>
        <p:pic>
          <p:nvPicPr>
            <p:cNvPr descr="preencoded.png" id="694" name="Google Shape;694;h54a3a0b12b5dd86b_1_651"/>
            <p:cNvPicPr preferRelativeResize="0"/>
            <p:nvPr/>
          </p:nvPicPr>
          <p:blipFill rotWithShape="1">
            <a:blip r:embed="rId4">
              <a:alphaModFix/>
            </a:blip>
            <a:srcRect b="0" l="0" r="0" t="0"/>
            <a:stretch/>
          </p:blipFill>
          <p:spPr>
            <a:xfrm>
              <a:off x="7953375" y="1952625"/>
              <a:ext cx="10334625" cy="8334375"/>
            </a:xfrm>
            <a:prstGeom prst="rect">
              <a:avLst/>
            </a:prstGeom>
            <a:noFill/>
            <a:ln>
              <a:noFill/>
            </a:ln>
          </p:spPr>
        </p:pic>
      </p:grpSp>
      <p:grpSp>
        <p:nvGrpSpPr>
          <p:cNvPr id="695" name="Google Shape;695;h54a3a0b12b5dd86b_1_651"/>
          <p:cNvGrpSpPr/>
          <p:nvPr/>
        </p:nvGrpSpPr>
        <p:grpSpPr>
          <a:xfrm>
            <a:off x="17640300" y="7994925"/>
            <a:ext cx="596549" cy="2063476"/>
            <a:chOff x="17640300" y="7994925"/>
            <a:chExt cx="596549" cy="2063476"/>
          </a:xfrm>
        </p:grpSpPr>
        <p:pic>
          <p:nvPicPr>
            <p:cNvPr descr="preencoded.png" id="696" name="Google Shape;696;h54a3a0b12b5dd86b_1_651"/>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697" name="Google Shape;697;h54a3a0b12b5dd86b_1_651"/>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E8BA4"/>
                </a:buClr>
                <a:buSzPts val="2710"/>
                <a:buFont typeface="Inter"/>
                <a:buNone/>
              </a:pPr>
              <a:r>
                <a:rPr b="1" i="0" lang="en-US" sz="2710" u="none" cap="none" strike="noStrike">
                  <a:solidFill>
                    <a:srgbClr val="EE8BA4"/>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698" name="Google Shape;698;h54a3a0b12b5dd86b_1_651"/>
          <p:cNvSpPr/>
          <p:nvPr/>
        </p:nvSpPr>
        <p:spPr>
          <a:xfrm>
            <a:off x="10401300" y="1619250"/>
            <a:ext cx="5734200" cy="2019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B8CA4"/>
              </a:buClr>
              <a:buSzPts val="6000"/>
              <a:buFont typeface="Sail"/>
              <a:buNone/>
            </a:pPr>
            <a:r>
              <a:rPr b="0" i="0" lang="en-US" sz="6000" u="none" cap="none" strike="noStrike">
                <a:solidFill>
                  <a:srgbClr val="EB8CA4"/>
                </a:solidFill>
                <a:latin typeface="Sail"/>
                <a:ea typeface="Sail"/>
                <a:cs typeface="Sail"/>
                <a:sym typeface="Sail"/>
              </a:rPr>
              <a:t>Thank you for</a:t>
            </a:r>
            <a:endParaRPr b="0" i="0" sz="6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B8CA4"/>
              </a:buClr>
              <a:buSzPts val="6000"/>
              <a:buFont typeface="Sail"/>
              <a:buNone/>
            </a:pPr>
            <a:r>
              <a:rPr b="0" i="0" lang="en-US" sz="6000" u="none" cap="none" strike="noStrike">
                <a:solidFill>
                  <a:srgbClr val="EB8CA4"/>
                </a:solidFill>
                <a:latin typeface="Sail"/>
                <a:ea typeface="Sail"/>
                <a:cs typeface="Sail"/>
                <a:sym typeface="Sail"/>
              </a:rPr>
              <a:t>choosing EaTemp</a:t>
            </a:r>
            <a:endParaRPr b="0" i="0" sz="6000" u="none" cap="none" strike="noStrike">
              <a:solidFill>
                <a:schemeClr val="dk1"/>
              </a:solidFill>
              <a:latin typeface="Calibri"/>
              <a:ea typeface="Calibri"/>
              <a:cs typeface="Calibri"/>
              <a:sym typeface="Calibri"/>
            </a:endParaRPr>
          </a:p>
        </p:txBody>
      </p:sp>
      <p:sp>
        <p:nvSpPr>
          <p:cNvPr id="699" name="Google Shape;699;h54a3a0b12b5dd86b_1_651"/>
          <p:cNvSpPr/>
          <p:nvPr/>
        </p:nvSpPr>
        <p:spPr>
          <a:xfrm>
            <a:off x="10401300" y="4210050"/>
            <a:ext cx="7185600" cy="37833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Yes, you can use this for both personal and commercial projects.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No, you don't have to credit us.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No, you can't resell or redistribute it, including uploading this template online.</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And you can support us by sharing our site, EaTemp.com, with others.</a:t>
            </a:r>
            <a:endParaRPr b="0" i="0" sz="2400" u="none" cap="none" strike="noStrike">
              <a:solidFill>
                <a:schemeClr val="dk1"/>
              </a:solidFill>
              <a:latin typeface="Calibri"/>
              <a:ea typeface="Calibri"/>
              <a:cs typeface="Calibri"/>
              <a:sym typeface="Calibri"/>
            </a:endParaRPr>
          </a:p>
        </p:txBody>
      </p:sp>
      <p:sp>
        <p:nvSpPr>
          <p:cNvPr id="700" name="Google Shape;700;h54a3a0b12b5dd86b_1_651"/>
          <p:cNvSpPr/>
          <p:nvPr/>
        </p:nvSpPr>
        <p:spPr>
          <a:xfrm rot="-5400000">
            <a:off x="16259100" y="5808300"/>
            <a:ext cx="33453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Credit | Image: </a:t>
            </a:r>
            <a:r>
              <a:rPr b="0" i="0" lang="en-US" sz="2400" u="sng" cap="none" strike="noStrike">
                <a:solidFill>
                  <a:srgbClr val="0E0E0E"/>
                </a:solidFill>
                <a:latin typeface="Lato"/>
                <a:ea typeface="Lato"/>
                <a:cs typeface="Lato"/>
                <a:sym typeface="Lato"/>
                <a:hlinkClick r:id="rId6">
                  <a:extLst>
                    <a:ext uri="{A12FA001-AC4F-418D-AE19-62706E023703}">
                      <ahyp:hlinkClr val="tx"/>
                    </a:ext>
                  </a:extLst>
                </a:hlinkClick>
              </a:rPr>
              <a:t>Unsplash</a:t>
            </a:r>
            <a:r>
              <a:rPr b="0" i="0" lang="en-US" sz="2400" u="none" cap="none" strike="noStrike">
                <a:solidFill>
                  <a:srgbClr val="0E0E0E"/>
                </a:solidFill>
                <a:latin typeface="Lato"/>
                <a:ea typeface="Lato"/>
                <a:cs typeface="Lato"/>
                <a:sym typeface="Lato"/>
              </a:rPr>
              <a:t> </a:t>
            </a:r>
            <a:endParaRPr b="0" i="0" sz="2400" u="none" cap="none" strike="noStrike">
              <a:solidFill>
                <a:schemeClr val="dk1"/>
              </a:solidFill>
              <a:latin typeface="Calibri"/>
              <a:ea typeface="Calibri"/>
              <a:cs typeface="Calibri"/>
              <a:sym typeface="Calibri"/>
            </a:endParaRPr>
          </a:p>
        </p:txBody>
      </p:sp>
      <p:pic>
        <p:nvPicPr>
          <p:cNvPr descr="preencoded.png" id="701" name="Google Shape;701;h54a3a0b12b5dd86b_1_651"/>
          <p:cNvPicPr preferRelativeResize="0"/>
          <p:nvPr/>
        </p:nvPicPr>
        <p:blipFill rotWithShape="1">
          <a:blip r:embed="rId7">
            <a:alphaModFix/>
          </a:blip>
          <a:srcRect b="0" l="0" r="0" t="0"/>
          <a:stretch/>
        </p:blipFill>
        <p:spPr>
          <a:xfrm>
            <a:off x="895350" y="590550"/>
            <a:ext cx="9182100" cy="88582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2026-10-19T10:20:57Z</dcterms:created>
  <dc:creator>PptxGenJS</dc:creator>
</cp:coreProperties>
</file>