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Lato"/>
      <p:bold r:id="rId30"/>
      <p:boldItalic r:id="rId31"/>
    </p:embeddedFont>
    <p:embeddedFont>
      <p:font typeface="Sail"/>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3" roundtripDataSignature="AMtx7mgTc1jSFOsFYOBhza6nKmdlvqGjc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bold.fntdata"/><Relationship Id="rId11" Type="http://schemas.openxmlformats.org/officeDocument/2006/relationships/slide" Target="slides/slide7.xml"/><Relationship Id="rId33" Type="http://customschemas.google.com/relationships/presentationmetadata" Target="metadata"/><Relationship Id="rId10" Type="http://schemas.openxmlformats.org/officeDocument/2006/relationships/slide" Target="slides/slide6.xml"/><Relationship Id="rId32" Type="http://schemas.openxmlformats.org/officeDocument/2006/relationships/font" Target="fonts/Sail-regular.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7" name="Google Shape;647;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 name="Google Shape;6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 name="Google Shape;6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 name="Google Shape;7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 name="Google Shape;8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15.png"/><Relationship Id="rId5" Type="http://schemas.openxmlformats.org/officeDocument/2006/relationships/image" Target="../media/image32.png"/><Relationship Id="rId6" Type="http://schemas.openxmlformats.org/officeDocument/2006/relationships/image" Target="../media/image39.png"/><Relationship Id="rId7"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15.png"/><Relationship Id="rId10" Type="http://schemas.openxmlformats.org/officeDocument/2006/relationships/image" Target="../media/image58.png"/><Relationship Id="rId9" Type="http://schemas.openxmlformats.org/officeDocument/2006/relationships/image" Target="../media/image59.png"/><Relationship Id="rId5" Type="http://schemas.openxmlformats.org/officeDocument/2006/relationships/image" Target="../media/image55.png"/><Relationship Id="rId6" Type="http://schemas.openxmlformats.org/officeDocument/2006/relationships/image" Target="../media/image53.png"/><Relationship Id="rId7" Type="http://schemas.openxmlformats.org/officeDocument/2006/relationships/image" Target="../media/image44.png"/><Relationship Id="rId8"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15.png"/><Relationship Id="rId5"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9.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0" Type="http://schemas.openxmlformats.org/officeDocument/2006/relationships/image" Target="../media/image84.png"/><Relationship Id="rId22" Type="http://schemas.openxmlformats.org/officeDocument/2006/relationships/image" Target="../media/image100.png"/><Relationship Id="rId21" Type="http://schemas.openxmlformats.org/officeDocument/2006/relationships/image" Target="../media/image75.png"/><Relationship Id="rId24" Type="http://schemas.openxmlformats.org/officeDocument/2006/relationships/image" Target="../media/image73.png"/><Relationship Id="rId23"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60.png"/><Relationship Id="rId26" Type="http://schemas.openxmlformats.org/officeDocument/2006/relationships/image" Target="../media/image85.png"/><Relationship Id="rId25" Type="http://schemas.openxmlformats.org/officeDocument/2006/relationships/image" Target="../media/image74.png"/><Relationship Id="rId28" Type="http://schemas.openxmlformats.org/officeDocument/2006/relationships/image" Target="../media/image94.png"/><Relationship Id="rId27"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2.png"/><Relationship Id="rId7" Type="http://schemas.openxmlformats.org/officeDocument/2006/relationships/image" Target="../media/image51.png"/><Relationship Id="rId8" Type="http://schemas.openxmlformats.org/officeDocument/2006/relationships/image" Target="../media/image57.png"/><Relationship Id="rId11" Type="http://schemas.openxmlformats.org/officeDocument/2006/relationships/image" Target="../media/image64.png"/><Relationship Id="rId10" Type="http://schemas.openxmlformats.org/officeDocument/2006/relationships/image" Target="../media/image65.png"/><Relationship Id="rId13" Type="http://schemas.openxmlformats.org/officeDocument/2006/relationships/image" Target="../media/image71.png"/><Relationship Id="rId12" Type="http://schemas.openxmlformats.org/officeDocument/2006/relationships/image" Target="../media/image68.png"/><Relationship Id="rId15" Type="http://schemas.openxmlformats.org/officeDocument/2006/relationships/image" Target="../media/image72.png"/><Relationship Id="rId14" Type="http://schemas.openxmlformats.org/officeDocument/2006/relationships/image" Target="../media/image70.png"/><Relationship Id="rId17" Type="http://schemas.openxmlformats.org/officeDocument/2006/relationships/image" Target="../media/image76.png"/><Relationship Id="rId16" Type="http://schemas.openxmlformats.org/officeDocument/2006/relationships/image" Target="../media/image77.png"/><Relationship Id="rId19" Type="http://schemas.openxmlformats.org/officeDocument/2006/relationships/image" Target="../media/image96.png"/><Relationship Id="rId18" Type="http://schemas.openxmlformats.org/officeDocument/2006/relationships/image" Target="../media/image9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9.png"/><Relationship Id="rId4" Type="http://schemas.openxmlformats.org/officeDocument/2006/relationships/image" Target="../media/image15.png"/><Relationship Id="rId5" Type="http://schemas.openxmlformats.org/officeDocument/2006/relationships/image" Target="../media/image93.png"/><Relationship Id="rId6" Type="http://schemas.openxmlformats.org/officeDocument/2006/relationships/image" Target="../media/image8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15.png"/><Relationship Id="rId5" Type="http://schemas.openxmlformats.org/officeDocument/2006/relationships/image" Target="../media/image121.png"/><Relationship Id="rId6" Type="http://schemas.openxmlformats.org/officeDocument/2006/relationships/image" Target="../media/image1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15.png"/><Relationship Id="rId5" Type="http://schemas.openxmlformats.org/officeDocument/2006/relationships/image" Target="../media/image90.png"/><Relationship Id="rId6" Type="http://schemas.openxmlformats.org/officeDocument/2006/relationships/image" Target="../media/image1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0.png"/><Relationship Id="rId4" Type="http://schemas.openxmlformats.org/officeDocument/2006/relationships/image" Target="../media/image15.png"/><Relationship Id="rId5" Type="http://schemas.openxmlformats.org/officeDocument/2006/relationships/image" Target="../media/image10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image" Target="../media/image15.png"/><Relationship Id="rId5" Type="http://schemas.openxmlformats.org/officeDocument/2006/relationships/image" Target="../media/image108.png"/><Relationship Id="rId6" Type="http://schemas.openxmlformats.org/officeDocument/2006/relationships/image" Target="../media/image9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9.png"/><Relationship Id="rId4" Type="http://schemas.openxmlformats.org/officeDocument/2006/relationships/image" Target="../media/image15.png"/><Relationship Id="rId5" Type="http://schemas.openxmlformats.org/officeDocument/2006/relationships/image" Target="../media/image120.png"/><Relationship Id="rId6" Type="http://schemas.openxmlformats.org/officeDocument/2006/relationships/image" Target="../media/image129.png"/><Relationship Id="rId7" Type="http://schemas.openxmlformats.org/officeDocument/2006/relationships/image" Target="../media/image1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15.png"/><Relationship Id="rId5" Type="http://schemas.openxmlformats.org/officeDocument/2006/relationships/image" Target="../media/image116.png"/><Relationship Id="rId6" Type="http://schemas.openxmlformats.org/officeDocument/2006/relationships/image" Target="../media/image107.png"/></Relationships>
</file>

<file path=ppt/slides/_rels/slide24.xml.rels><?xml version="1.0" encoding="UTF-8" standalone="yes"?><Relationships xmlns="http://schemas.openxmlformats.org/package/2006/relationships"><Relationship Id="rId20" Type="http://schemas.openxmlformats.org/officeDocument/2006/relationships/image" Target="../media/image140.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137.png"/><Relationship Id="rId5" Type="http://schemas.openxmlformats.org/officeDocument/2006/relationships/hyperlink" Target="https://eatemp.com/powerpoint-org-chart-template/" TargetMode="External"/><Relationship Id="rId6" Type="http://schemas.openxmlformats.org/officeDocument/2006/relationships/image" Target="../media/image114.png"/><Relationship Id="rId7" Type="http://schemas.openxmlformats.org/officeDocument/2006/relationships/image" Target="../media/image118.png"/><Relationship Id="rId8" Type="http://schemas.openxmlformats.org/officeDocument/2006/relationships/image" Target="../media/image123.png"/><Relationship Id="rId11" Type="http://schemas.openxmlformats.org/officeDocument/2006/relationships/image" Target="../media/image135.png"/><Relationship Id="rId10" Type="http://schemas.openxmlformats.org/officeDocument/2006/relationships/image" Target="../media/image131.png"/><Relationship Id="rId13" Type="http://schemas.openxmlformats.org/officeDocument/2006/relationships/image" Target="../media/image115.png"/><Relationship Id="rId12" Type="http://schemas.openxmlformats.org/officeDocument/2006/relationships/image" Target="../media/image144.png"/><Relationship Id="rId15" Type="http://schemas.openxmlformats.org/officeDocument/2006/relationships/image" Target="../media/image145.png"/><Relationship Id="rId14" Type="http://schemas.openxmlformats.org/officeDocument/2006/relationships/image" Target="../media/image122.png"/><Relationship Id="rId17" Type="http://schemas.openxmlformats.org/officeDocument/2006/relationships/image" Target="../media/image117.png"/><Relationship Id="rId16" Type="http://schemas.openxmlformats.org/officeDocument/2006/relationships/image" Target="../media/image119.png"/><Relationship Id="rId19" Type="http://schemas.openxmlformats.org/officeDocument/2006/relationships/image" Target="../media/image132.png"/><Relationship Id="rId18" Type="http://schemas.openxmlformats.org/officeDocument/2006/relationships/image" Target="../media/image1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39.png"/><Relationship Id="rId4" Type="http://schemas.openxmlformats.org/officeDocument/2006/relationships/image" Target="../media/image15.png"/><Relationship Id="rId5" Type="http://schemas.openxmlformats.org/officeDocument/2006/relationships/hyperlink" Target="https://unsplash.com/" TargetMode="External"/><Relationship Id="rId6" Type="http://schemas.openxmlformats.org/officeDocument/2006/relationships/image" Target="../media/image1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15.png"/><Relationship Id="rId5"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47.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0.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7.png"/><Relationship Id="rId4" Type="http://schemas.openxmlformats.org/officeDocument/2006/relationships/image" Target="../media/image15.png"/><Relationship Id="rId5"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40.png"/><Relationship Id="rId5" Type="http://schemas.openxmlformats.org/officeDocument/2006/relationships/image" Target="../media/image23.png"/><Relationship Id="rId6"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25.png"/><Relationship Id="rId7" Type="http://schemas.openxmlformats.org/officeDocument/2006/relationships/image" Target="../media/image45.png"/><Relationship Id="rId8"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p1"/>
          <p:cNvSpPr/>
          <p:nvPr/>
        </p:nvSpPr>
        <p:spPr>
          <a:xfrm>
            <a:off x="3188098" y="11633200"/>
            <a:ext cx="14699971" cy="1248833"/>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DFA5AF"/>
              </a:buClr>
              <a:buSzPts val="6400"/>
              <a:buFont typeface="Lato"/>
              <a:buNone/>
            </a:pPr>
            <a:r>
              <a:rPr b="1" i="0" lang="en-US" sz="6400" u="none" cap="none" strike="noStrike">
                <a:solidFill>
                  <a:srgbClr val="DFA5AF"/>
                </a:solidFill>
                <a:latin typeface="Lato"/>
                <a:ea typeface="Lato"/>
                <a:cs typeface="Lato"/>
                <a:sym typeface="Lato"/>
              </a:rPr>
              <a:t>FREE PRESENTATION TEMPLATE BY</a:t>
            </a:r>
            <a:endParaRPr b="0" i="0" sz="6400" u="none" cap="none" strike="noStrike">
              <a:solidFill>
                <a:schemeClr val="dk1"/>
              </a:solidFill>
              <a:latin typeface="Calibri"/>
              <a:ea typeface="Calibri"/>
              <a:cs typeface="Calibri"/>
              <a:sym typeface="Calibri"/>
            </a:endParaRPr>
          </a:p>
        </p:txBody>
      </p:sp>
      <p:pic>
        <p:nvPicPr>
          <p:cNvPr descr=" " id="18" name="Google Shape;18;p1"/>
          <p:cNvPicPr preferRelativeResize="0"/>
          <p:nvPr/>
        </p:nvPicPr>
        <p:blipFill rotWithShape="1">
          <a:blip r:embed="rId4">
            <a:alphaModFix/>
          </a:blip>
          <a:srcRect b="0" l="0" r="0" t="0"/>
          <a:stretch/>
        </p:blipFill>
        <p:spPr>
          <a:xfrm>
            <a:off x="17718715" y="11633200"/>
            <a:ext cx="3200800" cy="1016000"/>
          </a:xfrm>
          <a:prstGeom prst="rect">
            <a:avLst/>
          </a:prstGeom>
          <a:noFill/>
          <a:ln>
            <a:noFill/>
          </a:ln>
        </p:spPr>
      </p:pic>
      <p:sp>
        <p:nvSpPr>
          <p:cNvPr id="19" name="Google Shape;19;p1"/>
          <p:cNvSpPr/>
          <p:nvPr/>
        </p:nvSpPr>
        <p:spPr>
          <a:xfrm>
            <a:off x="6160270" y="2238525"/>
            <a:ext cx="12066600" cy="805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B8CA4"/>
              </a:buClr>
              <a:buSzPts val="24000"/>
              <a:buFont typeface="Sail"/>
              <a:buNone/>
            </a:pPr>
            <a:r>
              <a:rPr b="0" i="0" lang="en-US" sz="24000" u="none" cap="none" strike="noStrike">
                <a:solidFill>
                  <a:srgbClr val="EB8CA4"/>
                </a:solidFill>
                <a:latin typeface="Sail"/>
                <a:ea typeface="Sail"/>
                <a:cs typeface="Sail"/>
                <a:sym typeface="Sail"/>
              </a:rPr>
              <a:t>Cherry</a:t>
            </a:r>
            <a:endParaRPr b="0" i="0" sz="240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EB8CA4"/>
              </a:buClr>
              <a:buSzPts val="24000"/>
              <a:buFont typeface="Sail"/>
              <a:buNone/>
            </a:pPr>
            <a:r>
              <a:rPr b="0" i="0" lang="en-US" sz="24000" u="none" cap="none" strike="noStrike">
                <a:solidFill>
                  <a:srgbClr val="EB8CA4"/>
                </a:solidFill>
                <a:latin typeface="Sail"/>
                <a:ea typeface="Sail"/>
                <a:cs typeface="Sail"/>
                <a:sym typeface="Sail"/>
              </a:rPr>
              <a:t>Blossom</a:t>
            </a:r>
            <a:endParaRPr b="0" i="0" sz="24000" u="none" cap="none" strike="noStrike">
              <a:solidFill>
                <a:schemeClr val="dk1"/>
              </a:solidFill>
              <a:latin typeface="Calibri"/>
              <a:ea typeface="Calibri"/>
              <a:cs typeface="Calibri"/>
              <a:sym typeface="Calibri"/>
            </a:endParaRPr>
          </a:p>
        </p:txBody>
      </p:sp>
      <p:pic>
        <p:nvPicPr>
          <p:cNvPr descr=" " id="20" name="Google Shape;20;p1"/>
          <p:cNvPicPr preferRelativeResize="0"/>
          <p:nvPr/>
        </p:nvPicPr>
        <p:blipFill rotWithShape="1">
          <a:blip r:embed="rId5">
            <a:alphaModFix/>
          </a:blip>
          <a:srcRect b="0" l="0" r="0" t="0"/>
          <a:stretch/>
        </p:blipFill>
        <p:spPr>
          <a:xfrm>
            <a:off x="-3962897" y="0"/>
            <a:ext cx="14294956" cy="14023724"/>
          </a:xfrm>
          <a:prstGeom prst="rect">
            <a:avLst/>
          </a:prstGeom>
          <a:noFill/>
          <a:ln>
            <a:noFill/>
          </a:ln>
        </p:spPr>
      </p:pic>
      <p:pic>
        <p:nvPicPr>
          <p:cNvPr descr=" " id="21" name="Google Shape;21;p1"/>
          <p:cNvPicPr preferRelativeResize="0"/>
          <p:nvPr/>
        </p:nvPicPr>
        <p:blipFill rotWithShape="1">
          <a:blip r:embed="rId6">
            <a:alphaModFix/>
          </a:blip>
          <a:srcRect b="0" l="0" r="0" t="0"/>
          <a:stretch/>
        </p:blipFill>
        <p:spPr>
          <a:xfrm>
            <a:off x="12866708" y="-3454400"/>
            <a:ext cx="16100155" cy="1579467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187" name="Shape 187"/>
        <p:cNvGrpSpPr/>
        <p:nvPr/>
      </p:nvGrpSpPr>
      <p:grpSpPr>
        <a:xfrm>
          <a:off x="0" y="0"/>
          <a:ext cx="0" cy="0"/>
          <a:chOff x="0" y="0"/>
          <a:chExt cx="0" cy="0"/>
        </a:xfrm>
      </p:grpSpPr>
      <p:pic>
        <p:nvPicPr>
          <p:cNvPr descr=" " id="188" name="Google Shape;188;p1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89" name="Google Shape;189;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0" name="Google Shape;190;p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91" name="Google Shape;191;p10"/>
          <p:cNvSpPr/>
          <p:nvPr/>
        </p:nvSpPr>
        <p:spPr>
          <a:xfrm>
            <a:off x="9557945" y="1244600"/>
            <a:ext cx="6079827"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Pricing Plan</a:t>
            </a:r>
            <a:endParaRPr b="0" i="0" sz="8000" u="none" cap="none" strike="noStrike">
              <a:solidFill>
                <a:schemeClr val="dk1"/>
              </a:solidFill>
              <a:latin typeface="Calibri"/>
              <a:ea typeface="Calibri"/>
              <a:cs typeface="Calibri"/>
              <a:sym typeface="Calibri"/>
            </a:endParaRPr>
          </a:p>
        </p:txBody>
      </p:sp>
      <p:sp>
        <p:nvSpPr>
          <p:cNvPr id="192" name="Google Shape;192;p10"/>
          <p:cNvSpPr/>
          <p:nvPr/>
        </p:nvSpPr>
        <p:spPr>
          <a:xfrm>
            <a:off x="1778222" y="3632200"/>
            <a:ext cx="20843305" cy="815340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0"/>
          <p:cNvSpPr/>
          <p:nvPr/>
        </p:nvSpPr>
        <p:spPr>
          <a:xfrm>
            <a:off x="1778222" y="3632200"/>
            <a:ext cx="6439705" cy="8153403"/>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4" name="Google Shape;194;p10"/>
          <p:cNvPicPr preferRelativeResize="0"/>
          <p:nvPr/>
        </p:nvPicPr>
        <p:blipFill rotWithShape="1">
          <a:blip r:embed="rId5">
            <a:alphaModFix/>
          </a:blip>
          <a:srcRect b="0" l="0" r="0" t="0"/>
          <a:stretch/>
        </p:blipFill>
        <p:spPr>
          <a:xfrm>
            <a:off x="4023789" y="4089400"/>
            <a:ext cx="1948574" cy="1625600"/>
          </a:xfrm>
          <a:prstGeom prst="rect">
            <a:avLst/>
          </a:prstGeom>
          <a:noFill/>
          <a:ln>
            <a:noFill/>
          </a:ln>
        </p:spPr>
      </p:pic>
      <p:sp>
        <p:nvSpPr>
          <p:cNvPr id="195" name="Google Shape;195;p10"/>
          <p:cNvSpPr/>
          <p:nvPr/>
        </p:nvSpPr>
        <p:spPr>
          <a:xfrm>
            <a:off x="4140718" y="6019800"/>
            <a:ext cx="1714714"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8BA4"/>
              </a:buClr>
              <a:buSzPts val="4800"/>
              <a:buFont typeface="Sail"/>
              <a:buNone/>
            </a:pPr>
            <a:r>
              <a:rPr b="0" i="0" lang="en-US" sz="4800" u="none" cap="none" strike="noStrike">
                <a:solidFill>
                  <a:srgbClr val="EE8BA4"/>
                </a:solidFill>
                <a:latin typeface="Sail"/>
                <a:ea typeface="Sail"/>
                <a:cs typeface="Sail"/>
                <a:sym typeface="Sail"/>
              </a:rPr>
              <a:t>Basic</a:t>
            </a:r>
            <a:endParaRPr b="0" i="0" sz="4800" u="none" cap="none" strike="noStrike">
              <a:solidFill>
                <a:schemeClr val="dk1"/>
              </a:solidFill>
              <a:latin typeface="Calibri"/>
              <a:ea typeface="Calibri"/>
              <a:cs typeface="Calibri"/>
              <a:sym typeface="Calibri"/>
            </a:endParaRPr>
          </a:p>
        </p:txBody>
      </p:sp>
      <p:sp>
        <p:nvSpPr>
          <p:cNvPr id="196" name="Google Shape;196;p10"/>
          <p:cNvSpPr/>
          <p:nvPr/>
        </p:nvSpPr>
        <p:spPr>
          <a:xfrm>
            <a:off x="2235479" y="7023100"/>
            <a:ext cx="5660674" cy="34374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97" name="Google Shape;197;p10"/>
          <p:cNvSpPr/>
          <p:nvPr/>
        </p:nvSpPr>
        <p:spPr>
          <a:xfrm>
            <a:off x="3600900" y="10629900"/>
            <a:ext cx="2794349"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$10/month</a:t>
            </a:r>
            <a:endParaRPr b="0" i="0" sz="4800" u="none" cap="none" strike="noStrike">
              <a:solidFill>
                <a:schemeClr val="dk1"/>
              </a:solidFill>
              <a:latin typeface="Calibri"/>
              <a:ea typeface="Calibri"/>
              <a:cs typeface="Calibri"/>
              <a:sym typeface="Calibri"/>
            </a:endParaRPr>
          </a:p>
        </p:txBody>
      </p:sp>
      <p:sp>
        <p:nvSpPr>
          <p:cNvPr id="198" name="Google Shape;198;p10"/>
          <p:cNvSpPr/>
          <p:nvPr/>
        </p:nvSpPr>
        <p:spPr>
          <a:xfrm>
            <a:off x="8980022" y="3632200"/>
            <a:ext cx="6439705" cy="8153399"/>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p10"/>
          <p:cNvPicPr preferRelativeResize="0"/>
          <p:nvPr/>
        </p:nvPicPr>
        <p:blipFill rotWithShape="1">
          <a:blip r:embed="rId6">
            <a:alphaModFix/>
          </a:blip>
          <a:srcRect b="0" l="0" r="0" t="0"/>
          <a:stretch/>
        </p:blipFill>
        <p:spPr>
          <a:xfrm>
            <a:off x="11336117" y="4089400"/>
            <a:ext cx="1727515" cy="1625600"/>
          </a:xfrm>
          <a:prstGeom prst="rect">
            <a:avLst/>
          </a:prstGeom>
          <a:noFill/>
          <a:ln>
            <a:noFill/>
          </a:ln>
        </p:spPr>
      </p:pic>
      <p:sp>
        <p:nvSpPr>
          <p:cNvPr id="200" name="Google Shape;200;p10"/>
          <p:cNvSpPr/>
          <p:nvPr/>
        </p:nvSpPr>
        <p:spPr>
          <a:xfrm>
            <a:off x="11545743" y="6019800"/>
            <a:ext cx="1308264"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8BA4"/>
              </a:buClr>
              <a:buSzPts val="4800"/>
              <a:buFont typeface="Sail"/>
              <a:buNone/>
            </a:pPr>
            <a:r>
              <a:rPr b="0" i="0" lang="en-US" sz="4800" u="none" cap="none" strike="noStrike">
                <a:solidFill>
                  <a:srgbClr val="EE8BA4"/>
                </a:solidFill>
                <a:latin typeface="Sail"/>
                <a:ea typeface="Sail"/>
                <a:cs typeface="Sail"/>
                <a:sym typeface="Sail"/>
              </a:rPr>
              <a:t>Elite</a:t>
            </a:r>
            <a:endParaRPr b="0" i="0" sz="4800" u="none" cap="none" strike="noStrike">
              <a:solidFill>
                <a:schemeClr val="dk1"/>
              </a:solidFill>
              <a:latin typeface="Calibri"/>
              <a:ea typeface="Calibri"/>
              <a:cs typeface="Calibri"/>
              <a:sym typeface="Calibri"/>
            </a:endParaRPr>
          </a:p>
        </p:txBody>
      </p:sp>
      <p:sp>
        <p:nvSpPr>
          <p:cNvPr id="201" name="Google Shape;201;p10"/>
          <p:cNvSpPr/>
          <p:nvPr/>
        </p:nvSpPr>
        <p:spPr>
          <a:xfrm>
            <a:off x="9437280" y="7023100"/>
            <a:ext cx="5660674" cy="34374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202" name="Google Shape;202;p10"/>
          <p:cNvSpPr/>
          <p:nvPr/>
        </p:nvSpPr>
        <p:spPr>
          <a:xfrm>
            <a:off x="10783648" y="10629900"/>
            <a:ext cx="2832454"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$50/month</a:t>
            </a:r>
            <a:endParaRPr b="0" i="0" sz="4800" u="none" cap="none" strike="noStrike">
              <a:solidFill>
                <a:schemeClr val="dk1"/>
              </a:solidFill>
              <a:latin typeface="Calibri"/>
              <a:ea typeface="Calibri"/>
              <a:cs typeface="Calibri"/>
              <a:sym typeface="Calibri"/>
            </a:endParaRPr>
          </a:p>
        </p:txBody>
      </p:sp>
      <p:sp>
        <p:nvSpPr>
          <p:cNvPr id="203" name="Google Shape;203;p10"/>
          <p:cNvSpPr/>
          <p:nvPr/>
        </p:nvSpPr>
        <p:spPr>
          <a:xfrm>
            <a:off x="16181822" y="3632200"/>
            <a:ext cx="6439705" cy="8153400"/>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p10"/>
          <p:cNvPicPr preferRelativeResize="0"/>
          <p:nvPr/>
        </p:nvPicPr>
        <p:blipFill rotWithShape="1">
          <a:blip r:embed="rId7">
            <a:alphaModFix/>
          </a:blip>
          <a:srcRect b="0" l="0" r="0" t="0"/>
          <a:stretch/>
        </p:blipFill>
        <p:spPr>
          <a:xfrm>
            <a:off x="18579170" y="4089400"/>
            <a:ext cx="1645011" cy="1625600"/>
          </a:xfrm>
          <a:prstGeom prst="rect">
            <a:avLst/>
          </a:prstGeom>
          <a:noFill/>
          <a:ln>
            <a:noFill/>
          </a:ln>
        </p:spPr>
      </p:pic>
      <p:sp>
        <p:nvSpPr>
          <p:cNvPr id="205" name="Google Shape;205;p10"/>
          <p:cNvSpPr/>
          <p:nvPr/>
        </p:nvSpPr>
        <p:spPr>
          <a:xfrm>
            <a:off x="18004500" y="6019800"/>
            <a:ext cx="2794349"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8BA4"/>
              </a:buClr>
              <a:buSzPts val="4800"/>
              <a:buFont typeface="Sail"/>
              <a:buNone/>
            </a:pPr>
            <a:r>
              <a:rPr b="0" i="0" lang="en-US" sz="4800" u="none" cap="none" strike="noStrike">
                <a:solidFill>
                  <a:srgbClr val="EE8BA4"/>
                </a:solidFill>
                <a:latin typeface="Sail"/>
                <a:ea typeface="Sail"/>
                <a:cs typeface="Sail"/>
                <a:sym typeface="Sail"/>
              </a:rPr>
              <a:t>Legendary</a:t>
            </a:r>
            <a:endParaRPr b="0" i="0" sz="4800" u="none" cap="none" strike="noStrike">
              <a:solidFill>
                <a:schemeClr val="dk1"/>
              </a:solidFill>
              <a:latin typeface="Calibri"/>
              <a:ea typeface="Calibri"/>
              <a:cs typeface="Calibri"/>
              <a:sym typeface="Calibri"/>
            </a:endParaRPr>
          </a:p>
        </p:txBody>
      </p:sp>
      <p:sp>
        <p:nvSpPr>
          <p:cNvPr id="206" name="Google Shape;206;p10"/>
          <p:cNvSpPr/>
          <p:nvPr/>
        </p:nvSpPr>
        <p:spPr>
          <a:xfrm>
            <a:off x="16639080" y="7023100"/>
            <a:ext cx="5660674" cy="34374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07" name="Google Shape;207;p10"/>
          <p:cNvSpPr/>
          <p:nvPr/>
        </p:nvSpPr>
        <p:spPr>
          <a:xfrm>
            <a:off x="17864783" y="10629900"/>
            <a:ext cx="3073784"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212" name="Shape 212"/>
        <p:cNvGrpSpPr/>
        <p:nvPr/>
      </p:nvGrpSpPr>
      <p:grpSpPr>
        <a:xfrm>
          <a:off x="0" y="0"/>
          <a:ext cx="0" cy="0"/>
          <a:chOff x="0" y="0"/>
          <a:chExt cx="0" cy="0"/>
        </a:xfrm>
      </p:grpSpPr>
      <p:pic>
        <p:nvPicPr>
          <p:cNvPr descr=" " id="213" name="Google Shape;213;p1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14" name="Google Shape;214;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5" name="Google Shape;215;p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16" name="Google Shape;216;p11"/>
          <p:cNvPicPr preferRelativeResize="0"/>
          <p:nvPr/>
        </p:nvPicPr>
        <p:blipFill rotWithShape="1">
          <a:blip r:embed="rId5">
            <a:alphaModFix/>
          </a:blip>
          <a:srcRect b="0" l="0" r="0" t="0"/>
          <a:stretch/>
        </p:blipFill>
        <p:spPr>
          <a:xfrm>
            <a:off x="381048" y="2146300"/>
            <a:ext cx="23637654" cy="9144000"/>
          </a:xfrm>
          <a:prstGeom prst="rect">
            <a:avLst/>
          </a:prstGeom>
          <a:noFill/>
          <a:ln>
            <a:noFill/>
          </a:ln>
        </p:spPr>
      </p:pic>
      <p:sp>
        <p:nvSpPr>
          <p:cNvPr id="217" name="Google Shape;217;p11"/>
          <p:cNvSpPr/>
          <p:nvPr/>
        </p:nvSpPr>
        <p:spPr>
          <a:xfrm>
            <a:off x="381048" y="3619500"/>
            <a:ext cx="5347368" cy="7556500"/>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p:nvPr/>
        </p:nvSpPr>
        <p:spPr>
          <a:xfrm>
            <a:off x="685886" y="5029200"/>
            <a:ext cx="4737692" cy="58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1"/>
          <p:cNvSpPr/>
          <p:nvPr/>
        </p:nvSpPr>
        <p:spPr>
          <a:xfrm>
            <a:off x="685886" y="5029200"/>
            <a:ext cx="473769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1"/>
          <p:cNvSpPr/>
          <p:nvPr/>
        </p:nvSpPr>
        <p:spPr>
          <a:xfrm>
            <a:off x="685886" y="5029200"/>
            <a:ext cx="473769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p:nvPr/>
        </p:nvSpPr>
        <p:spPr>
          <a:xfrm>
            <a:off x="609676" y="5029200"/>
            <a:ext cx="4890111" cy="68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Eclipse</a:t>
            </a:r>
            <a:endParaRPr b="0" i="0" sz="3600" u="none" cap="none" strike="noStrike">
              <a:solidFill>
                <a:schemeClr val="dk1"/>
              </a:solidFill>
              <a:latin typeface="Calibri"/>
              <a:ea typeface="Calibri"/>
              <a:cs typeface="Calibri"/>
              <a:sym typeface="Calibri"/>
            </a:endParaRPr>
          </a:p>
        </p:txBody>
      </p:sp>
      <p:sp>
        <p:nvSpPr>
          <p:cNvPr id="222" name="Google Shape;222;p11"/>
          <p:cNvSpPr/>
          <p:nvPr/>
        </p:nvSpPr>
        <p:spPr>
          <a:xfrm>
            <a:off x="618144" y="5765800"/>
            <a:ext cx="4873176"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23" name="Google Shape;223;p11"/>
          <p:cNvPicPr preferRelativeResize="0"/>
          <p:nvPr/>
        </p:nvPicPr>
        <p:blipFill rotWithShape="1">
          <a:blip r:embed="rId6">
            <a:alphaModFix/>
          </a:blip>
          <a:srcRect b="0" l="0" r="0" t="0"/>
          <a:stretch/>
        </p:blipFill>
        <p:spPr>
          <a:xfrm>
            <a:off x="2241830" y="7137400"/>
            <a:ext cx="1625803" cy="1625600"/>
          </a:xfrm>
          <a:prstGeom prst="rect">
            <a:avLst/>
          </a:prstGeom>
          <a:noFill/>
          <a:ln>
            <a:noFill/>
          </a:ln>
        </p:spPr>
      </p:pic>
      <p:pic>
        <p:nvPicPr>
          <p:cNvPr descr=" " id="224" name="Google Shape;224;p11"/>
          <p:cNvPicPr preferRelativeResize="0"/>
          <p:nvPr/>
        </p:nvPicPr>
        <p:blipFill rotWithShape="1">
          <a:blip r:embed="rId7">
            <a:alphaModFix/>
          </a:blip>
          <a:srcRect b="0" l="0" r="0" t="0"/>
          <a:stretch/>
        </p:blipFill>
        <p:spPr>
          <a:xfrm>
            <a:off x="2326518" y="7222083"/>
            <a:ext cx="1456422" cy="1456246"/>
          </a:xfrm>
          <a:prstGeom prst="rect">
            <a:avLst/>
          </a:prstGeom>
          <a:noFill/>
          <a:ln>
            <a:noFill/>
          </a:ln>
        </p:spPr>
      </p:pic>
      <p:sp>
        <p:nvSpPr>
          <p:cNvPr id="225" name="Google Shape;225;p11"/>
          <p:cNvSpPr/>
          <p:nvPr/>
        </p:nvSpPr>
        <p:spPr>
          <a:xfrm>
            <a:off x="685886" y="9169400"/>
            <a:ext cx="473769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a:off x="685886" y="9169400"/>
            <a:ext cx="473769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p:nvPr/>
        </p:nvSpPr>
        <p:spPr>
          <a:xfrm>
            <a:off x="609676" y="9169400"/>
            <a:ext cx="4890111" cy="68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Quest</a:t>
            </a:r>
            <a:endParaRPr b="0" i="0" sz="3600" u="none" cap="none" strike="noStrike">
              <a:solidFill>
                <a:schemeClr val="dk1"/>
              </a:solidFill>
              <a:latin typeface="Calibri"/>
              <a:ea typeface="Calibri"/>
              <a:cs typeface="Calibri"/>
              <a:sym typeface="Calibri"/>
            </a:endParaRPr>
          </a:p>
        </p:txBody>
      </p:sp>
      <p:sp>
        <p:nvSpPr>
          <p:cNvPr id="228" name="Google Shape;228;p11"/>
          <p:cNvSpPr/>
          <p:nvPr/>
        </p:nvSpPr>
        <p:spPr>
          <a:xfrm>
            <a:off x="618144" y="9906000"/>
            <a:ext cx="4873176"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29" name="Google Shape;229;p11"/>
          <p:cNvSpPr/>
          <p:nvPr/>
        </p:nvSpPr>
        <p:spPr>
          <a:xfrm>
            <a:off x="6477810" y="3619500"/>
            <a:ext cx="5347368" cy="7556500"/>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a:off x="6782648" y="5029200"/>
            <a:ext cx="4737692" cy="58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p:nvPr/>
        </p:nvSpPr>
        <p:spPr>
          <a:xfrm>
            <a:off x="6782648" y="5029200"/>
            <a:ext cx="473769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p:nvPr/>
        </p:nvSpPr>
        <p:spPr>
          <a:xfrm>
            <a:off x="6782648" y="5029200"/>
            <a:ext cx="473769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1"/>
          <p:cNvSpPr/>
          <p:nvPr/>
        </p:nvSpPr>
        <p:spPr>
          <a:xfrm>
            <a:off x="6706438" y="5029200"/>
            <a:ext cx="4890111" cy="68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Eclipse</a:t>
            </a:r>
            <a:endParaRPr b="0" i="0" sz="3600" u="none" cap="none" strike="noStrike">
              <a:solidFill>
                <a:schemeClr val="dk1"/>
              </a:solidFill>
              <a:latin typeface="Calibri"/>
              <a:ea typeface="Calibri"/>
              <a:cs typeface="Calibri"/>
              <a:sym typeface="Calibri"/>
            </a:endParaRPr>
          </a:p>
        </p:txBody>
      </p:sp>
      <p:sp>
        <p:nvSpPr>
          <p:cNvPr id="234" name="Google Shape;234;p11"/>
          <p:cNvSpPr/>
          <p:nvPr/>
        </p:nvSpPr>
        <p:spPr>
          <a:xfrm>
            <a:off x="6714906" y="5765800"/>
            <a:ext cx="4873176"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35" name="Google Shape;235;p11"/>
          <p:cNvPicPr preferRelativeResize="0"/>
          <p:nvPr/>
        </p:nvPicPr>
        <p:blipFill rotWithShape="1">
          <a:blip r:embed="rId6">
            <a:alphaModFix/>
          </a:blip>
          <a:srcRect b="0" l="0" r="0" t="0"/>
          <a:stretch/>
        </p:blipFill>
        <p:spPr>
          <a:xfrm>
            <a:off x="8338592" y="7137400"/>
            <a:ext cx="1625803" cy="1625600"/>
          </a:xfrm>
          <a:prstGeom prst="rect">
            <a:avLst/>
          </a:prstGeom>
          <a:noFill/>
          <a:ln>
            <a:noFill/>
          </a:ln>
        </p:spPr>
      </p:pic>
      <p:pic>
        <p:nvPicPr>
          <p:cNvPr descr=" " id="236" name="Google Shape;236;p11"/>
          <p:cNvPicPr preferRelativeResize="0"/>
          <p:nvPr/>
        </p:nvPicPr>
        <p:blipFill rotWithShape="1">
          <a:blip r:embed="rId8">
            <a:alphaModFix/>
          </a:blip>
          <a:srcRect b="0" l="0" r="0" t="0"/>
          <a:stretch/>
        </p:blipFill>
        <p:spPr>
          <a:xfrm>
            <a:off x="8541818" y="7340600"/>
            <a:ext cx="1192256" cy="1190414"/>
          </a:xfrm>
          <a:prstGeom prst="rect">
            <a:avLst/>
          </a:prstGeom>
          <a:noFill/>
          <a:ln>
            <a:noFill/>
          </a:ln>
        </p:spPr>
      </p:pic>
      <p:sp>
        <p:nvSpPr>
          <p:cNvPr id="237" name="Google Shape;237;p11"/>
          <p:cNvSpPr/>
          <p:nvPr/>
        </p:nvSpPr>
        <p:spPr>
          <a:xfrm>
            <a:off x="6782648" y="9169400"/>
            <a:ext cx="473769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1"/>
          <p:cNvSpPr/>
          <p:nvPr/>
        </p:nvSpPr>
        <p:spPr>
          <a:xfrm>
            <a:off x="6782648" y="9169400"/>
            <a:ext cx="473769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1"/>
          <p:cNvSpPr/>
          <p:nvPr/>
        </p:nvSpPr>
        <p:spPr>
          <a:xfrm>
            <a:off x="6706438" y="9169400"/>
            <a:ext cx="4890111" cy="68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Quest</a:t>
            </a:r>
            <a:endParaRPr b="0" i="0" sz="3600" u="none" cap="none" strike="noStrike">
              <a:solidFill>
                <a:schemeClr val="dk1"/>
              </a:solidFill>
              <a:latin typeface="Calibri"/>
              <a:ea typeface="Calibri"/>
              <a:cs typeface="Calibri"/>
              <a:sym typeface="Calibri"/>
            </a:endParaRPr>
          </a:p>
        </p:txBody>
      </p:sp>
      <p:sp>
        <p:nvSpPr>
          <p:cNvPr id="240" name="Google Shape;240;p11"/>
          <p:cNvSpPr/>
          <p:nvPr/>
        </p:nvSpPr>
        <p:spPr>
          <a:xfrm>
            <a:off x="6714906" y="9906000"/>
            <a:ext cx="4873176"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41" name="Google Shape;241;p11"/>
          <p:cNvSpPr/>
          <p:nvPr/>
        </p:nvSpPr>
        <p:spPr>
          <a:xfrm>
            <a:off x="12574572" y="3619500"/>
            <a:ext cx="5347368" cy="7556500"/>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
          <p:cNvSpPr/>
          <p:nvPr/>
        </p:nvSpPr>
        <p:spPr>
          <a:xfrm>
            <a:off x="12879410" y="5029200"/>
            <a:ext cx="4737692" cy="58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1"/>
          <p:cNvSpPr/>
          <p:nvPr/>
        </p:nvSpPr>
        <p:spPr>
          <a:xfrm>
            <a:off x="12879410" y="5029200"/>
            <a:ext cx="473769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1"/>
          <p:cNvSpPr/>
          <p:nvPr/>
        </p:nvSpPr>
        <p:spPr>
          <a:xfrm>
            <a:off x="12879410" y="5029200"/>
            <a:ext cx="473769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1"/>
          <p:cNvSpPr/>
          <p:nvPr/>
        </p:nvSpPr>
        <p:spPr>
          <a:xfrm>
            <a:off x="12803200" y="5029200"/>
            <a:ext cx="4890111" cy="68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Eclipse</a:t>
            </a:r>
            <a:endParaRPr b="0" i="0" sz="3600" u="none" cap="none" strike="noStrike">
              <a:solidFill>
                <a:schemeClr val="dk1"/>
              </a:solidFill>
              <a:latin typeface="Calibri"/>
              <a:ea typeface="Calibri"/>
              <a:cs typeface="Calibri"/>
              <a:sym typeface="Calibri"/>
            </a:endParaRPr>
          </a:p>
        </p:txBody>
      </p:sp>
      <p:sp>
        <p:nvSpPr>
          <p:cNvPr id="246" name="Google Shape;246;p11"/>
          <p:cNvSpPr/>
          <p:nvPr/>
        </p:nvSpPr>
        <p:spPr>
          <a:xfrm>
            <a:off x="12811668" y="5765800"/>
            <a:ext cx="4873176"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47" name="Google Shape;247;p11"/>
          <p:cNvPicPr preferRelativeResize="0"/>
          <p:nvPr/>
        </p:nvPicPr>
        <p:blipFill rotWithShape="1">
          <a:blip r:embed="rId6">
            <a:alphaModFix/>
          </a:blip>
          <a:srcRect b="0" l="0" r="0" t="0"/>
          <a:stretch/>
        </p:blipFill>
        <p:spPr>
          <a:xfrm>
            <a:off x="14435354" y="7137400"/>
            <a:ext cx="1625803" cy="1625600"/>
          </a:xfrm>
          <a:prstGeom prst="rect">
            <a:avLst/>
          </a:prstGeom>
          <a:noFill/>
          <a:ln>
            <a:noFill/>
          </a:ln>
        </p:spPr>
      </p:pic>
      <p:pic>
        <p:nvPicPr>
          <p:cNvPr descr=" " id="248" name="Google Shape;248;p11"/>
          <p:cNvPicPr preferRelativeResize="0"/>
          <p:nvPr/>
        </p:nvPicPr>
        <p:blipFill rotWithShape="1">
          <a:blip r:embed="rId9">
            <a:alphaModFix/>
          </a:blip>
          <a:srcRect b="0" l="0" r="0" t="0"/>
          <a:stretch/>
        </p:blipFill>
        <p:spPr>
          <a:xfrm>
            <a:off x="14536942" y="7142162"/>
            <a:ext cx="1519452" cy="1519262"/>
          </a:xfrm>
          <a:prstGeom prst="rect">
            <a:avLst/>
          </a:prstGeom>
          <a:noFill/>
          <a:ln>
            <a:noFill/>
          </a:ln>
        </p:spPr>
      </p:pic>
      <p:sp>
        <p:nvSpPr>
          <p:cNvPr id="249" name="Google Shape;249;p11"/>
          <p:cNvSpPr/>
          <p:nvPr/>
        </p:nvSpPr>
        <p:spPr>
          <a:xfrm>
            <a:off x="12879410" y="9169400"/>
            <a:ext cx="473769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1"/>
          <p:cNvSpPr/>
          <p:nvPr/>
        </p:nvSpPr>
        <p:spPr>
          <a:xfrm>
            <a:off x="12879410" y="9169400"/>
            <a:ext cx="473769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
          <p:cNvSpPr/>
          <p:nvPr/>
        </p:nvSpPr>
        <p:spPr>
          <a:xfrm>
            <a:off x="12803200" y="9169400"/>
            <a:ext cx="4890111" cy="68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Quest</a:t>
            </a:r>
            <a:endParaRPr b="0" i="0" sz="3600" u="none" cap="none" strike="noStrike">
              <a:solidFill>
                <a:schemeClr val="dk1"/>
              </a:solidFill>
              <a:latin typeface="Calibri"/>
              <a:ea typeface="Calibri"/>
              <a:cs typeface="Calibri"/>
              <a:sym typeface="Calibri"/>
            </a:endParaRPr>
          </a:p>
        </p:txBody>
      </p:sp>
      <p:sp>
        <p:nvSpPr>
          <p:cNvPr id="252" name="Google Shape;252;p11"/>
          <p:cNvSpPr/>
          <p:nvPr/>
        </p:nvSpPr>
        <p:spPr>
          <a:xfrm>
            <a:off x="12811668" y="9906000"/>
            <a:ext cx="4873176"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53" name="Google Shape;253;p11"/>
          <p:cNvSpPr/>
          <p:nvPr/>
        </p:nvSpPr>
        <p:spPr>
          <a:xfrm>
            <a:off x="18671334" y="3619500"/>
            <a:ext cx="5347368" cy="7556500"/>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1"/>
          <p:cNvSpPr/>
          <p:nvPr/>
        </p:nvSpPr>
        <p:spPr>
          <a:xfrm>
            <a:off x="18976172" y="5029200"/>
            <a:ext cx="4737692" cy="58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1"/>
          <p:cNvSpPr/>
          <p:nvPr/>
        </p:nvSpPr>
        <p:spPr>
          <a:xfrm>
            <a:off x="18976172" y="5029200"/>
            <a:ext cx="473769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
          <p:cNvSpPr/>
          <p:nvPr/>
        </p:nvSpPr>
        <p:spPr>
          <a:xfrm>
            <a:off x="18976172" y="5029200"/>
            <a:ext cx="473769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1"/>
          <p:cNvSpPr/>
          <p:nvPr/>
        </p:nvSpPr>
        <p:spPr>
          <a:xfrm>
            <a:off x="18899962" y="5029200"/>
            <a:ext cx="4890111" cy="68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Eclipse</a:t>
            </a:r>
            <a:endParaRPr b="0" i="0" sz="3600" u="none" cap="none" strike="noStrike">
              <a:solidFill>
                <a:schemeClr val="dk1"/>
              </a:solidFill>
              <a:latin typeface="Calibri"/>
              <a:ea typeface="Calibri"/>
              <a:cs typeface="Calibri"/>
              <a:sym typeface="Calibri"/>
            </a:endParaRPr>
          </a:p>
        </p:txBody>
      </p:sp>
      <p:sp>
        <p:nvSpPr>
          <p:cNvPr id="258" name="Google Shape;258;p11"/>
          <p:cNvSpPr/>
          <p:nvPr/>
        </p:nvSpPr>
        <p:spPr>
          <a:xfrm>
            <a:off x="18908430" y="5765800"/>
            <a:ext cx="4873176"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59" name="Google Shape;259;p11"/>
          <p:cNvPicPr preferRelativeResize="0"/>
          <p:nvPr/>
        </p:nvPicPr>
        <p:blipFill rotWithShape="1">
          <a:blip r:embed="rId6">
            <a:alphaModFix/>
          </a:blip>
          <a:srcRect b="0" l="0" r="0" t="0"/>
          <a:stretch/>
        </p:blipFill>
        <p:spPr>
          <a:xfrm>
            <a:off x="20532116" y="7137400"/>
            <a:ext cx="1625803" cy="1625600"/>
          </a:xfrm>
          <a:prstGeom prst="rect">
            <a:avLst/>
          </a:prstGeom>
          <a:noFill/>
          <a:ln>
            <a:noFill/>
          </a:ln>
        </p:spPr>
      </p:pic>
      <p:pic>
        <p:nvPicPr>
          <p:cNvPr descr=" " id="260" name="Google Shape;260;p11"/>
          <p:cNvPicPr preferRelativeResize="0"/>
          <p:nvPr/>
        </p:nvPicPr>
        <p:blipFill rotWithShape="1">
          <a:blip r:embed="rId10">
            <a:alphaModFix/>
          </a:blip>
          <a:srcRect b="0" l="0" r="0" t="0"/>
          <a:stretch/>
        </p:blipFill>
        <p:spPr>
          <a:xfrm>
            <a:off x="20599860" y="7137400"/>
            <a:ext cx="1490319" cy="1625600"/>
          </a:xfrm>
          <a:prstGeom prst="rect">
            <a:avLst/>
          </a:prstGeom>
          <a:noFill/>
          <a:ln>
            <a:noFill/>
          </a:ln>
        </p:spPr>
      </p:pic>
      <p:sp>
        <p:nvSpPr>
          <p:cNvPr id="261" name="Google Shape;261;p11"/>
          <p:cNvSpPr/>
          <p:nvPr/>
        </p:nvSpPr>
        <p:spPr>
          <a:xfrm>
            <a:off x="18976172" y="9169400"/>
            <a:ext cx="473769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p:nvPr/>
        </p:nvSpPr>
        <p:spPr>
          <a:xfrm>
            <a:off x="18976172" y="9169400"/>
            <a:ext cx="473769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1"/>
          <p:cNvSpPr/>
          <p:nvPr/>
        </p:nvSpPr>
        <p:spPr>
          <a:xfrm>
            <a:off x="18899962" y="9169400"/>
            <a:ext cx="4890111" cy="68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Quest</a:t>
            </a:r>
            <a:endParaRPr b="0" i="0" sz="3600" u="none" cap="none" strike="noStrike">
              <a:solidFill>
                <a:schemeClr val="dk1"/>
              </a:solidFill>
              <a:latin typeface="Calibri"/>
              <a:ea typeface="Calibri"/>
              <a:cs typeface="Calibri"/>
              <a:sym typeface="Calibri"/>
            </a:endParaRPr>
          </a:p>
        </p:txBody>
      </p:sp>
      <p:sp>
        <p:nvSpPr>
          <p:cNvPr id="264" name="Google Shape;264;p11"/>
          <p:cNvSpPr/>
          <p:nvPr/>
        </p:nvSpPr>
        <p:spPr>
          <a:xfrm>
            <a:off x="18908430" y="9906000"/>
            <a:ext cx="4873176"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65" name="Google Shape;265;p11"/>
          <p:cNvSpPr/>
          <p:nvPr/>
        </p:nvSpPr>
        <p:spPr>
          <a:xfrm>
            <a:off x="1994149" y="2146300"/>
            <a:ext cx="2133867" cy="2133600"/>
          </a:xfrm>
          <a:prstGeom prst="roundRect">
            <a:avLst>
              <a:gd fmla="val 198429" name="adj"/>
            </a:avLst>
          </a:prstGeom>
          <a:solidFill>
            <a:srgbClr val="EE8BA4"/>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
          <p:cNvSpPr/>
          <p:nvPr/>
        </p:nvSpPr>
        <p:spPr>
          <a:xfrm>
            <a:off x="2699087" y="2628900"/>
            <a:ext cx="1062699"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ail"/>
              <a:buNone/>
            </a:pPr>
            <a:r>
              <a:rPr b="0" i="0" lang="en-US" sz="8000" u="none" cap="none" strike="noStrike">
                <a:solidFill>
                  <a:srgbClr val="FFFFFF"/>
                </a:solidFill>
                <a:latin typeface="Sail"/>
                <a:ea typeface="Sail"/>
                <a:cs typeface="Sail"/>
                <a:sym typeface="Sail"/>
              </a:rPr>
              <a:t>S</a:t>
            </a:r>
            <a:endParaRPr b="0" i="0" sz="8000" u="none" cap="none" strike="noStrike">
              <a:solidFill>
                <a:schemeClr val="dk1"/>
              </a:solidFill>
              <a:latin typeface="Calibri"/>
              <a:ea typeface="Calibri"/>
              <a:cs typeface="Calibri"/>
              <a:sym typeface="Calibri"/>
            </a:endParaRPr>
          </a:p>
        </p:txBody>
      </p:sp>
      <p:sp>
        <p:nvSpPr>
          <p:cNvPr id="267" name="Google Shape;267;p11"/>
          <p:cNvSpPr/>
          <p:nvPr/>
        </p:nvSpPr>
        <p:spPr>
          <a:xfrm>
            <a:off x="8090911" y="2146300"/>
            <a:ext cx="2133867" cy="2133600"/>
          </a:xfrm>
          <a:prstGeom prst="roundRect">
            <a:avLst>
              <a:gd fmla="val 198429" name="adj"/>
            </a:avLst>
          </a:prstGeom>
          <a:solidFill>
            <a:srgbClr val="EE8BA4"/>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1"/>
          <p:cNvSpPr/>
          <p:nvPr/>
        </p:nvSpPr>
        <p:spPr>
          <a:xfrm>
            <a:off x="8478310" y="2628900"/>
            <a:ext cx="1697779"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ail"/>
              <a:buNone/>
            </a:pPr>
            <a:r>
              <a:rPr b="0" i="0" lang="en-US" sz="8000" u="none" cap="none" strike="noStrike">
                <a:solidFill>
                  <a:srgbClr val="FFFFFF"/>
                </a:solidFill>
                <a:latin typeface="Sail"/>
                <a:ea typeface="Sail"/>
                <a:cs typeface="Sail"/>
                <a:sym typeface="Sail"/>
              </a:rPr>
              <a:t>W</a:t>
            </a:r>
            <a:endParaRPr b="0" i="0" sz="8000" u="none" cap="none" strike="noStrike">
              <a:solidFill>
                <a:schemeClr val="dk1"/>
              </a:solidFill>
              <a:latin typeface="Calibri"/>
              <a:ea typeface="Calibri"/>
              <a:cs typeface="Calibri"/>
              <a:sym typeface="Calibri"/>
            </a:endParaRPr>
          </a:p>
        </p:txBody>
      </p:sp>
      <p:sp>
        <p:nvSpPr>
          <p:cNvPr id="269" name="Google Shape;269;p11"/>
          <p:cNvSpPr/>
          <p:nvPr/>
        </p:nvSpPr>
        <p:spPr>
          <a:xfrm>
            <a:off x="14187673" y="2146300"/>
            <a:ext cx="2133867" cy="2133600"/>
          </a:xfrm>
          <a:prstGeom prst="roundRect">
            <a:avLst>
              <a:gd fmla="val 198429" name="adj"/>
            </a:avLst>
          </a:prstGeom>
          <a:solidFill>
            <a:srgbClr val="EE8BA4"/>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1"/>
          <p:cNvSpPr/>
          <p:nvPr/>
        </p:nvSpPr>
        <p:spPr>
          <a:xfrm>
            <a:off x="14873559" y="2628900"/>
            <a:ext cx="1100804"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ail"/>
              <a:buNone/>
            </a:pPr>
            <a:r>
              <a:rPr b="0" i="0" lang="en-US" sz="8000" u="none" cap="none" strike="noStrike">
                <a:solidFill>
                  <a:srgbClr val="FFFFFF"/>
                </a:solidFill>
                <a:latin typeface="Sail"/>
                <a:ea typeface="Sail"/>
                <a:cs typeface="Sail"/>
                <a:sym typeface="Sail"/>
              </a:rPr>
              <a:t>O</a:t>
            </a:r>
            <a:endParaRPr b="0" i="0" sz="8000" u="none" cap="none" strike="noStrike">
              <a:solidFill>
                <a:schemeClr val="dk1"/>
              </a:solidFill>
              <a:latin typeface="Calibri"/>
              <a:ea typeface="Calibri"/>
              <a:cs typeface="Calibri"/>
              <a:sym typeface="Calibri"/>
            </a:endParaRPr>
          </a:p>
        </p:txBody>
      </p:sp>
      <p:sp>
        <p:nvSpPr>
          <p:cNvPr id="271" name="Google Shape;271;p11"/>
          <p:cNvSpPr/>
          <p:nvPr/>
        </p:nvSpPr>
        <p:spPr>
          <a:xfrm>
            <a:off x="20284435" y="2146300"/>
            <a:ext cx="2133867" cy="2133600"/>
          </a:xfrm>
          <a:prstGeom prst="roundRect">
            <a:avLst>
              <a:gd fmla="val 198429" name="adj"/>
            </a:avLst>
          </a:prstGeom>
          <a:solidFill>
            <a:srgbClr val="EE8BA4"/>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1"/>
          <p:cNvSpPr/>
          <p:nvPr/>
        </p:nvSpPr>
        <p:spPr>
          <a:xfrm>
            <a:off x="20868708" y="2628900"/>
            <a:ext cx="1304030"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Sail"/>
              <a:buNone/>
            </a:pPr>
            <a:r>
              <a:rPr b="0" i="0" lang="en-US" sz="8000" u="none" cap="none" strike="noStrike">
                <a:solidFill>
                  <a:srgbClr val="FFFFFF"/>
                </a:solidFill>
                <a:latin typeface="Sail"/>
                <a:ea typeface="Sail"/>
                <a:cs typeface="Sail"/>
                <a:sym typeface="Sail"/>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277" name="Shape 277"/>
        <p:cNvGrpSpPr/>
        <p:nvPr/>
      </p:nvGrpSpPr>
      <p:grpSpPr>
        <a:xfrm>
          <a:off x="0" y="0"/>
          <a:ext cx="0" cy="0"/>
          <a:chOff x="0" y="0"/>
          <a:chExt cx="0" cy="0"/>
        </a:xfrm>
      </p:grpSpPr>
      <p:pic>
        <p:nvPicPr>
          <p:cNvPr descr=" " id="278" name="Google Shape;278;p1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79" name="Google Shape;279;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0" name="Google Shape;280;p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81" name="Google Shape;281;p12"/>
          <p:cNvPicPr preferRelativeResize="0"/>
          <p:nvPr/>
        </p:nvPicPr>
        <p:blipFill rotWithShape="1">
          <a:blip r:embed="rId5">
            <a:alphaModFix/>
          </a:blip>
          <a:srcRect b="0" l="0" r="0" t="0"/>
          <a:stretch/>
        </p:blipFill>
        <p:spPr>
          <a:xfrm>
            <a:off x="1092337" y="787400"/>
            <a:ext cx="11101187" cy="11557000"/>
          </a:xfrm>
          <a:prstGeom prst="rect">
            <a:avLst/>
          </a:prstGeom>
          <a:noFill/>
          <a:ln>
            <a:noFill/>
          </a:ln>
        </p:spPr>
      </p:pic>
      <p:sp>
        <p:nvSpPr>
          <p:cNvPr id="282" name="Google Shape;282;p12"/>
          <p:cNvSpPr/>
          <p:nvPr/>
        </p:nvSpPr>
        <p:spPr>
          <a:xfrm>
            <a:off x="12739692" y="2235200"/>
            <a:ext cx="5190715"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Sail"/>
              <a:buNone/>
            </a:pPr>
            <a:r>
              <a:rPr b="0" i="0" lang="en-US" sz="8000" u="none" cap="none" strike="noStrike">
                <a:solidFill>
                  <a:srgbClr val="0E0E0E"/>
                </a:solidFill>
                <a:latin typeface="Sail"/>
                <a:ea typeface="Sail"/>
                <a:cs typeface="Sail"/>
                <a:sym typeface="Sail"/>
              </a:rPr>
              <a:t>Some Data</a:t>
            </a:r>
            <a:endParaRPr b="0" i="0" sz="8000" u="none" cap="none" strike="noStrike">
              <a:solidFill>
                <a:schemeClr val="dk1"/>
              </a:solidFill>
              <a:latin typeface="Calibri"/>
              <a:ea typeface="Calibri"/>
              <a:cs typeface="Calibri"/>
              <a:sym typeface="Calibri"/>
            </a:endParaRPr>
          </a:p>
        </p:txBody>
      </p:sp>
      <p:sp>
        <p:nvSpPr>
          <p:cNvPr id="283" name="Google Shape;283;p12"/>
          <p:cNvSpPr/>
          <p:nvPr/>
        </p:nvSpPr>
        <p:spPr>
          <a:xfrm>
            <a:off x="12739692" y="5029200"/>
            <a:ext cx="8573572" cy="655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2"/>
          <p:cNvSpPr/>
          <p:nvPr/>
        </p:nvSpPr>
        <p:spPr>
          <a:xfrm>
            <a:off x="12739692" y="5029200"/>
            <a:ext cx="8573572"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2"/>
          <p:cNvSpPr/>
          <p:nvPr/>
        </p:nvSpPr>
        <p:spPr>
          <a:xfrm>
            <a:off x="12739692" y="5029200"/>
            <a:ext cx="2934067" cy="1778000"/>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2"/>
          <p:cNvSpPr/>
          <p:nvPr/>
        </p:nvSpPr>
        <p:spPr>
          <a:xfrm>
            <a:off x="13501788" y="5334000"/>
            <a:ext cx="1748585"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70%</a:t>
            </a:r>
            <a:endParaRPr b="0" i="0" sz="8000" u="none" cap="none" strike="noStrike">
              <a:solidFill>
                <a:schemeClr val="dk1"/>
              </a:solidFill>
              <a:latin typeface="Calibri"/>
              <a:ea typeface="Calibri"/>
              <a:cs typeface="Calibri"/>
              <a:sym typeface="Calibri"/>
            </a:endParaRPr>
          </a:p>
        </p:txBody>
      </p:sp>
      <p:sp>
        <p:nvSpPr>
          <p:cNvPr id="287" name="Google Shape;287;p12"/>
          <p:cNvSpPr/>
          <p:nvPr/>
        </p:nvSpPr>
        <p:spPr>
          <a:xfrm>
            <a:off x="15876984" y="5118100"/>
            <a:ext cx="5436279"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2"/>
          <p:cNvSpPr/>
          <p:nvPr/>
        </p:nvSpPr>
        <p:spPr>
          <a:xfrm>
            <a:off x="15876984" y="5118100"/>
            <a:ext cx="5588698"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Enchanted Creatures</a:t>
            </a:r>
            <a:endParaRPr b="0" i="0" sz="3600" u="none" cap="none" strike="noStrike">
              <a:solidFill>
                <a:schemeClr val="dk1"/>
              </a:solidFill>
              <a:latin typeface="Calibri"/>
              <a:ea typeface="Calibri"/>
              <a:cs typeface="Calibri"/>
              <a:sym typeface="Calibri"/>
            </a:endParaRPr>
          </a:p>
        </p:txBody>
      </p:sp>
      <p:sp>
        <p:nvSpPr>
          <p:cNvPr id="289" name="Google Shape;289;p12"/>
          <p:cNvSpPr/>
          <p:nvPr/>
        </p:nvSpPr>
        <p:spPr>
          <a:xfrm>
            <a:off x="15876984" y="5753100"/>
            <a:ext cx="5571763"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290" name="Google Shape;290;p12"/>
          <p:cNvSpPr/>
          <p:nvPr/>
        </p:nvSpPr>
        <p:spPr>
          <a:xfrm>
            <a:off x="12739692" y="7416800"/>
            <a:ext cx="8573572"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2"/>
          <p:cNvSpPr/>
          <p:nvPr/>
        </p:nvSpPr>
        <p:spPr>
          <a:xfrm>
            <a:off x="12739692" y="7416800"/>
            <a:ext cx="3035679" cy="1778000"/>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2"/>
          <p:cNvSpPr/>
          <p:nvPr/>
        </p:nvSpPr>
        <p:spPr>
          <a:xfrm>
            <a:off x="13501788" y="7721600"/>
            <a:ext cx="1850198"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60%</a:t>
            </a:r>
            <a:endParaRPr b="0" i="0" sz="8000" u="none" cap="none" strike="noStrike">
              <a:solidFill>
                <a:schemeClr val="dk1"/>
              </a:solidFill>
              <a:latin typeface="Calibri"/>
              <a:ea typeface="Calibri"/>
              <a:cs typeface="Calibri"/>
              <a:sym typeface="Calibri"/>
            </a:endParaRPr>
          </a:p>
        </p:txBody>
      </p:sp>
      <p:sp>
        <p:nvSpPr>
          <p:cNvPr id="293" name="Google Shape;293;p12"/>
          <p:cNvSpPr/>
          <p:nvPr/>
        </p:nvSpPr>
        <p:spPr>
          <a:xfrm>
            <a:off x="15978597" y="7480300"/>
            <a:ext cx="5334667" cy="16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2"/>
          <p:cNvSpPr/>
          <p:nvPr/>
        </p:nvSpPr>
        <p:spPr>
          <a:xfrm>
            <a:off x="15978597" y="7480300"/>
            <a:ext cx="5487086" cy="121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Magic-Wielding Individuals</a:t>
            </a:r>
            <a:endParaRPr b="0" i="0" sz="3600" u="none" cap="none" strike="noStrike">
              <a:solidFill>
                <a:schemeClr val="dk1"/>
              </a:solidFill>
              <a:latin typeface="Calibri"/>
              <a:ea typeface="Calibri"/>
              <a:cs typeface="Calibri"/>
              <a:sym typeface="Calibri"/>
            </a:endParaRPr>
          </a:p>
        </p:txBody>
      </p:sp>
      <p:sp>
        <p:nvSpPr>
          <p:cNvPr id="295" name="Google Shape;295;p12"/>
          <p:cNvSpPr/>
          <p:nvPr/>
        </p:nvSpPr>
        <p:spPr>
          <a:xfrm>
            <a:off x="15978597" y="8648700"/>
            <a:ext cx="5470150"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296" name="Google Shape;296;p12"/>
          <p:cNvSpPr/>
          <p:nvPr/>
        </p:nvSpPr>
        <p:spPr>
          <a:xfrm>
            <a:off x="12739692" y="9804400"/>
            <a:ext cx="8573572"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2"/>
          <p:cNvSpPr/>
          <p:nvPr/>
        </p:nvSpPr>
        <p:spPr>
          <a:xfrm>
            <a:off x="12739692" y="9804400"/>
            <a:ext cx="3010276" cy="1778000"/>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2"/>
          <p:cNvSpPr/>
          <p:nvPr/>
        </p:nvSpPr>
        <p:spPr>
          <a:xfrm>
            <a:off x="13501788" y="10109200"/>
            <a:ext cx="1824795"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90%</a:t>
            </a:r>
            <a:endParaRPr b="0" i="0" sz="8000" u="none" cap="none" strike="noStrike">
              <a:solidFill>
                <a:schemeClr val="dk1"/>
              </a:solidFill>
              <a:latin typeface="Calibri"/>
              <a:ea typeface="Calibri"/>
              <a:cs typeface="Calibri"/>
              <a:sym typeface="Calibri"/>
            </a:endParaRPr>
          </a:p>
        </p:txBody>
      </p:sp>
      <p:sp>
        <p:nvSpPr>
          <p:cNvPr id="299" name="Google Shape;299;p12"/>
          <p:cNvSpPr/>
          <p:nvPr/>
        </p:nvSpPr>
        <p:spPr>
          <a:xfrm>
            <a:off x="15953194" y="9893300"/>
            <a:ext cx="536007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2"/>
          <p:cNvSpPr/>
          <p:nvPr/>
        </p:nvSpPr>
        <p:spPr>
          <a:xfrm>
            <a:off x="15953194" y="9893300"/>
            <a:ext cx="5512489"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Spells Cast</a:t>
            </a:r>
            <a:endParaRPr b="0" i="0" sz="3600" u="none" cap="none" strike="noStrike">
              <a:solidFill>
                <a:schemeClr val="dk1"/>
              </a:solidFill>
              <a:latin typeface="Calibri"/>
              <a:ea typeface="Calibri"/>
              <a:cs typeface="Calibri"/>
              <a:sym typeface="Calibri"/>
            </a:endParaRPr>
          </a:p>
        </p:txBody>
      </p:sp>
      <p:sp>
        <p:nvSpPr>
          <p:cNvPr id="301" name="Google Shape;301;p12"/>
          <p:cNvSpPr/>
          <p:nvPr/>
        </p:nvSpPr>
        <p:spPr>
          <a:xfrm>
            <a:off x="15953194" y="10528300"/>
            <a:ext cx="5495554"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306" name="Shape 306"/>
        <p:cNvGrpSpPr/>
        <p:nvPr/>
      </p:nvGrpSpPr>
      <p:grpSpPr>
        <a:xfrm>
          <a:off x="0" y="0"/>
          <a:ext cx="0" cy="0"/>
          <a:chOff x="0" y="0"/>
          <a:chExt cx="0" cy="0"/>
        </a:xfrm>
      </p:grpSpPr>
      <p:pic>
        <p:nvPicPr>
          <p:cNvPr descr=" " id="307" name="Google Shape;307;p1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08" name="Google Shape;308;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9" name="Google Shape;309;p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0" name="Google Shape;310;p13"/>
          <p:cNvSpPr/>
          <p:nvPr/>
        </p:nvSpPr>
        <p:spPr>
          <a:xfrm>
            <a:off x="4305838" y="3403600"/>
            <a:ext cx="15762670" cy="668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3"/>
          <p:cNvSpPr/>
          <p:nvPr/>
        </p:nvSpPr>
        <p:spPr>
          <a:xfrm>
            <a:off x="4305838" y="3403600"/>
            <a:ext cx="15762670" cy="530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3"/>
          <p:cNvSpPr/>
          <p:nvPr/>
        </p:nvSpPr>
        <p:spPr>
          <a:xfrm>
            <a:off x="7424078" y="3403600"/>
            <a:ext cx="9526191" cy="4127500"/>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3"/>
          <p:cNvSpPr/>
          <p:nvPr/>
        </p:nvSpPr>
        <p:spPr>
          <a:xfrm>
            <a:off x="8186173" y="3708400"/>
            <a:ext cx="9018127" cy="453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24000"/>
              <a:buFont typeface="Sail"/>
              <a:buNone/>
            </a:pPr>
            <a:r>
              <a:rPr b="0" i="0" lang="en-US" sz="24000" u="none" cap="none" strike="noStrike">
                <a:solidFill>
                  <a:srgbClr val="EB8CA4"/>
                </a:solidFill>
                <a:latin typeface="Sail"/>
                <a:ea typeface="Sail"/>
                <a:cs typeface="Sail"/>
                <a:sym typeface="Sail"/>
              </a:rPr>
              <a:t>234,567</a:t>
            </a:r>
            <a:endParaRPr b="0" i="0" sz="24000" u="none" cap="none" strike="noStrike">
              <a:solidFill>
                <a:schemeClr val="dk1"/>
              </a:solidFill>
              <a:latin typeface="Calibri"/>
              <a:ea typeface="Calibri"/>
              <a:cs typeface="Calibri"/>
              <a:sym typeface="Calibri"/>
            </a:endParaRPr>
          </a:p>
        </p:txBody>
      </p:sp>
      <p:sp>
        <p:nvSpPr>
          <p:cNvPr id="314" name="Google Shape;314;p13"/>
          <p:cNvSpPr/>
          <p:nvPr/>
        </p:nvSpPr>
        <p:spPr>
          <a:xfrm>
            <a:off x="4170355" y="7734300"/>
            <a:ext cx="16033637" cy="12488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315" name="Google Shape;315;p13"/>
          <p:cNvSpPr/>
          <p:nvPr/>
        </p:nvSpPr>
        <p:spPr>
          <a:xfrm>
            <a:off x="7483352" y="9118600"/>
            <a:ext cx="9407642"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320" name="Shape 320"/>
        <p:cNvGrpSpPr/>
        <p:nvPr/>
      </p:nvGrpSpPr>
      <p:grpSpPr>
        <a:xfrm>
          <a:off x="0" y="0"/>
          <a:ext cx="0" cy="0"/>
          <a:chOff x="0" y="0"/>
          <a:chExt cx="0" cy="0"/>
        </a:xfrm>
      </p:grpSpPr>
      <p:pic>
        <p:nvPicPr>
          <p:cNvPr descr=" " id="321" name="Google Shape;321;p1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22" name="Google Shape;322;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3" name="Google Shape;323;p1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4" name="Google Shape;324;p14"/>
          <p:cNvSpPr/>
          <p:nvPr/>
        </p:nvSpPr>
        <p:spPr>
          <a:xfrm>
            <a:off x="3391324" y="2476500"/>
            <a:ext cx="7874984"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4"/>
          <p:cNvSpPr/>
          <p:nvPr/>
        </p:nvSpPr>
        <p:spPr>
          <a:xfrm>
            <a:off x="3689811" y="2476500"/>
            <a:ext cx="7278010" cy="2489200"/>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4"/>
          <p:cNvSpPr/>
          <p:nvPr/>
        </p:nvSpPr>
        <p:spPr>
          <a:xfrm>
            <a:off x="3909972" y="2781300"/>
            <a:ext cx="6295754" cy="24214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B8CA4"/>
              </a:buClr>
              <a:buSzPts val="12800"/>
              <a:buFont typeface="Sail"/>
              <a:buNone/>
            </a:pPr>
            <a:r>
              <a:rPr b="0" i="0" lang="en-US" sz="12800" u="none" cap="none" strike="noStrike">
                <a:solidFill>
                  <a:srgbClr val="EB8CA4"/>
                </a:solidFill>
                <a:latin typeface="Sail"/>
                <a:ea typeface="Sail"/>
                <a:cs typeface="Sail"/>
                <a:sym typeface="Sail"/>
              </a:rPr>
              <a:t>233 Coins</a:t>
            </a:r>
            <a:endParaRPr b="0" i="0" sz="12800" u="none" cap="none" strike="noStrike">
              <a:solidFill>
                <a:schemeClr val="dk1"/>
              </a:solidFill>
              <a:latin typeface="Calibri"/>
              <a:ea typeface="Calibri"/>
              <a:cs typeface="Calibri"/>
              <a:sym typeface="Calibri"/>
            </a:endParaRPr>
          </a:p>
        </p:txBody>
      </p:sp>
      <p:sp>
        <p:nvSpPr>
          <p:cNvPr id="327" name="Google Shape;327;p14"/>
          <p:cNvSpPr/>
          <p:nvPr/>
        </p:nvSpPr>
        <p:spPr>
          <a:xfrm>
            <a:off x="3391324" y="5270500"/>
            <a:ext cx="7874984" cy="48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4"/>
          <p:cNvSpPr/>
          <p:nvPr/>
        </p:nvSpPr>
        <p:spPr>
          <a:xfrm>
            <a:off x="3323582" y="5270500"/>
            <a:ext cx="8010468" cy="61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329" name="Google Shape;329;p14"/>
          <p:cNvSpPr/>
          <p:nvPr/>
        </p:nvSpPr>
        <p:spPr>
          <a:xfrm>
            <a:off x="3391324" y="7226300"/>
            <a:ext cx="7874984"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4"/>
          <p:cNvSpPr/>
          <p:nvPr/>
        </p:nvSpPr>
        <p:spPr>
          <a:xfrm>
            <a:off x="3188098" y="7226300"/>
            <a:ext cx="8281435" cy="2489200"/>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4"/>
          <p:cNvSpPr/>
          <p:nvPr/>
        </p:nvSpPr>
        <p:spPr>
          <a:xfrm>
            <a:off x="3408259" y="7531100"/>
            <a:ext cx="7299179" cy="24214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B8CA4"/>
              </a:buClr>
              <a:buSzPts val="12800"/>
              <a:buFont typeface="Sail"/>
              <a:buNone/>
            </a:pPr>
            <a:r>
              <a:rPr b="0" i="0" lang="en-US" sz="12800" u="none" cap="none" strike="noStrike">
                <a:solidFill>
                  <a:srgbClr val="EB8CA4"/>
                </a:solidFill>
                <a:latin typeface="Sail"/>
                <a:ea typeface="Sail"/>
                <a:cs typeface="Sail"/>
                <a:sym typeface="Sail"/>
              </a:rPr>
              <a:t>456 Hours</a:t>
            </a:r>
            <a:endParaRPr b="0" i="0" sz="12800" u="none" cap="none" strike="noStrike">
              <a:solidFill>
                <a:schemeClr val="dk1"/>
              </a:solidFill>
              <a:latin typeface="Calibri"/>
              <a:ea typeface="Calibri"/>
              <a:cs typeface="Calibri"/>
              <a:sym typeface="Calibri"/>
            </a:endParaRPr>
          </a:p>
        </p:txBody>
      </p:sp>
      <p:sp>
        <p:nvSpPr>
          <p:cNvPr id="332" name="Google Shape;332;p14"/>
          <p:cNvSpPr/>
          <p:nvPr/>
        </p:nvSpPr>
        <p:spPr>
          <a:xfrm>
            <a:off x="3391324" y="10020300"/>
            <a:ext cx="7874984" cy="48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4"/>
          <p:cNvSpPr/>
          <p:nvPr/>
        </p:nvSpPr>
        <p:spPr>
          <a:xfrm>
            <a:off x="3323582" y="10020300"/>
            <a:ext cx="8010468" cy="61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334" name="Google Shape;334;p14"/>
          <p:cNvSpPr/>
          <p:nvPr/>
        </p:nvSpPr>
        <p:spPr>
          <a:xfrm>
            <a:off x="13552594" y="2476500"/>
            <a:ext cx="7874984"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4"/>
          <p:cNvSpPr/>
          <p:nvPr/>
        </p:nvSpPr>
        <p:spPr>
          <a:xfrm>
            <a:off x="15610251" y="2476500"/>
            <a:ext cx="3759670" cy="2489200"/>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4"/>
          <p:cNvSpPr/>
          <p:nvPr/>
        </p:nvSpPr>
        <p:spPr>
          <a:xfrm>
            <a:off x="15830412" y="2781300"/>
            <a:ext cx="2777414" cy="24214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B8CA4"/>
              </a:buClr>
              <a:buSzPts val="12800"/>
              <a:buFont typeface="Sail"/>
              <a:buNone/>
            </a:pPr>
            <a:r>
              <a:rPr b="0" i="0" lang="en-US" sz="12800" u="none" cap="none" strike="noStrike">
                <a:solidFill>
                  <a:srgbClr val="EB8CA4"/>
                </a:solidFill>
                <a:latin typeface="Sail"/>
                <a:ea typeface="Sail"/>
                <a:cs typeface="Sail"/>
                <a:sym typeface="Sail"/>
              </a:rPr>
              <a:t>85%</a:t>
            </a:r>
            <a:endParaRPr b="0" i="0" sz="12800" u="none" cap="none" strike="noStrike">
              <a:solidFill>
                <a:schemeClr val="dk1"/>
              </a:solidFill>
              <a:latin typeface="Calibri"/>
              <a:ea typeface="Calibri"/>
              <a:cs typeface="Calibri"/>
              <a:sym typeface="Calibri"/>
            </a:endParaRPr>
          </a:p>
        </p:txBody>
      </p:sp>
      <p:sp>
        <p:nvSpPr>
          <p:cNvPr id="337" name="Google Shape;337;p14"/>
          <p:cNvSpPr/>
          <p:nvPr/>
        </p:nvSpPr>
        <p:spPr>
          <a:xfrm>
            <a:off x="13552594" y="5270500"/>
            <a:ext cx="7874984" cy="48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4"/>
          <p:cNvSpPr/>
          <p:nvPr/>
        </p:nvSpPr>
        <p:spPr>
          <a:xfrm>
            <a:off x="13484852" y="5270500"/>
            <a:ext cx="8010468" cy="61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39" name="Google Shape;339;p14"/>
          <p:cNvSpPr/>
          <p:nvPr/>
        </p:nvSpPr>
        <p:spPr>
          <a:xfrm>
            <a:off x="13552594" y="7226300"/>
            <a:ext cx="7874984"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4"/>
          <p:cNvSpPr/>
          <p:nvPr/>
        </p:nvSpPr>
        <p:spPr>
          <a:xfrm>
            <a:off x="14067008" y="7226300"/>
            <a:ext cx="6846156" cy="2489200"/>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4"/>
          <p:cNvSpPr/>
          <p:nvPr/>
        </p:nvSpPr>
        <p:spPr>
          <a:xfrm>
            <a:off x="14287169" y="7531100"/>
            <a:ext cx="5863900" cy="24214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B8CA4"/>
              </a:buClr>
              <a:buSzPts val="12800"/>
              <a:buFont typeface="Sail"/>
              <a:buNone/>
            </a:pPr>
            <a:r>
              <a:rPr b="0" i="0" lang="en-US" sz="12800" u="none" cap="none" strike="noStrike">
                <a:solidFill>
                  <a:srgbClr val="EB8CA4"/>
                </a:solidFill>
                <a:latin typeface="Sail"/>
                <a:ea typeface="Sail"/>
                <a:cs typeface="Sail"/>
                <a:sym typeface="Sail"/>
              </a:rPr>
              <a:t>674 Km</a:t>
            </a:r>
            <a:endParaRPr b="0" i="0" sz="12800" u="none" cap="none" strike="noStrike">
              <a:solidFill>
                <a:schemeClr val="dk1"/>
              </a:solidFill>
              <a:latin typeface="Calibri"/>
              <a:ea typeface="Calibri"/>
              <a:cs typeface="Calibri"/>
              <a:sym typeface="Calibri"/>
            </a:endParaRPr>
          </a:p>
        </p:txBody>
      </p:sp>
      <p:sp>
        <p:nvSpPr>
          <p:cNvPr id="342" name="Google Shape;342;p14"/>
          <p:cNvSpPr/>
          <p:nvPr/>
        </p:nvSpPr>
        <p:spPr>
          <a:xfrm>
            <a:off x="13552594" y="10020300"/>
            <a:ext cx="7874984" cy="48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4"/>
          <p:cNvSpPr/>
          <p:nvPr/>
        </p:nvSpPr>
        <p:spPr>
          <a:xfrm>
            <a:off x="13484852" y="10020300"/>
            <a:ext cx="8010468" cy="61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348" name="Shape 348"/>
        <p:cNvGrpSpPr/>
        <p:nvPr/>
      </p:nvGrpSpPr>
      <p:grpSpPr>
        <a:xfrm>
          <a:off x="0" y="0"/>
          <a:ext cx="0" cy="0"/>
          <a:chOff x="0" y="0"/>
          <a:chExt cx="0" cy="0"/>
        </a:xfrm>
      </p:grpSpPr>
      <p:pic>
        <p:nvPicPr>
          <p:cNvPr descr=" " id="349" name="Google Shape;349;p1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50" name="Google Shape;350;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1" name="Google Shape;351;p1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52" name="Google Shape;352;p15"/>
          <p:cNvSpPr/>
          <p:nvPr/>
        </p:nvSpPr>
        <p:spPr>
          <a:xfrm>
            <a:off x="9361070" y="1447800"/>
            <a:ext cx="5432046"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Some Graph</a:t>
            </a:r>
            <a:endParaRPr b="0" i="0" sz="8000" u="none" cap="none" strike="noStrike">
              <a:solidFill>
                <a:schemeClr val="dk1"/>
              </a:solidFill>
              <a:latin typeface="Calibri"/>
              <a:ea typeface="Calibri"/>
              <a:cs typeface="Calibri"/>
              <a:sym typeface="Calibri"/>
            </a:endParaRPr>
          </a:p>
        </p:txBody>
      </p:sp>
      <p:sp>
        <p:nvSpPr>
          <p:cNvPr id="353" name="Google Shape;353;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8BA4"/>
              </a:buClr>
              <a:buSzPts val="1820"/>
              <a:buFont typeface="Lato"/>
              <a:buNone/>
            </a:pPr>
            <a:r>
              <a:rPr b="0" i="0" lang="en-US" sz="1820" u="none" cap="none" strike="noStrike">
                <a:solidFill>
                  <a:srgbClr val="EE8BA4"/>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5" name="Google Shape;355;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8BA4"/>
              </a:buClr>
              <a:buSzPts val="2185"/>
              <a:buFont typeface="Lato"/>
              <a:buNone/>
            </a:pPr>
            <a:r>
              <a:rPr b="0" i="0" lang="en-US" sz="2185" u="none" cap="none" strike="noStrike">
                <a:solidFill>
                  <a:srgbClr val="EE8BA4"/>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6" name="Google Shape;356;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8BA4"/>
              </a:buClr>
              <a:buSzPts val="2185"/>
              <a:buFont typeface="Lato"/>
              <a:buNone/>
            </a:pPr>
            <a:r>
              <a:rPr b="0" i="0" lang="en-US" sz="2185" u="none" cap="none" strike="noStrike">
                <a:solidFill>
                  <a:srgbClr val="EE8BA4"/>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7" name="Google Shape;357;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8BA4"/>
              </a:buClr>
              <a:buSzPts val="2185"/>
              <a:buFont typeface="Lato"/>
              <a:buNone/>
            </a:pPr>
            <a:r>
              <a:rPr b="0" i="0" lang="en-US" sz="2185" u="none" cap="none" strike="noStrike">
                <a:solidFill>
                  <a:srgbClr val="EE8BA4"/>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8" name="Google Shape;358;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8BA4"/>
              </a:buClr>
              <a:buSzPts val="2185"/>
              <a:buFont typeface="Lato"/>
              <a:buNone/>
            </a:pPr>
            <a:r>
              <a:rPr b="0" i="0" lang="en-US" sz="2185" u="none" cap="none" strike="noStrike">
                <a:solidFill>
                  <a:srgbClr val="EE8BA4"/>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59" name="Google Shape;359;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8BA4"/>
              </a:buClr>
              <a:buSzPts val="2185"/>
              <a:buFont typeface="Lato"/>
              <a:buNone/>
            </a:pPr>
            <a:r>
              <a:rPr b="0" i="0" lang="en-US" sz="2185" u="none" cap="none" strike="noStrike">
                <a:solidFill>
                  <a:srgbClr val="EE8BA4"/>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0" name="Google Shape;360;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8BA4"/>
              </a:buClr>
              <a:buSzPts val="2185"/>
              <a:buFont typeface="Lato"/>
              <a:buNone/>
            </a:pPr>
            <a:r>
              <a:rPr b="0" i="0" lang="en-US" sz="2185" u="none" cap="none" strike="noStrike">
                <a:solidFill>
                  <a:srgbClr val="EE8BA4"/>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1" name="Google Shape;361;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8BA4"/>
              </a:buClr>
              <a:buSzPts val="2185"/>
              <a:buFont typeface="Lato"/>
              <a:buNone/>
            </a:pPr>
            <a:r>
              <a:rPr b="0" i="0" lang="en-US" sz="2185" u="none" cap="none" strike="noStrike">
                <a:solidFill>
                  <a:srgbClr val="EE8BA4"/>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2" name="Google Shape;362;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8BA4"/>
              </a:buClr>
              <a:buSzPts val="2185"/>
              <a:buFont typeface="Lato"/>
              <a:buNone/>
            </a:pPr>
            <a:r>
              <a:rPr b="0" i="0" lang="en-US" sz="2185" u="none" cap="none" strike="noStrike">
                <a:solidFill>
                  <a:srgbClr val="EE8BA4"/>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3" name="Google Shape;363;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8BA4"/>
              </a:buClr>
              <a:buSzPts val="1820"/>
              <a:buFont typeface="Lato"/>
              <a:buNone/>
            </a:pPr>
            <a:r>
              <a:rPr b="0" i="0" lang="en-US" sz="1820" u="none" cap="none" strike="noStrike">
                <a:solidFill>
                  <a:srgbClr val="EE8BA4"/>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4" name="Google Shape;364;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8BA4"/>
              </a:buClr>
              <a:buSzPts val="1820"/>
              <a:buFont typeface="Lato"/>
              <a:buNone/>
            </a:pPr>
            <a:r>
              <a:rPr b="0" i="0" lang="en-US" sz="1820" u="none" cap="none" strike="noStrike">
                <a:solidFill>
                  <a:srgbClr val="EE8BA4"/>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5" name="Google Shape;365;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8BA4"/>
              </a:buClr>
              <a:buSzPts val="1820"/>
              <a:buFont typeface="Lato"/>
              <a:buNone/>
            </a:pPr>
            <a:r>
              <a:rPr b="0" i="0" lang="en-US" sz="1820" u="none" cap="none" strike="noStrike">
                <a:solidFill>
                  <a:srgbClr val="EE8BA4"/>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6" name="Google Shape;366;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8BA4"/>
              </a:buClr>
              <a:buSzPts val="1820"/>
              <a:buFont typeface="Lato"/>
              <a:buNone/>
            </a:pPr>
            <a:r>
              <a:rPr b="0" i="0" lang="en-US" sz="1820" u="none" cap="none" strike="noStrike">
                <a:solidFill>
                  <a:srgbClr val="EE8BA4"/>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7" name="Google Shape;367;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8BA4"/>
              </a:buClr>
              <a:buSzPts val="1820"/>
              <a:buFont typeface="Lato"/>
              <a:buNone/>
            </a:pPr>
            <a:r>
              <a:rPr b="0" i="0" lang="en-US" sz="1820" u="none" cap="none" strike="noStrike">
                <a:solidFill>
                  <a:srgbClr val="EE8BA4"/>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8" name="Google Shape;368;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8BA4"/>
              </a:buClr>
              <a:buSzPts val="1820"/>
              <a:buFont typeface="Lato"/>
              <a:buNone/>
            </a:pPr>
            <a:r>
              <a:rPr b="0" i="0" lang="en-US" sz="1820" u="none" cap="none" strike="noStrike">
                <a:solidFill>
                  <a:srgbClr val="EE8BA4"/>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69" name="Google Shape;369;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8BA4"/>
              </a:buClr>
              <a:buSzPts val="1820"/>
              <a:buFont typeface="Lato"/>
              <a:buNone/>
            </a:pPr>
            <a:r>
              <a:rPr b="0" i="0" lang="en-US" sz="1820" u="none" cap="none" strike="noStrike">
                <a:solidFill>
                  <a:srgbClr val="EE8BA4"/>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0" name="Google Shape;370;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8BA4"/>
              </a:buClr>
              <a:buSzPts val="1820"/>
              <a:buFont typeface="Lato"/>
              <a:buNone/>
            </a:pPr>
            <a:r>
              <a:rPr b="0" i="0" lang="en-US" sz="1820" u="none" cap="none" strike="noStrike">
                <a:solidFill>
                  <a:srgbClr val="EE8BA4"/>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1" name="Google Shape;371;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8BA4"/>
              </a:buClr>
              <a:buSzPts val="1820"/>
              <a:buFont typeface="Lato"/>
              <a:buNone/>
            </a:pPr>
            <a:r>
              <a:rPr b="0" i="0" lang="en-US" sz="1820" u="none" cap="none" strike="noStrike">
                <a:solidFill>
                  <a:srgbClr val="EE8BA4"/>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2" name="Google Shape;372;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8BA4"/>
              </a:buClr>
              <a:buSzPts val="1820"/>
              <a:buFont typeface="Lato"/>
              <a:buNone/>
            </a:pPr>
            <a:r>
              <a:rPr b="0" i="0" lang="en-US" sz="1820" u="none" cap="none" strike="noStrike">
                <a:solidFill>
                  <a:srgbClr val="EE8BA4"/>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3" name="Google Shape;373;p15"/>
          <p:cNvPicPr preferRelativeResize="0"/>
          <p:nvPr/>
        </p:nvPicPr>
        <p:blipFill rotWithShape="1">
          <a:blip r:embed="rId5">
            <a:alphaModFix/>
          </a:blip>
          <a:srcRect b="0" l="0" r="0" t="0"/>
          <a:stretch/>
        </p:blipFill>
        <p:spPr>
          <a:xfrm>
            <a:off x="3368467" y="3771900"/>
            <a:ext cx="8291591" cy="5511006"/>
          </a:xfrm>
          <a:prstGeom prst="rect">
            <a:avLst/>
          </a:prstGeom>
          <a:noFill/>
          <a:ln>
            <a:noFill/>
          </a:ln>
        </p:spPr>
      </p:pic>
      <p:pic>
        <p:nvPicPr>
          <p:cNvPr descr=" " id="374" name="Google Shape;374;p15"/>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75" name="Google Shape;375;p15"/>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76" name="Google Shape;376;p15"/>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77" name="Google Shape;377;p15"/>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78" name="Google Shape;378;p15"/>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79" name="Google Shape;379;p15"/>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80" name="Google Shape;380;p15"/>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81" name="Google Shape;381;p15"/>
          <p:cNvPicPr preferRelativeResize="0"/>
          <p:nvPr/>
        </p:nvPicPr>
        <p:blipFill rotWithShape="1">
          <a:blip r:embed="rId13">
            <a:alphaModFix/>
          </a:blip>
          <a:srcRect b="0" l="0" r="0" t="0"/>
          <a:stretch/>
        </p:blipFill>
        <p:spPr>
          <a:xfrm>
            <a:off x="3355539" y="5483845"/>
            <a:ext cx="8050168" cy="2373585"/>
          </a:xfrm>
          <a:prstGeom prst="rect">
            <a:avLst/>
          </a:prstGeom>
          <a:noFill/>
          <a:ln>
            <a:noFill/>
          </a:ln>
        </p:spPr>
      </p:pic>
      <p:pic>
        <p:nvPicPr>
          <p:cNvPr descr=" " id="382" name="Google Shape;382;p15"/>
          <p:cNvPicPr preferRelativeResize="0"/>
          <p:nvPr/>
        </p:nvPicPr>
        <p:blipFill rotWithShape="1">
          <a:blip r:embed="rId14">
            <a:alphaModFix/>
          </a:blip>
          <a:srcRect b="0" l="0" r="0" t="0"/>
          <a:stretch/>
        </p:blipFill>
        <p:spPr>
          <a:xfrm>
            <a:off x="3369143" y="6359525"/>
            <a:ext cx="8044031" cy="2268538"/>
          </a:xfrm>
          <a:prstGeom prst="rect">
            <a:avLst/>
          </a:prstGeom>
          <a:noFill/>
          <a:ln>
            <a:noFill/>
          </a:ln>
        </p:spPr>
      </p:pic>
      <p:pic>
        <p:nvPicPr>
          <p:cNvPr descr=" " id="383" name="Google Shape;383;p15"/>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84" name="Google Shape;384;p15"/>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85" name="Google Shape;385;p15"/>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86" name="Google Shape;386;p15"/>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87" name="Google Shape;387;p15"/>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88" name="Google Shape;388;p15"/>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389" name="Google Shape;389;p15"/>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390" name="Google Shape;390;p15"/>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391" name="Google Shape;391;p15"/>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392" name="Google Shape;392;p15"/>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393" name="Google Shape;393;p15"/>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394" name="Google Shape;394;p15"/>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395" name="Google Shape;395;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7" name="Google Shape;397;p15"/>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398" name="Google Shape;398;p15"/>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399" name="Google Shape;399;p15"/>
          <p:cNvSpPr/>
          <p:nvPr/>
        </p:nvSpPr>
        <p:spPr>
          <a:xfrm>
            <a:off x="16537467" y="6365379"/>
            <a:ext cx="1320965"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5"/>
          <p:cNvSpPr/>
          <p:nvPr/>
        </p:nvSpPr>
        <p:spPr>
          <a:xfrm>
            <a:off x="16537467" y="6388100"/>
            <a:ext cx="152419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34.574</a:t>
            </a:r>
            <a:endParaRPr b="0" i="0" sz="4800" u="none" cap="none" strike="noStrike">
              <a:solidFill>
                <a:schemeClr val="dk1"/>
              </a:solidFill>
              <a:latin typeface="Calibri"/>
              <a:ea typeface="Calibri"/>
              <a:cs typeface="Calibri"/>
              <a:sym typeface="Calibri"/>
            </a:endParaRPr>
          </a:p>
        </p:txBody>
      </p:sp>
      <p:sp>
        <p:nvSpPr>
          <p:cNvPr id="401" name="Google Shape;401;p15"/>
          <p:cNvSpPr/>
          <p:nvPr/>
        </p:nvSpPr>
        <p:spPr>
          <a:xfrm>
            <a:off x="16753394" y="7086600"/>
            <a:ext cx="1024595"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402" name="Google Shape;402;p15"/>
          <p:cNvSpPr/>
          <p:nvPr/>
        </p:nvSpPr>
        <p:spPr>
          <a:xfrm>
            <a:off x="13260457" y="10515600"/>
            <a:ext cx="7874984"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5"/>
          <p:cNvSpPr/>
          <p:nvPr/>
        </p:nvSpPr>
        <p:spPr>
          <a:xfrm>
            <a:off x="13260457" y="10515600"/>
            <a:ext cx="7874984"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5"/>
          <p:cNvSpPr/>
          <p:nvPr/>
        </p:nvSpPr>
        <p:spPr>
          <a:xfrm>
            <a:off x="13158845" y="10515600"/>
            <a:ext cx="8078210"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Treasure Found</a:t>
            </a:r>
            <a:endParaRPr b="0" i="0" sz="4800" u="none" cap="none" strike="noStrike">
              <a:solidFill>
                <a:schemeClr val="dk1"/>
              </a:solidFill>
              <a:latin typeface="Calibri"/>
              <a:ea typeface="Calibri"/>
              <a:cs typeface="Calibri"/>
              <a:sym typeface="Calibri"/>
            </a:endParaRPr>
          </a:p>
        </p:txBody>
      </p:sp>
      <p:sp>
        <p:nvSpPr>
          <p:cNvPr id="405" name="Google Shape;405;p15"/>
          <p:cNvSpPr/>
          <p:nvPr/>
        </p:nvSpPr>
        <p:spPr>
          <a:xfrm>
            <a:off x="13192716" y="11315700"/>
            <a:ext cx="8010468"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6" name="Google Shape;406;p15"/>
          <p:cNvSpPr/>
          <p:nvPr/>
        </p:nvSpPr>
        <p:spPr>
          <a:xfrm>
            <a:off x="3251606" y="10515600"/>
            <a:ext cx="7874984"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5"/>
          <p:cNvSpPr/>
          <p:nvPr/>
        </p:nvSpPr>
        <p:spPr>
          <a:xfrm>
            <a:off x="3251606" y="10515600"/>
            <a:ext cx="7874984"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5"/>
          <p:cNvSpPr/>
          <p:nvPr/>
        </p:nvSpPr>
        <p:spPr>
          <a:xfrm>
            <a:off x="3149994" y="10515600"/>
            <a:ext cx="8078210"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Spellcasting Progress</a:t>
            </a:r>
            <a:endParaRPr b="0" i="0" sz="4800" u="none" cap="none" strike="noStrike">
              <a:solidFill>
                <a:schemeClr val="dk1"/>
              </a:solidFill>
              <a:latin typeface="Calibri"/>
              <a:ea typeface="Calibri"/>
              <a:cs typeface="Calibri"/>
              <a:sym typeface="Calibri"/>
            </a:endParaRPr>
          </a:p>
        </p:txBody>
      </p:sp>
      <p:sp>
        <p:nvSpPr>
          <p:cNvPr id="409" name="Google Shape;409;p15"/>
          <p:cNvSpPr/>
          <p:nvPr/>
        </p:nvSpPr>
        <p:spPr>
          <a:xfrm>
            <a:off x="3183865" y="11315700"/>
            <a:ext cx="8010468"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414" name="Shape 414"/>
        <p:cNvGrpSpPr/>
        <p:nvPr/>
      </p:nvGrpSpPr>
      <p:grpSpPr>
        <a:xfrm>
          <a:off x="0" y="0"/>
          <a:ext cx="0" cy="0"/>
          <a:chOff x="0" y="0"/>
          <a:chExt cx="0" cy="0"/>
        </a:xfrm>
      </p:grpSpPr>
      <p:pic>
        <p:nvPicPr>
          <p:cNvPr descr=" " id="415" name="Google Shape;415;p1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16" name="Google Shape;416;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7" name="Google Shape;417;p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8" name="Google Shape;418;p16"/>
          <p:cNvSpPr/>
          <p:nvPr/>
        </p:nvSpPr>
        <p:spPr>
          <a:xfrm>
            <a:off x="13450981" y="5753100"/>
            <a:ext cx="8738692"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6"/>
          <p:cNvSpPr/>
          <p:nvPr/>
        </p:nvSpPr>
        <p:spPr>
          <a:xfrm>
            <a:off x="13450981" y="5753100"/>
            <a:ext cx="8738692"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6"/>
          <p:cNvSpPr/>
          <p:nvPr/>
        </p:nvSpPr>
        <p:spPr>
          <a:xfrm>
            <a:off x="13450981" y="5753100"/>
            <a:ext cx="8941918"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A web application</a:t>
            </a:r>
            <a:endParaRPr b="0" i="0" sz="4800" u="none" cap="none" strike="noStrike">
              <a:solidFill>
                <a:schemeClr val="dk1"/>
              </a:solidFill>
              <a:latin typeface="Calibri"/>
              <a:ea typeface="Calibri"/>
              <a:cs typeface="Calibri"/>
              <a:sym typeface="Calibri"/>
            </a:endParaRPr>
          </a:p>
        </p:txBody>
      </p:sp>
      <p:sp>
        <p:nvSpPr>
          <p:cNvPr id="421" name="Google Shape;421;p16"/>
          <p:cNvSpPr/>
          <p:nvPr/>
        </p:nvSpPr>
        <p:spPr>
          <a:xfrm>
            <a:off x="13450981" y="6654800"/>
            <a:ext cx="8874176"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2" name="Google Shape;422;p16"/>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423" name="Google Shape;423;p16"/>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424" name="Google Shape;424;p16"/>
          <p:cNvSpPr/>
          <p:nvPr/>
        </p:nvSpPr>
        <p:spPr>
          <a:xfrm>
            <a:off x="7633654" y="1524000"/>
            <a:ext cx="9128208"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429" name="Shape 429"/>
        <p:cNvGrpSpPr/>
        <p:nvPr/>
      </p:nvGrpSpPr>
      <p:grpSpPr>
        <a:xfrm>
          <a:off x="0" y="0"/>
          <a:ext cx="0" cy="0"/>
          <a:chOff x="0" y="0"/>
          <a:chExt cx="0" cy="0"/>
        </a:xfrm>
      </p:grpSpPr>
      <p:pic>
        <p:nvPicPr>
          <p:cNvPr descr=" " id="430" name="Google Shape;430;p1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31" name="Google Shape;431;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2" name="Google Shape;432;p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3" name="Google Shape;433;p17"/>
          <p:cNvSpPr/>
          <p:nvPr/>
        </p:nvSpPr>
        <p:spPr>
          <a:xfrm>
            <a:off x="2946768" y="4660900"/>
            <a:ext cx="8738692"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7"/>
          <p:cNvSpPr/>
          <p:nvPr/>
        </p:nvSpPr>
        <p:spPr>
          <a:xfrm>
            <a:off x="2946768" y="4660900"/>
            <a:ext cx="8738692"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7"/>
          <p:cNvSpPr/>
          <p:nvPr/>
        </p:nvSpPr>
        <p:spPr>
          <a:xfrm>
            <a:off x="2946768" y="4660900"/>
            <a:ext cx="8941918"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An mobile app</a:t>
            </a:r>
            <a:endParaRPr b="0" i="0" sz="4800" u="none" cap="none" strike="noStrike">
              <a:solidFill>
                <a:schemeClr val="dk1"/>
              </a:solidFill>
              <a:latin typeface="Calibri"/>
              <a:ea typeface="Calibri"/>
              <a:cs typeface="Calibri"/>
              <a:sym typeface="Calibri"/>
            </a:endParaRPr>
          </a:p>
        </p:txBody>
      </p:sp>
      <p:sp>
        <p:nvSpPr>
          <p:cNvPr id="436" name="Google Shape;436;p17"/>
          <p:cNvSpPr/>
          <p:nvPr/>
        </p:nvSpPr>
        <p:spPr>
          <a:xfrm>
            <a:off x="2946768" y="5562600"/>
            <a:ext cx="8874176"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37" name="Google Shape;437;p17"/>
          <p:cNvSpPr/>
          <p:nvPr/>
        </p:nvSpPr>
        <p:spPr>
          <a:xfrm>
            <a:off x="2946768" y="7658100"/>
            <a:ext cx="9090103" cy="3361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438" name="Google Shape;438;p17"/>
          <p:cNvSpPr/>
          <p:nvPr/>
        </p:nvSpPr>
        <p:spPr>
          <a:xfrm>
            <a:off x="2946768" y="2159000"/>
            <a:ext cx="10233246"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The Future of Fantasy</a:t>
            </a:r>
            <a:endParaRPr b="0" i="0" sz="8000" u="none" cap="none" strike="noStrike">
              <a:solidFill>
                <a:schemeClr val="dk1"/>
              </a:solidFill>
              <a:latin typeface="Calibri"/>
              <a:ea typeface="Calibri"/>
              <a:cs typeface="Calibri"/>
              <a:sym typeface="Calibri"/>
            </a:endParaRPr>
          </a:p>
        </p:txBody>
      </p:sp>
      <p:pic>
        <p:nvPicPr>
          <p:cNvPr descr=" " id="439" name="Google Shape;439;p17"/>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40" name="Google Shape;440;p17"/>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445" name="Shape 445"/>
        <p:cNvGrpSpPr/>
        <p:nvPr/>
      </p:nvGrpSpPr>
      <p:grpSpPr>
        <a:xfrm>
          <a:off x="0" y="0"/>
          <a:ext cx="0" cy="0"/>
          <a:chOff x="0" y="0"/>
          <a:chExt cx="0" cy="0"/>
        </a:xfrm>
      </p:grpSpPr>
      <p:pic>
        <p:nvPicPr>
          <p:cNvPr descr=" " id="446" name="Google Shape;446;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47" name="Google Shape;447;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8" name="Google Shape;448;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9" name="Google Shape;449;p18"/>
          <p:cNvSpPr/>
          <p:nvPr/>
        </p:nvSpPr>
        <p:spPr>
          <a:xfrm>
            <a:off x="876410" y="8369300"/>
            <a:ext cx="5715714"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8"/>
          <p:cNvSpPr/>
          <p:nvPr/>
        </p:nvSpPr>
        <p:spPr>
          <a:xfrm>
            <a:off x="876410" y="8369300"/>
            <a:ext cx="5715714"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8"/>
          <p:cNvSpPr/>
          <p:nvPr/>
        </p:nvSpPr>
        <p:spPr>
          <a:xfrm>
            <a:off x="876410" y="8369300"/>
            <a:ext cx="5918940"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A web application</a:t>
            </a:r>
            <a:endParaRPr b="0" i="0" sz="4800" u="none" cap="none" strike="noStrike">
              <a:solidFill>
                <a:schemeClr val="dk1"/>
              </a:solidFill>
              <a:latin typeface="Calibri"/>
              <a:ea typeface="Calibri"/>
              <a:cs typeface="Calibri"/>
              <a:sym typeface="Calibri"/>
            </a:endParaRPr>
          </a:p>
        </p:txBody>
      </p:sp>
      <p:sp>
        <p:nvSpPr>
          <p:cNvPr id="452" name="Google Shape;452;p18"/>
          <p:cNvSpPr/>
          <p:nvPr/>
        </p:nvSpPr>
        <p:spPr>
          <a:xfrm>
            <a:off x="876410" y="9271000"/>
            <a:ext cx="5851198"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3" name="Google Shape;453;p18"/>
          <p:cNvSpPr/>
          <p:nvPr/>
        </p:nvSpPr>
        <p:spPr>
          <a:xfrm>
            <a:off x="876410" y="1536700"/>
            <a:ext cx="6295754" cy="501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Wonder</a:t>
            </a:r>
            <a:endParaRPr b="0" i="0" sz="8000" u="none" cap="none" strike="noStrike">
              <a:solidFill>
                <a:schemeClr val="dk1"/>
              </a:solidFill>
              <a:latin typeface="Calibri"/>
              <a:ea typeface="Calibri"/>
              <a:cs typeface="Calibri"/>
              <a:sym typeface="Calibri"/>
            </a:endParaRPr>
          </a:p>
        </p:txBody>
      </p:sp>
      <p:sp>
        <p:nvSpPr>
          <p:cNvPr id="454" name="Google Shape;454;p18"/>
          <p:cNvSpPr/>
          <p:nvPr/>
        </p:nvSpPr>
        <p:spPr>
          <a:xfrm>
            <a:off x="18125165" y="4711700"/>
            <a:ext cx="5381239" cy="5571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55" name="Google Shape;455;p18"/>
          <p:cNvPicPr preferRelativeResize="0"/>
          <p:nvPr/>
        </p:nvPicPr>
        <p:blipFill rotWithShape="1">
          <a:blip r:embed="rId5">
            <a:alphaModFix/>
          </a:blip>
          <a:srcRect b="0" l="0" r="0" t="0"/>
          <a:stretch/>
        </p:blipFill>
        <p:spPr>
          <a:xfrm>
            <a:off x="8814902" y="749300"/>
            <a:ext cx="8573572" cy="12331700"/>
          </a:xfrm>
          <a:prstGeom prst="rect">
            <a:avLst/>
          </a:prstGeom>
          <a:noFill/>
          <a:ln>
            <a:noFill/>
          </a:ln>
        </p:spPr>
      </p:pic>
      <p:pic>
        <p:nvPicPr>
          <p:cNvPr descr=" " id="456" name="Google Shape;456;p18"/>
          <p:cNvPicPr preferRelativeResize="0"/>
          <p:nvPr/>
        </p:nvPicPr>
        <p:blipFill rotWithShape="1">
          <a:blip r:embed="rId6">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461" name="Shape 461"/>
        <p:cNvGrpSpPr/>
        <p:nvPr/>
      </p:nvGrpSpPr>
      <p:grpSpPr>
        <a:xfrm>
          <a:off x="0" y="0"/>
          <a:ext cx="0" cy="0"/>
          <a:chOff x="0" y="0"/>
          <a:chExt cx="0" cy="0"/>
        </a:xfrm>
      </p:grpSpPr>
      <p:pic>
        <p:nvPicPr>
          <p:cNvPr descr=" " id="462" name="Google Shape;462;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3" name="Google Shape;463;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4" name="Google Shape;464;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5" name="Google Shape;465;p19"/>
          <p:cNvSpPr/>
          <p:nvPr/>
        </p:nvSpPr>
        <p:spPr>
          <a:xfrm>
            <a:off x="15559445" y="1003300"/>
            <a:ext cx="8175588"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26" name="Shape 26"/>
        <p:cNvGrpSpPr/>
        <p:nvPr/>
      </p:nvGrpSpPr>
      <p:grpSpPr>
        <a:xfrm>
          <a:off x="0" y="0"/>
          <a:ext cx="0" cy="0"/>
          <a:chOff x="0" y="0"/>
          <a:chExt cx="0" cy="0"/>
        </a:xfrm>
      </p:grpSpPr>
      <p:pic>
        <p:nvPicPr>
          <p:cNvPr descr=" " id="27" name="Google Shape;27;p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8" name="Google Shape;28;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p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 name="Google Shape;30;p2"/>
          <p:cNvSpPr/>
          <p:nvPr/>
        </p:nvSpPr>
        <p:spPr>
          <a:xfrm>
            <a:off x="8706938" y="3924300"/>
            <a:ext cx="7045147" cy="2421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12800"/>
              <a:buFont typeface="Sail"/>
              <a:buNone/>
            </a:pPr>
            <a:r>
              <a:rPr b="0" i="0" lang="en-US" sz="12800" u="none" cap="none" strike="noStrike">
                <a:solidFill>
                  <a:srgbClr val="EB8CA4"/>
                </a:solidFill>
                <a:latin typeface="Sail"/>
                <a:ea typeface="Sail"/>
                <a:cs typeface="Sail"/>
                <a:sym typeface="Sail"/>
              </a:rPr>
              <a:t>Welcome</a:t>
            </a:r>
            <a:endParaRPr b="0" i="0" sz="12800" u="none" cap="none" strike="noStrike">
              <a:solidFill>
                <a:schemeClr val="dk1"/>
              </a:solidFill>
              <a:latin typeface="Calibri"/>
              <a:ea typeface="Calibri"/>
              <a:cs typeface="Calibri"/>
              <a:sym typeface="Calibri"/>
            </a:endParaRPr>
          </a:p>
        </p:txBody>
      </p:sp>
      <p:sp>
        <p:nvSpPr>
          <p:cNvPr id="31" name="Google Shape;31;p2"/>
          <p:cNvSpPr/>
          <p:nvPr/>
        </p:nvSpPr>
        <p:spPr>
          <a:xfrm>
            <a:off x="5000192" y="6921500"/>
            <a:ext cx="14399366" cy="2065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470" name="Shape 470"/>
        <p:cNvGrpSpPr/>
        <p:nvPr/>
      </p:nvGrpSpPr>
      <p:grpSpPr>
        <a:xfrm>
          <a:off x="0" y="0"/>
          <a:ext cx="0" cy="0"/>
          <a:chOff x="0" y="0"/>
          <a:chExt cx="0" cy="0"/>
        </a:xfrm>
      </p:grpSpPr>
      <p:pic>
        <p:nvPicPr>
          <p:cNvPr descr=" " id="471" name="Google Shape;471;p2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2" name="Google Shape;472;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3" name="Google Shape;473;p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74" name="Google Shape;474;p20"/>
          <p:cNvPicPr preferRelativeResize="0"/>
          <p:nvPr/>
        </p:nvPicPr>
        <p:blipFill rotWithShape="1">
          <a:blip r:embed="rId5">
            <a:alphaModFix/>
          </a:blip>
          <a:srcRect b="0" l="0" r="0" t="0"/>
          <a:stretch/>
        </p:blipFill>
        <p:spPr>
          <a:xfrm>
            <a:off x="508063" y="3911600"/>
            <a:ext cx="14479810" cy="7861300"/>
          </a:xfrm>
          <a:prstGeom prst="rect">
            <a:avLst/>
          </a:prstGeom>
          <a:noFill/>
          <a:ln>
            <a:noFill/>
          </a:ln>
        </p:spPr>
      </p:pic>
      <p:sp>
        <p:nvSpPr>
          <p:cNvPr id="475" name="Google Shape;475;p20"/>
          <p:cNvSpPr/>
          <p:nvPr/>
        </p:nvSpPr>
        <p:spPr>
          <a:xfrm>
            <a:off x="6192024" y="1250950"/>
            <a:ext cx="11757436"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Fantasy Realm at a Glance</a:t>
            </a:r>
            <a:endParaRPr b="0" i="0" sz="8000" u="none" cap="none" strike="noStrike">
              <a:solidFill>
                <a:schemeClr val="dk1"/>
              </a:solidFill>
              <a:latin typeface="Calibri"/>
              <a:ea typeface="Calibri"/>
              <a:cs typeface="Calibri"/>
              <a:sym typeface="Calibri"/>
            </a:endParaRPr>
          </a:p>
        </p:txBody>
      </p:sp>
      <p:sp>
        <p:nvSpPr>
          <p:cNvPr id="476" name="Google Shape;476;p20"/>
          <p:cNvSpPr/>
          <p:nvPr/>
        </p:nvSpPr>
        <p:spPr>
          <a:xfrm>
            <a:off x="16118315" y="3733800"/>
            <a:ext cx="6935067"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0"/>
          <p:cNvSpPr/>
          <p:nvPr/>
        </p:nvSpPr>
        <p:spPr>
          <a:xfrm>
            <a:off x="16118315" y="3733800"/>
            <a:ext cx="6935067"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0"/>
          <p:cNvSpPr/>
          <p:nvPr/>
        </p:nvSpPr>
        <p:spPr>
          <a:xfrm>
            <a:off x="16118315" y="3733800"/>
            <a:ext cx="7138292"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The Forest</a:t>
            </a:r>
            <a:endParaRPr b="0" i="0" sz="4800" u="none" cap="none" strike="noStrike">
              <a:solidFill>
                <a:schemeClr val="dk1"/>
              </a:solidFill>
              <a:latin typeface="Calibri"/>
              <a:ea typeface="Calibri"/>
              <a:cs typeface="Calibri"/>
              <a:sym typeface="Calibri"/>
            </a:endParaRPr>
          </a:p>
        </p:txBody>
      </p:sp>
      <p:sp>
        <p:nvSpPr>
          <p:cNvPr id="479" name="Google Shape;479;p20"/>
          <p:cNvSpPr/>
          <p:nvPr/>
        </p:nvSpPr>
        <p:spPr>
          <a:xfrm>
            <a:off x="16118315" y="4533900"/>
            <a:ext cx="7070550"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480" name="Google Shape;480;p20"/>
          <p:cNvSpPr/>
          <p:nvPr/>
        </p:nvSpPr>
        <p:spPr>
          <a:xfrm>
            <a:off x="16118315" y="6902450"/>
            <a:ext cx="6935067"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0"/>
          <p:cNvSpPr/>
          <p:nvPr/>
        </p:nvSpPr>
        <p:spPr>
          <a:xfrm>
            <a:off x="16118315" y="6902450"/>
            <a:ext cx="6935067"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0"/>
          <p:cNvSpPr/>
          <p:nvPr/>
        </p:nvSpPr>
        <p:spPr>
          <a:xfrm>
            <a:off x="16118315" y="6902450"/>
            <a:ext cx="7138292"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The Caves</a:t>
            </a:r>
            <a:endParaRPr b="0" i="0" sz="4800" u="none" cap="none" strike="noStrike">
              <a:solidFill>
                <a:schemeClr val="dk1"/>
              </a:solidFill>
              <a:latin typeface="Calibri"/>
              <a:ea typeface="Calibri"/>
              <a:cs typeface="Calibri"/>
              <a:sym typeface="Calibri"/>
            </a:endParaRPr>
          </a:p>
        </p:txBody>
      </p:sp>
      <p:sp>
        <p:nvSpPr>
          <p:cNvPr id="483" name="Google Shape;483;p20"/>
          <p:cNvSpPr/>
          <p:nvPr/>
        </p:nvSpPr>
        <p:spPr>
          <a:xfrm>
            <a:off x="16118315" y="7702550"/>
            <a:ext cx="7070550"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484" name="Google Shape;484;p20"/>
          <p:cNvSpPr/>
          <p:nvPr/>
        </p:nvSpPr>
        <p:spPr>
          <a:xfrm>
            <a:off x="16118315" y="10064750"/>
            <a:ext cx="6935067"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0"/>
          <p:cNvSpPr/>
          <p:nvPr/>
        </p:nvSpPr>
        <p:spPr>
          <a:xfrm>
            <a:off x="16118315" y="10064750"/>
            <a:ext cx="6935067"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0"/>
          <p:cNvSpPr/>
          <p:nvPr/>
        </p:nvSpPr>
        <p:spPr>
          <a:xfrm>
            <a:off x="16118315" y="10064750"/>
            <a:ext cx="7138292"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The Lair</a:t>
            </a:r>
            <a:endParaRPr b="0" i="0" sz="4800" u="none" cap="none" strike="noStrike">
              <a:solidFill>
                <a:schemeClr val="dk1"/>
              </a:solidFill>
              <a:latin typeface="Calibri"/>
              <a:ea typeface="Calibri"/>
              <a:cs typeface="Calibri"/>
              <a:sym typeface="Calibri"/>
            </a:endParaRPr>
          </a:p>
        </p:txBody>
      </p:sp>
      <p:sp>
        <p:nvSpPr>
          <p:cNvPr id="487" name="Google Shape;487;p20"/>
          <p:cNvSpPr/>
          <p:nvPr/>
        </p:nvSpPr>
        <p:spPr>
          <a:xfrm>
            <a:off x="16118315" y="10864850"/>
            <a:ext cx="7070550"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492" name="Shape 492"/>
        <p:cNvGrpSpPr/>
        <p:nvPr/>
      </p:nvGrpSpPr>
      <p:grpSpPr>
        <a:xfrm>
          <a:off x="0" y="0"/>
          <a:ext cx="0" cy="0"/>
          <a:chOff x="0" y="0"/>
          <a:chExt cx="0" cy="0"/>
        </a:xfrm>
      </p:grpSpPr>
      <p:pic>
        <p:nvPicPr>
          <p:cNvPr descr=" " id="493" name="Google Shape;493;p2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4" name="Google Shape;494;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5" name="Google Shape;495;p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96" name="Google Shape;496;p21"/>
          <p:cNvPicPr preferRelativeResize="0"/>
          <p:nvPr/>
        </p:nvPicPr>
        <p:blipFill rotWithShape="1">
          <a:blip r:embed="rId5">
            <a:alphaModFix/>
          </a:blip>
          <a:srcRect b="0" l="0" r="0" t="0"/>
          <a:stretch/>
        </p:blipFill>
        <p:spPr>
          <a:xfrm>
            <a:off x="2006851" y="-139700"/>
            <a:ext cx="20386048" cy="14008100"/>
          </a:xfrm>
          <a:prstGeom prst="rect">
            <a:avLst/>
          </a:prstGeom>
          <a:noFill/>
          <a:ln>
            <a:noFill/>
          </a:ln>
        </p:spPr>
      </p:pic>
      <p:sp>
        <p:nvSpPr>
          <p:cNvPr id="497" name="Google Shape;497;p21"/>
          <p:cNvSpPr/>
          <p:nvPr/>
        </p:nvSpPr>
        <p:spPr>
          <a:xfrm>
            <a:off x="11215502" y="-139700"/>
            <a:ext cx="2540318" cy="140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8" name="Google Shape;498;p21"/>
          <p:cNvPicPr preferRelativeResize="0"/>
          <p:nvPr/>
        </p:nvPicPr>
        <p:blipFill rotWithShape="1">
          <a:blip r:embed="rId6">
            <a:alphaModFix/>
          </a:blip>
          <a:srcRect b="0" l="0" r="0" t="0"/>
          <a:stretch/>
        </p:blipFill>
        <p:spPr>
          <a:xfrm>
            <a:off x="12447556" y="-139700"/>
            <a:ext cx="38105" cy="1879600"/>
          </a:xfrm>
          <a:prstGeom prst="rect">
            <a:avLst/>
          </a:prstGeom>
          <a:noFill/>
          <a:ln>
            <a:noFill/>
          </a:ln>
        </p:spPr>
      </p:pic>
      <p:sp>
        <p:nvSpPr>
          <p:cNvPr id="499" name="Google Shape;499;p21"/>
          <p:cNvSpPr/>
          <p:nvPr/>
        </p:nvSpPr>
        <p:spPr>
          <a:xfrm>
            <a:off x="11215502" y="1739900"/>
            <a:ext cx="2540318" cy="1104900"/>
          </a:xfrm>
          <a:prstGeom prst="roundRect">
            <a:avLst>
              <a:gd fmla="val 14069"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1"/>
          <p:cNvSpPr/>
          <p:nvPr/>
        </p:nvSpPr>
        <p:spPr>
          <a:xfrm>
            <a:off x="11787073" y="1943100"/>
            <a:ext cx="1600400"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May</a:t>
            </a:r>
            <a:endParaRPr b="0" i="0" sz="4800" u="none" cap="none" strike="noStrike">
              <a:solidFill>
                <a:schemeClr val="dk1"/>
              </a:solidFill>
              <a:latin typeface="Calibri"/>
              <a:ea typeface="Calibri"/>
              <a:cs typeface="Calibri"/>
              <a:sym typeface="Calibri"/>
            </a:endParaRPr>
          </a:p>
        </p:txBody>
      </p:sp>
      <p:pic>
        <p:nvPicPr>
          <p:cNvPr descr=" " id="501" name="Google Shape;501;p21"/>
          <p:cNvPicPr preferRelativeResize="0"/>
          <p:nvPr/>
        </p:nvPicPr>
        <p:blipFill rotWithShape="1">
          <a:blip r:embed="rId6">
            <a:alphaModFix/>
          </a:blip>
          <a:srcRect b="0" l="0" r="0" t="0"/>
          <a:stretch/>
        </p:blipFill>
        <p:spPr>
          <a:xfrm>
            <a:off x="12447556" y="2844800"/>
            <a:ext cx="38105" cy="1879600"/>
          </a:xfrm>
          <a:prstGeom prst="rect">
            <a:avLst/>
          </a:prstGeom>
          <a:noFill/>
          <a:ln>
            <a:noFill/>
          </a:ln>
        </p:spPr>
      </p:pic>
      <p:sp>
        <p:nvSpPr>
          <p:cNvPr id="502" name="Google Shape;502;p21"/>
          <p:cNvSpPr/>
          <p:nvPr/>
        </p:nvSpPr>
        <p:spPr>
          <a:xfrm>
            <a:off x="11215502" y="4724400"/>
            <a:ext cx="2540318" cy="1104900"/>
          </a:xfrm>
          <a:prstGeom prst="roundRect">
            <a:avLst>
              <a:gd fmla="val 14069"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1"/>
          <p:cNvSpPr/>
          <p:nvPr/>
        </p:nvSpPr>
        <p:spPr>
          <a:xfrm>
            <a:off x="11837880" y="4927600"/>
            <a:ext cx="1498787"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June</a:t>
            </a:r>
            <a:endParaRPr b="0" i="0" sz="4800" u="none" cap="none" strike="noStrike">
              <a:solidFill>
                <a:schemeClr val="dk1"/>
              </a:solidFill>
              <a:latin typeface="Calibri"/>
              <a:ea typeface="Calibri"/>
              <a:cs typeface="Calibri"/>
              <a:sym typeface="Calibri"/>
            </a:endParaRPr>
          </a:p>
        </p:txBody>
      </p:sp>
      <p:pic>
        <p:nvPicPr>
          <p:cNvPr descr=" " id="504" name="Google Shape;504;p21"/>
          <p:cNvPicPr preferRelativeResize="0"/>
          <p:nvPr/>
        </p:nvPicPr>
        <p:blipFill rotWithShape="1">
          <a:blip r:embed="rId6">
            <a:alphaModFix/>
          </a:blip>
          <a:srcRect b="0" l="0" r="0" t="0"/>
          <a:stretch/>
        </p:blipFill>
        <p:spPr>
          <a:xfrm>
            <a:off x="12447556" y="5829300"/>
            <a:ext cx="38105" cy="1879600"/>
          </a:xfrm>
          <a:prstGeom prst="rect">
            <a:avLst/>
          </a:prstGeom>
          <a:noFill/>
          <a:ln>
            <a:noFill/>
          </a:ln>
        </p:spPr>
      </p:pic>
      <p:sp>
        <p:nvSpPr>
          <p:cNvPr id="505" name="Google Shape;505;p21"/>
          <p:cNvSpPr/>
          <p:nvPr/>
        </p:nvSpPr>
        <p:spPr>
          <a:xfrm>
            <a:off x="11215502" y="7708900"/>
            <a:ext cx="2540318" cy="1104900"/>
          </a:xfrm>
          <a:prstGeom prst="roundRect">
            <a:avLst>
              <a:gd fmla="val 14069"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1"/>
          <p:cNvSpPr/>
          <p:nvPr/>
        </p:nvSpPr>
        <p:spPr>
          <a:xfrm>
            <a:off x="11875984" y="7912100"/>
            <a:ext cx="1422578"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July</a:t>
            </a:r>
            <a:endParaRPr b="0" i="0" sz="4800" u="none" cap="none" strike="noStrike">
              <a:solidFill>
                <a:schemeClr val="dk1"/>
              </a:solidFill>
              <a:latin typeface="Calibri"/>
              <a:ea typeface="Calibri"/>
              <a:cs typeface="Calibri"/>
              <a:sym typeface="Calibri"/>
            </a:endParaRPr>
          </a:p>
        </p:txBody>
      </p:sp>
      <p:pic>
        <p:nvPicPr>
          <p:cNvPr descr=" " id="507" name="Google Shape;507;p21"/>
          <p:cNvPicPr preferRelativeResize="0"/>
          <p:nvPr/>
        </p:nvPicPr>
        <p:blipFill rotWithShape="1">
          <a:blip r:embed="rId6">
            <a:alphaModFix/>
          </a:blip>
          <a:srcRect b="0" l="0" r="0" t="0"/>
          <a:stretch/>
        </p:blipFill>
        <p:spPr>
          <a:xfrm>
            <a:off x="12447556" y="8813800"/>
            <a:ext cx="38105" cy="1879600"/>
          </a:xfrm>
          <a:prstGeom prst="rect">
            <a:avLst/>
          </a:prstGeom>
          <a:noFill/>
          <a:ln>
            <a:noFill/>
          </a:ln>
        </p:spPr>
      </p:pic>
      <p:sp>
        <p:nvSpPr>
          <p:cNvPr id="508" name="Google Shape;508;p21"/>
          <p:cNvSpPr/>
          <p:nvPr/>
        </p:nvSpPr>
        <p:spPr>
          <a:xfrm>
            <a:off x="11215502" y="10693400"/>
            <a:ext cx="2540318" cy="1104900"/>
          </a:xfrm>
          <a:prstGeom prst="roundRect">
            <a:avLst>
              <a:gd fmla="val 14069"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1"/>
          <p:cNvSpPr/>
          <p:nvPr/>
        </p:nvSpPr>
        <p:spPr>
          <a:xfrm>
            <a:off x="11837880" y="10896600"/>
            <a:ext cx="1498787"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Aug</a:t>
            </a:r>
            <a:endParaRPr b="0" i="0" sz="4800" u="none" cap="none" strike="noStrike">
              <a:solidFill>
                <a:schemeClr val="dk1"/>
              </a:solidFill>
              <a:latin typeface="Calibri"/>
              <a:ea typeface="Calibri"/>
              <a:cs typeface="Calibri"/>
              <a:sym typeface="Calibri"/>
            </a:endParaRPr>
          </a:p>
        </p:txBody>
      </p:sp>
      <p:pic>
        <p:nvPicPr>
          <p:cNvPr descr=" " id="510" name="Google Shape;510;p21"/>
          <p:cNvPicPr preferRelativeResize="0"/>
          <p:nvPr/>
        </p:nvPicPr>
        <p:blipFill rotWithShape="1">
          <a:blip r:embed="rId6">
            <a:alphaModFix/>
          </a:blip>
          <a:srcRect b="0" l="0" r="0" t="0"/>
          <a:stretch/>
        </p:blipFill>
        <p:spPr>
          <a:xfrm>
            <a:off x="12447556" y="11798300"/>
            <a:ext cx="38105" cy="1879600"/>
          </a:xfrm>
          <a:prstGeom prst="rect">
            <a:avLst/>
          </a:prstGeom>
          <a:noFill/>
          <a:ln>
            <a:noFill/>
          </a:ln>
        </p:spPr>
      </p:pic>
      <p:sp>
        <p:nvSpPr>
          <p:cNvPr id="511" name="Google Shape;511;p21"/>
          <p:cNvSpPr/>
          <p:nvPr/>
        </p:nvSpPr>
        <p:spPr>
          <a:xfrm>
            <a:off x="2006851" y="1517650"/>
            <a:ext cx="8713289" cy="1574800"/>
          </a:xfrm>
          <a:prstGeom prst="rect">
            <a:avLst/>
          </a:prstGeom>
          <a:noFill/>
          <a:ln cap="flat" cmpd="sng" w="25400">
            <a:solidFill>
              <a:srgbClr val="EE8B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1"/>
          <p:cNvSpPr/>
          <p:nvPr/>
        </p:nvSpPr>
        <p:spPr>
          <a:xfrm>
            <a:off x="2413302" y="1822450"/>
            <a:ext cx="7900387"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1"/>
          <p:cNvSpPr/>
          <p:nvPr/>
        </p:nvSpPr>
        <p:spPr>
          <a:xfrm>
            <a:off x="2345560" y="1822450"/>
            <a:ext cx="8035871"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rare eclipse occurs, causing strange and unpredictable effects across the land.</a:t>
            </a:r>
            <a:endParaRPr b="0" i="0" sz="3200" u="none" cap="none" strike="noStrike">
              <a:solidFill>
                <a:schemeClr val="dk1"/>
              </a:solidFill>
              <a:latin typeface="Calibri"/>
              <a:ea typeface="Calibri"/>
              <a:cs typeface="Calibri"/>
              <a:sym typeface="Calibri"/>
            </a:endParaRPr>
          </a:p>
        </p:txBody>
      </p:sp>
      <p:sp>
        <p:nvSpPr>
          <p:cNvPr id="514" name="Google Shape;514;p21"/>
          <p:cNvSpPr/>
          <p:nvPr/>
        </p:nvSpPr>
        <p:spPr>
          <a:xfrm>
            <a:off x="2006851" y="7600950"/>
            <a:ext cx="8713289" cy="1574800"/>
          </a:xfrm>
          <a:prstGeom prst="rect">
            <a:avLst/>
          </a:prstGeom>
          <a:noFill/>
          <a:ln cap="flat" cmpd="sng" w="25400">
            <a:solidFill>
              <a:srgbClr val="EE8B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1"/>
          <p:cNvSpPr/>
          <p:nvPr/>
        </p:nvSpPr>
        <p:spPr>
          <a:xfrm>
            <a:off x="2413302" y="7905750"/>
            <a:ext cx="7900387"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1"/>
          <p:cNvSpPr/>
          <p:nvPr/>
        </p:nvSpPr>
        <p:spPr>
          <a:xfrm>
            <a:off x="2345560" y="7905750"/>
            <a:ext cx="8035871"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volcanic eruption devastates a nearby city, forcing its inhabitants to flee to the safety.</a:t>
            </a:r>
            <a:endParaRPr b="0" i="0" sz="3200" u="none" cap="none" strike="noStrike">
              <a:solidFill>
                <a:schemeClr val="dk1"/>
              </a:solidFill>
              <a:latin typeface="Calibri"/>
              <a:ea typeface="Calibri"/>
              <a:cs typeface="Calibri"/>
              <a:sym typeface="Calibri"/>
            </a:endParaRPr>
          </a:p>
        </p:txBody>
      </p:sp>
      <p:sp>
        <p:nvSpPr>
          <p:cNvPr id="517" name="Google Shape;517;p21"/>
          <p:cNvSpPr/>
          <p:nvPr/>
        </p:nvSpPr>
        <p:spPr>
          <a:xfrm>
            <a:off x="14251181" y="4546600"/>
            <a:ext cx="8141718" cy="1574800"/>
          </a:xfrm>
          <a:prstGeom prst="rect">
            <a:avLst/>
          </a:prstGeom>
          <a:noFill/>
          <a:ln cap="flat" cmpd="sng" w="25400">
            <a:solidFill>
              <a:srgbClr val="EE8B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1"/>
          <p:cNvSpPr/>
          <p:nvPr/>
        </p:nvSpPr>
        <p:spPr>
          <a:xfrm>
            <a:off x="14657632" y="4851400"/>
            <a:ext cx="7328816"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1"/>
          <p:cNvSpPr/>
          <p:nvPr/>
        </p:nvSpPr>
        <p:spPr>
          <a:xfrm>
            <a:off x="14589890" y="4851400"/>
            <a:ext cx="7464300"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group of adventurers sets out to recover an ancient artifact.</a:t>
            </a:r>
            <a:endParaRPr b="0" i="0" sz="3200" u="none" cap="none" strike="noStrike">
              <a:solidFill>
                <a:schemeClr val="dk1"/>
              </a:solidFill>
              <a:latin typeface="Calibri"/>
              <a:ea typeface="Calibri"/>
              <a:cs typeface="Calibri"/>
              <a:sym typeface="Calibri"/>
            </a:endParaRPr>
          </a:p>
        </p:txBody>
      </p:sp>
      <p:sp>
        <p:nvSpPr>
          <p:cNvPr id="520" name="Google Shape;520;p21"/>
          <p:cNvSpPr/>
          <p:nvPr/>
        </p:nvSpPr>
        <p:spPr>
          <a:xfrm>
            <a:off x="14251181" y="10585450"/>
            <a:ext cx="8141718" cy="1574800"/>
          </a:xfrm>
          <a:prstGeom prst="rect">
            <a:avLst/>
          </a:prstGeom>
          <a:noFill/>
          <a:ln cap="flat" cmpd="sng" w="25400">
            <a:solidFill>
              <a:srgbClr val="EE8B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1"/>
          <p:cNvSpPr/>
          <p:nvPr/>
        </p:nvSpPr>
        <p:spPr>
          <a:xfrm>
            <a:off x="14657632" y="10890250"/>
            <a:ext cx="7328816"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1"/>
          <p:cNvSpPr/>
          <p:nvPr/>
        </p:nvSpPr>
        <p:spPr>
          <a:xfrm>
            <a:off x="14589890" y="10890250"/>
            <a:ext cx="7464300"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powerful sorcerer and a cunning thief cross paths, leading to partnership.</a:t>
            </a:r>
            <a:endParaRPr b="0" i="0" sz="3200" u="none" cap="none" strike="noStrike">
              <a:solidFill>
                <a:schemeClr val="dk1"/>
              </a:solidFill>
              <a:latin typeface="Calibri"/>
              <a:ea typeface="Calibri"/>
              <a:cs typeface="Calibri"/>
              <a:sym typeface="Calibri"/>
            </a:endParaRPr>
          </a:p>
        </p:txBody>
      </p:sp>
      <p:sp>
        <p:nvSpPr>
          <p:cNvPr id="523" name="Google Shape;523;p21"/>
          <p:cNvSpPr/>
          <p:nvPr/>
        </p:nvSpPr>
        <p:spPr>
          <a:xfrm>
            <a:off x="16461257" y="1536700"/>
            <a:ext cx="6270350"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528" name="Shape 528"/>
        <p:cNvGrpSpPr/>
        <p:nvPr/>
      </p:nvGrpSpPr>
      <p:grpSpPr>
        <a:xfrm>
          <a:off x="0" y="0"/>
          <a:ext cx="0" cy="0"/>
          <a:chOff x="0" y="0"/>
          <a:chExt cx="0" cy="0"/>
        </a:xfrm>
      </p:grpSpPr>
      <p:pic>
        <p:nvPicPr>
          <p:cNvPr descr=" " id="529" name="Google Shape;529;p2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30" name="Google Shape;530;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1" name="Google Shape;531;p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32" name="Google Shape;532;p22"/>
          <p:cNvSpPr/>
          <p:nvPr/>
        </p:nvSpPr>
        <p:spPr>
          <a:xfrm>
            <a:off x="9894537" y="1536700"/>
            <a:ext cx="4835071"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Our Team</a:t>
            </a:r>
            <a:endParaRPr b="0" i="0" sz="8000" u="none" cap="none" strike="noStrike">
              <a:solidFill>
                <a:schemeClr val="dk1"/>
              </a:solidFill>
              <a:latin typeface="Calibri"/>
              <a:ea typeface="Calibri"/>
              <a:cs typeface="Calibri"/>
              <a:sym typeface="Calibri"/>
            </a:endParaRPr>
          </a:p>
        </p:txBody>
      </p:sp>
      <p:sp>
        <p:nvSpPr>
          <p:cNvPr id="533" name="Google Shape;533;p22"/>
          <p:cNvSpPr/>
          <p:nvPr/>
        </p:nvSpPr>
        <p:spPr>
          <a:xfrm>
            <a:off x="2070359" y="3994150"/>
            <a:ext cx="6096762" cy="763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4" name="Google Shape;534;p22"/>
          <p:cNvPicPr preferRelativeResize="0"/>
          <p:nvPr/>
        </p:nvPicPr>
        <p:blipFill rotWithShape="1">
          <a:blip r:embed="rId5">
            <a:alphaModFix/>
          </a:blip>
          <a:srcRect b="0" l="0" r="0" t="0"/>
          <a:stretch/>
        </p:blipFill>
        <p:spPr>
          <a:xfrm>
            <a:off x="2070359" y="3994150"/>
            <a:ext cx="6096762" cy="6096000"/>
          </a:xfrm>
          <a:prstGeom prst="rect">
            <a:avLst/>
          </a:prstGeom>
          <a:noFill/>
          <a:ln>
            <a:noFill/>
          </a:ln>
        </p:spPr>
      </p:pic>
      <p:sp>
        <p:nvSpPr>
          <p:cNvPr id="535" name="Google Shape;535;p22"/>
          <p:cNvSpPr/>
          <p:nvPr/>
        </p:nvSpPr>
        <p:spPr>
          <a:xfrm>
            <a:off x="2070359" y="10293350"/>
            <a:ext cx="6096762"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2"/>
          <p:cNvSpPr/>
          <p:nvPr/>
        </p:nvSpPr>
        <p:spPr>
          <a:xfrm>
            <a:off x="2070359" y="10293350"/>
            <a:ext cx="6096762"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2"/>
          <p:cNvSpPr/>
          <p:nvPr/>
        </p:nvSpPr>
        <p:spPr>
          <a:xfrm>
            <a:off x="1968746" y="10293350"/>
            <a:ext cx="6299987"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Eldruin</a:t>
            </a:r>
            <a:endParaRPr b="0" i="0" sz="4800" u="none" cap="none" strike="noStrike">
              <a:solidFill>
                <a:schemeClr val="dk1"/>
              </a:solidFill>
              <a:latin typeface="Calibri"/>
              <a:ea typeface="Calibri"/>
              <a:cs typeface="Calibri"/>
              <a:sym typeface="Calibri"/>
            </a:endParaRPr>
          </a:p>
        </p:txBody>
      </p:sp>
      <p:sp>
        <p:nvSpPr>
          <p:cNvPr id="538" name="Google Shape;538;p22"/>
          <p:cNvSpPr/>
          <p:nvPr/>
        </p:nvSpPr>
        <p:spPr>
          <a:xfrm>
            <a:off x="2002617" y="11144250"/>
            <a:ext cx="6232246" cy="61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539" name="Google Shape;539;p22"/>
          <p:cNvSpPr/>
          <p:nvPr/>
        </p:nvSpPr>
        <p:spPr>
          <a:xfrm>
            <a:off x="9145143" y="3994150"/>
            <a:ext cx="6096762" cy="763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p22"/>
          <p:cNvPicPr preferRelativeResize="0"/>
          <p:nvPr/>
        </p:nvPicPr>
        <p:blipFill rotWithShape="1">
          <a:blip r:embed="rId6">
            <a:alphaModFix/>
          </a:blip>
          <a:srcRect b="0" l="0" r="0" t="0"/>
          <a:stretch/>
        </p:blipFill>
        <p:spPr>
          <a:xfrm>
            <a:off x="9145143" y="3994150"/>
            <a:ext cx="6096762" cy="6096000"/>
          </a:xfrm>
          <a:prstGeom prst="rect">
            <a:avLst/>
          </a:prstGeom>
          <a:noFill/>
          <a:ln>
            <a:noFill/>
          </a:ln>
        </p:spPr>
      </p:pic>
      <p:sp>
        <p:nvSpPr>
          <p:cNvPr id="541" name="Google Shape;541;p22"/>
          <p:cNvSpPr/>
          <p:nvPr/>
        </p:nvSpPr>
        <p:spPr>
          <a:xfrm>
            <a:off x="9145143" y="10293350"/>
            <a:ext cx="6096762"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2"/>
          <p:cNvSpPr/>
          <p:nvPr/>
        </p:nvSpPr>
        <p:spPr>
          <a:xfrm>
            <a:off x="9145143" y="10293350"/>
            <a:ext cx="6096762"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2"/>
          <p:cNvSpPr/>
          <p:nvPr/>
        </p:nvSpPr>
        <p:spPr>
          <a:xfrm>
            <a:off x="9043530" y="10293350"/>
            <a:ext cx="6299987"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Elementalen</a:t>
            </a:r>
            <a:endParaRPr b="0" i="0" sz="4800" u="none" cap="none" strike="noStrike">
              <a:solidFill>
                <a:schemeClr val="dk1"/>
              </a:solidFill>
              <a:latin typeface="Calibri"/>
              <a:ea typeface="Calibri"/>
              <a:cs typeface="Calibri"/>
              <a:sym typeface="Calibri"/>
            </a:endParaRPr>
          </a:p>
        </p:txBody>
      </p:sp>
      <p:sp>
        <p:nvSpPr>
          <p:cNvPr id="544" name="Google Shape;544;p22"/>
          <p:cNvSpPr/>
          <p:nvPr/>
        </p:nvSpPr>
        <p:spPr>
          <a:xfrm>
            <a:off x="9077401" y="11144250"/>
            <a:ext cx="6232246" cy="61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545" name="Google Shape;545;p22"/>
          <p:cNvSpPr/>
          <p:nvPr/>
        </p:nvSpPr>
        <p:spPr>
          <a:xfrm>
            <a:off x="16219927" y="3994150"/>
            <a:ext cx="6096762" cy="763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6" name="Google Shape;546;p22"/>
          <p:cNvPicPr preferRelativeResize="0"/>
          <p:nvPr/>
        </p:nvPicPr>
        <p:blipFill rotWithShape="1">
          <a:blip r:embed="rId7">
            <a:alphaModFix/>
          </a:blip>
          <a:srcRect b="0" l="0" r="0" t="0"/>
          <a:stretch/>
        </p:blipFill>
        <p:spPr>
          <a:xfrm>
            <a:off x="16219927" y="3994150"/>
            <a:ext cx="6096762" cy="6096000"/>
          </a:xfrm>
          <a:prstGeom prst="rect">
            <a:avLst/>
          </a:prstGeom>
          <a:noFill/>
          <a:ln>
            <a:noFill/>
          </a:ln>
        </p:spPr>
      </p:pic>
      <p:sp>
        <p:nvSpPr>
          <p:cNvPr id="547" name="Google Shape;547;p22"/>
          <p:cNvSpPr/>
          <p:nvPr/>
        </p:nvSpPr>
        <p:spPr>
          <a:xfrm>
            <a:off x="16219927" y="10293350"/>
            <a:ext cx="6096762"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2"/>
          <p:cNvSpPr/>
          <p:nvPr/>
        </p:nvSpPr>
        <p:spPr>
          <a:xfrm>
            <a:off x="16219927" y="10293350"/>
            <a:ext cx="6096762" cy="133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2"/>
          <p:cNvSpPr/>
          <p:nvPr/>
        </p:nvSpPr>
        <p:spPr>
          <a:xfrm>
            <a:off x="16118315" y="10293350"/>
            <a:ext cx="6299987"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Lunaria</a:t>
            </a:r>
            <a:endParaRPr b="0" i="0" sz="4800" u="none" cap="none" strike="noStrike">
              <a:solidFill>
                <a:schemeClr val="dk1"/>
              </a:solidFill>
              <a:latin typeface="Calibri"/>
              <a:ea typeface="Calibri"/>
              <a:cs typeface="Calibri"/>
              <a:sym typeface="Calibri"/>
            </a:endParaRPr>
          </a:p>
        </p:txBody>
      </p:sp>
      <p:sp>
        <p:nvSpPr>
          <p:cNvPr id="550" name="Google Shape;550;p22"/>
          <p:cNvSpPr/>
          <p:nvPr/>
        </p:nvSpPr>
        <p:spPr>
          <a:xfrm>
            <a:off x="16152185" y="11144250"/>
            <a:ext cx="6232246" cy="61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555" name="Shape 555"/>
        <p:cNvGrpSpPr/>
        <p:nvPr/>
      </p:nvGrpSpPr>
      <p:grpSpPr>
        <a:xfrm>
          <a:off x="0" y="0"/>
          <a:ext cx="0" cy="0"/>
          <a:chOff x="0" y="0"/>
          <a:chExt cx="0" cy="0"/>
        </a:xfrm>
      </p:grpSpPr>
      <p:pic>
        <p:nvPicPr>
          <p:cNvPr descr=" " id="556" name="Google Shape;556;p2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57" name="Google Shape;557;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8" name="Google Shape;558;p2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59" name="Google Shape;559;p23"/>
          <p:cNvPicPr preferRelativeResize="0"/>
          <p:nvPr/>
        </p:nvPicPr>
        <p:blipFill rotWithShape="1">
          <a:blip r:embed="rId5">
            <a:alphaModFix/>
          </a:blip>
          <a:srcRect b="0" l="0" r="0" t="0"/>
          <a:stretch/>
        </p:blipFill>
        <p:spPr>
          <a:xfrm>
            <a:off x="1867133" y="1778000"/>
            <a:ext cx="7125591" cy="11061700"/>
          </a:xfrm>
          <a:prstGeom prst="rect">
            <a:avLst/>
          </a:prstGeom>
          <a:noFill/>
          <a:ln>
            <a:noFill/>
          </a:ln>
        </p:spPr>
      </p:pic>
      <p:sp>
        <p:nvSpPr>
          <p:cNvPr id="560" name="Google Shape;560;p23"/>
          <p:cNvSpPr/>
          <p:nvPr/>
        </p:nvSpPr>
        <p:spPr>
          <a:xfrm>
            <a:off x="9272159" y="2336800"/>
            <a:ext cx="1740117" cy="955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3"/>
          <p:cNvSpPr/>
          <p:nvPr/>
        </p:nvSpPr>
        <p:spPr>
          <a:xfrm>
            <a:off x="9322965" y="2336800"/>
            <a:ext cx="1638505" cy="116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3"/>
          <p:cNvSpPr/>
          <p:nvPr/>
        </p:nvSpPr>
        <p:spPr>
          <a:xfrm>
            <a:off x="9322965" y="2336800"/>
            <a:ext cx="1977214"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2023</a:t>
            </a:r>
            <a:endParaRPr b="0" i="0" sz="8000" u="none" cap="none" strike="noStrike">
              <a:solidFill>
                <a:schemeClr val="dk1"/>
              </a:solidFill>
              <a:latin typeface="Calibri"/>
              <a:ea typeface="Calibri"/>
              <a:cs typeface="Calibri"/>
              <a:sym typeface="Calibri"/>
            </a:endParaRPr>
          </a:p>
        </p:txBody>
      </p:sp>
      <p:pic>
        <p:nvPicPr>
          <p:cNvPr descr=" " id="563" name="Google Shape;563;p23"/>
          <p:cNvPicPr preferRelativeResize="0"/>
          <p:nvPr/>
        </p:nvPicPr>
        <p:blipFill rotWithShape="1">
          <a:blip r:embed="rId6">
            <a:alphaModFix/>
          </a:blip>
          <a:srcRect b="0" l="0" r="0" t="0"/>
          <a:stretch/>
        </p:blipFill>
        <p:spPr>
          <a:xfrm>
            <a:off x="10104113" y="3505200"/>
            <a:ext cx="38105" cy="1625600"/>
          </a:xfrm>
          <a:prstGeom prst="rect">
            <a:avLst/>
          </a:prstGeom>
          <a:noFill/>
          <a:ln>
            <a:noFill/>
          </a:ln>
        </p:spPr>
      </p:pic>
      <p:sp>
        <p:nvSpPr>
          <p:cNvPr id="564" name="Google Shape;564;p23"/>
          <p:cNvSpPr/>
          <p:nvPr/>
        </p:nvSpPr>
        <p:spPr>
          <a:xfrm>
            <a:off x="9284860" y="5130800"/>
            <a:ext cx="1714714" cy="116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3"/>
          <p:cNvSpPr/>
          <p:nvPr/>
        </p:nvSpPr>
        <p:spPr>
          <a:xfrm>
            <a:off x="9284860" y="5130800"/>
            <a:ext cx="2053423"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2024</a:t>
            </a:r>
            <a:endParaRPr b="0" i="0" sz="8000" u="none" cap="none" strike="noStrike">
              <a:solidFill>
                <a:schemeClr val="dk1"/>
              </a:solidFill>
              <a:latin typeface="Calibri"/>
              <a:ea typeface="Calibri"/>
              <a:cs typeface="Calibri"/>
              <a:sym typeface="Calibri"/>
            </a:endParaRPr>
          </a:p>
        </p:txBody>
      </p:sp>
      <p:pic>
        <p:nvPicPr>
          <p:cNvPr descr=" " id="566" name="Google Shape;566;p23"/>
          <p:cNvPicPr preferRelativeResize="0"/>
          <p:nvPr/>
        </p:nvPicPr>
        <p:blipFill rotWithShape="1">
          <a:blip r:embed="rId6">
            <a:alphaModFix/>
          </a:blip>
          <a:srcRect b="0" l="0" r="0" t="0"/>
          <a:stretch/>
        </p:blipFill>
        <p:spPr>
          <a:xfrm>
            <a:off x="10104113" y="6299200"/>
            <a:ext cx="38105" cy="1625600"/>
          </a:xfrm>
          <a:prstGeom prst="rect">
            <a:avLst/>
          </a:prstGeom>
          <a:noFill/>
          <a:ln>
            <a:noFill/>
          </a:ln>
        </p:spPr>
      </p:pic>
      <p:sp>
        <p:nvSpPr>
          <p:cNvPr id="567" name="Google Shape;567;p23"/>
          <p:cNvSpPr/>
          <p:nvPr/>
        </p:nvSpPr>
        <p:spPr>
          <a:xfrm>
            <a:off x="9322965" y="7924800"/>
            <a:ext cx="1638505" cy="116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3"/>
          <p:cNvSpPr/>
          <p:nvPr/>
        </p:nvSpPr>
        <p:spPr>
          <a:xfrm>
            <a:off x="9322965" y="7924800"/>
            <a:ext cx="1977214"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2025</a:t>
            </a:r>
            <a:endParaRPr b="0" i="0" sz="8000" u="none" cap="none" strike="noStrike">
              <a:solidFill>
                <a:schemeClr val="dk1"/>
              </a:solidFill>
              <a:latin typeface="Calibri"/>
              <a:ea typeface="Calibri"/>
              <a:cs typeface="Calibri"/>
              <a:sym typeface="Calibri"/>
            </a:endParaRPr>
          </a:p>
        </p:txBody>
      </p:sp>
      <p:pic>
        <p:nvPicPr>
          <p:cNvPr descr=" " id="569" name="Google Shape;569;p23"/>
          <p:cNvPicPr preferRelativeResize="0"/>
          <p:nvPr/>
        </p:nvPicPr>
        <p:blipFill rotWithShape="1">
          <a:blip r:embed="rId6">
            <a:alphaModFix/>
          </a:blip>
          <a:srcRect b="0" l="0" r="0" t="0"/>
          <a:stretch/>
        </p:blipFill>
        <p:spPr>
          <a:xfrm>
            <a:off x="10104113" y="9093200"/>
            <a:ext cx="38105" cy="1625600"/>
          </a:xfrm>
          <a:prstGeom prst="rect">
            <a:avLst/>
          </a:prstGeom>
          <a:noFill/>
          <a:ln>
            <a:noFill/>
          </a:ln>
        </p:spPr>
      </p:pic>
      <p:sp>
        <p:nvSpPr>
          <p:cNvPr id="570" name="Google Shape;570;p23"/>
          <p:cNvSpPr/>
          <p:nvPr/>
        </p:nvSpPr>
        <p:spPr>
          <a:xfrm>
            <a:off x="9272159" y="10718800"/>
            <a:ext cx="1740117" cy="116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3"/>
          <p:cNvSpPr/>
          <p:nvPr/>
        </p:nvSpPr>
        <p:spPr>
          <a:xfrm>
            <a:off x="9272159" y="10718800"/>
            <a:ext cx="2078826"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2026</a:t>
            </a:r>
            <a:endParaRPr b="0" i="0" sz="8000" u="none" cap="none" strike="noStrike">
              <a:solidFill>
                <a:schemeClr val="dk1"/>
              </a:solidFill>
              <a:latin typeface="Calibri"/>
              <a:ea typeface="Calibri"/>
              <a:cs typeface="Calibri"/>
              <a:sym typeface="Calibri"/>
            </a:endParaRPr>
          </a:p>
        </p:txBody>
      </p:sp>
      <p:sp>
        <p:nvSpPr>
          <p:cNvPr id="572" name="Google Shape;572;p23"/>
          <p:cNvSpPr/>
          <p:nvPr/>
        </p:nvSpPr>
        <p:spPr>
          <a:xfrm>
            <a:off x="11710864" y="36195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573" name="Google Shape;573;p23"/>
          <p:cNvSpPr/>
          <p:nvPr/>
        </p:nvSpPr>
        <p:spPr>
          <a:xfrm>
            <a:off x="11710864" y="67945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574" name="Google Shape;574;p23"/>
          <p:cNvSpPr/>
          <p:nvPr/>
        </p:nvSpPr>
        <p:spPr>
          <a:xfrm>
            <a:off x="11710864" y="99695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575" name="Google Shape;575;p23"/>
          <p:cNvSpPr/>
          <p:nvPr/>
        </p:nvSpPr>
        <p:spPr>
          <a:xfrm>
            <a:off x="16188173" y="692150"/>
            <a:ext cx="6295754"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580" name="Shape 580"/>
        <p:cNvGrpSpPr/>
        <p:nvPr/>
      </p:nvGrpSpPr>
      <p:grpSpPr>
        <a:xfrm>
          <a:off x="0" y="0"/>
          <a:ext cx="0" cy="0"/>
          <a:chOff x="0" y="0"/>
          <a:chExt cx="0" cy="0"/>
        </a:xfrm>
      </p:grpSpPr>
      <p:pic>
        <p:nvPicPr>
          <p:cNvPr descr=" " id="581" name="Google Shape;581;p2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82" name="Google Shape;582;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3" name="Google Shape;583;p2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84" name="Google Shape;584;p24"/>
          <p:cNvSpPr/>
          <p:nvPr/>
        </p:nvSpPr>
        <p:spPr>
          <a:xfrm>
            <a:off x="7747968" y="12801600"/>
            <a:ext cx="7807242"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 download more editable chart, </a:t>
            </a:r>
            <a:r>
              <a:rPr b="0" i="0" lang="en-US" sz="3200" u="sng" cap="none" strike="noStrike">
                <a:solidFill>
                  <a:srgbClr val="0E0E0E"/>
                </a:solidFill>
                <a:latin typeface="Lato"/>
                <a:ea typeface="Lato"/>
                <a:cs typeface="Lato"/>
                <a:sym typeface="Lato"/>
                <a:hlinkClick r:id="rId5">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585" name="Google Shape;585;p24"/>
          <p:cNvSpPr/>
          <p:nvPr/>
        </p:nvSpPr>
        <p:spPr>
          <a:xfrm>
            <a:off x="8471959" y="939800"/>
            <a:ext cx="7781839"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The Organization</a:t>
            </a:r>
            <a:endParaRPr b="0" i="0" sz="8000" u="none" cap="none" strike="noStrike">
              <a:solidFill>
                <a:schemeClr val="dk1"/>
              </a:solidFill>
              <a:latin typeface="Calibri"/>
              <a:ea typeface="Calibri"/>
              <a:cs typeface="Calibri"/>
              <a:sym typeface="Calibri"/>
            </a:endParaRPr>
          </a:p>
        </p:txBody>
      </p:sp>
      <p:sp>
        <p:nvSpPr>
          <p:cNvPr id="586" name="Google Shape;586;p24"/>
          <p:cNvSpPr/>
          <p:nvPr/>
        </p:nvSpPr>
        <p:spPr>
          <a:xfrm>
            <a:off x="787498" y="33528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4"/>
          <p:cNvSpPr/>
          <p:nvPr/>
        </p:nvSpPr>
        <p:spPr>
          <a:xfrm>
            <a:off x="10173972" y="3352800"/>
            <a:ext cx="5487086" cy="1524000"/>
          </a:xfrm>
          <a:prstGeom prst="roundRect">
            <a:avLst>
              <a:gd fmla="val 7407600" name="adj"/>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p24"/>
          <p:cNvPicPr preferRelativeResize="0"/>
          <p:nvPr/>
        </p:nvPicPr>
        <p:blipFill rotWithShape="1">
          <a:blip r:embed="rId6">
            <a:alphaModFix/>
          </a:blip>
          <a:srcRect b="0" l="0" r="0" t="0"/>
          <a:stretch/>
        </p:blipFill>
        <p:spPr>
          <a:xfrm>
            <a:off x="10478810" y="3556000"/>
            <a:ext cx="1117740" cy="1117600"/>
          </a:xfrm>
          <a:prstGeom prst="rect">
            <a:avLst/>
          </a:prstGeom>
          <a:noFill/>
          <a:ln>
            <a:noFill/>
          </a:ln>
        </p:spPr>
      </p:pic>
      <p:sp>
        <p:nvSpPr>
          <p:cNvPr id="589" name="Google Shape;589;p24"/>
          <p:cNvSpPr/>
          <p:nvPr/>
        </p:nvSpPr>
        <p:spPr>
          <a:xfrm>
            <a:off x="11799775" y="3556000"/>
            <a:ext cx="3556445" cy="11176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4"/>
          <p:cNvSpPr/>
          <p:nvPr/>
        </p:nvSpPr>
        <p:spPr>
          <a:xfrm>
            <a:off x="11799775" y="3556000"/>
            <a:ext cx="3708864"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Chloe Ng</a:t>
            </a:r>
            <a:endParaRPr b="0" i="0" sz="3600" u="none" cap="none" strike="noStrike">
              <a:solidFill>
                <a:schemeClr val="dk1"/>
              </a:solidFill>
              <a:latin typeface="Calibri"/>
              <a:ea typeface="Calibri"/>
              <a:cs typeface="Calibri"/>
              <a:sym typeface="Calibri"/>
            </a:endParaRPr>
          </a:p>
        </p:txBody>
      </p:sp>
      <p:sp>
        <p:nvSpPr>
          <p:cNvPr id="591" name="Google Shape;591;p24"/>
          <p:cNvSpPr/>
          <p:nvPr/>
        </p:nvSpPr>
        <p:spPr>
          <a:xfrm>
            <a:off x="11799775" y="4191000"/>
            <a:ext cx="3691928"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Mage</a:t>
            </a:r>
            <a:endParaRPr b="0" i="0" sz="3200" u="none" cap="none" strike="noStrike">
              <a:solidFill>
                <a:schemeClr val="dk1"/>
              </a:solidFill>
              <a:latin typeface="Calibri"/>
              <a:ea typeface="Calibri"/>
              <a:cs typeface="Calibri"/>
              <a:sym typeface="Calibri"/>
            </a:endParaRPr>
          </a:p>
        </p:txBody>
      </p:sp>
      <p:sp>
        <p:nvSpPr>
          <p:cNvPr id="592" name="Google Shape;592;p24"/>
          <p:cNvSpPr/>
          <p:nvPr/>
        </p:nvSpPr>
        <p:spPr>
          <a:xfrm>
            <a:off x="787498" y="5715000"/>
            <a:ext cx="5487086" cy="1524000"/>
          </a:xfrm>
          <a:prstGeom prst="roundRect">
            <a:avLst>
              <a:gd fmla="val 7407600" name="adj"/>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3" name="Google Shape;593;p24"/>
          <p:cNvPicPr preferRelativeResize="0"/>
          <p:nvPr/>
        </p:nvPicPr>
        <p:blipFill rotWithShape="1">
          <a:blip r:embed="rId7">
            <a:alphaModFix/>
          </a:blip>
          <a:srcRect b="0" l="0" r="0" t="0"/>
          <a:stretch/>
        </p:blipFill>
        <p:spPr>
          <a:xfrm>
            <a:off x="1092337" y="5918200"/>
            <a:ext cx="1117740" cy="1117600"/>
          </a:xfrm>
          <a:prstGeom prst="rect">
            <a:avLst/>
          </a:prstGeom>
          <a:noFill/>
          <a:ln>
            <a:noFill/>
          </a:ln>
        </p:spPr>
      </p:pic>
      <p:sp>
        <p:nvSpPr>
          <p:cNvPr id="594" name="Google Shape;594;p24"/>
          <p:cNvSpPr/>
          <p:nvPr/>
        </p:nvSpPr>
        <p:spPr>
          <a:xfrm>
            <a:off x="2413302" y="5918200"/>
            <a:ext cx="3556445" cy="11176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4"/>
          <p:cNvSpPr/>
          <p:nvPr/>
        </p:nvSpPr>
        <p:spPr>
          <a:xfrm>
            <a:off x="2413302" y="5918200"/>
            <a:ext cx="3708864"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Valtorin</a:t>
            </a:r>
            <a:endParaRPr b="0" i="0" sz="3600" u="none" cap="none" strike="noStrike">
              <a:solidFill>
                <a:schemeClr val="dk1"/>
              </a:solidFill>
              <a:latin typeface="Calibri"/>
              <a:ea typeface="Calibri"/>
              <a:cs typeface="Calibri"/>
              <a:sym typeface="Calibri"/>
            </a:endParaRPr>
          </a:p>
        </p:txBody>
      </p:sp>
      <p:sp>
        <p:nvSpPr>
          <p:cNvPr id="596" name="Google Shape;596;p24"/>
          <p:cNvSpPr/>
          <p:nvPr/>
        </p:nvSpPr>
        <p:spPr>
          <a:xfrm>
            <a:off x="2413302" y="6553200"/>
            <a:ext cx="3691928"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Assassin</a:t>
            </a:r>
            <a:endParaRPr b="0" i="0" sz="3200" u="none" cap="none" strike="noStrike">
              <a:solidFill>
                <a:schemeClr val="dk1"/>
              </a:solidFill>
              <a:latin typeface="Calibri"/>
              <a:ea typeface="Calibri"/>
              <a:cs typeface="Calibri"/>
              <a:sym typeface="Calibri"/>
            </a:endParaRPr>
          </a:p>
        </p:txBody>
      </p:sp>
      <p:sp>
        <p:nvSpPr>
          <p:cNvPr id="597" name="Google Shape;597;p24"/>
          <p:cNvSpPr/>
          <p:nvPr/>
        </p:nvSpPr>
        <p:spPr>
          <a:xfrm>
            <a:off x="3835879" y="8051800"/>
            <a:ext cx="5487086" cy="1524000"/>
          </a:xfrm>
          <a:prstGeom prst="roundRect">
            <a:avLst>
              <a:gd fmla="val 7407600" name="adj"/>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8" name="Google Shape;598;p24"/>
          <p:cNvPicPr preferRelativeResize="0"/>
          <p:nvPr/>
        </p:nvPicPr>
        <p:blipFill rotWithShape="1">
          <a:blip r:embed="rId8">
            <a:alphaModFix/>
          </a:blip>
          <a:srcRect b="0" l="0" r="0" t="0"/>
          <a:stretch/>
        </p:blipFill>
        <p:spPr>
          <a:xfrm>
            <a:off x="4140718" y="8255000"/>
            <a:ext cx="1117740" cy="1117600"/>
          </a:xfrm>
          <a:prstGeom prst="rect">
            <a:avLst/>
          </a:prstGeom>
          <a:noFill/>
          <a:ln>
            <a:noFill/>
          </a:ln>
        </p:spPr>
      </p:pic>
      <p:sp>
        <p:nvSpPr>
          <p:cNvPr id="599" name="Google Shape;599;p24"/>
          <p:cNvSpPr/>
          <p:nvPr/>
        </p:nvSpPr>
        <p:spPr>
          <a:xfrm>
            <a:off x="5461683" y="8255000"/>
            <a:ext cx="3556445" cy="11176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4"/>
          <p:cNvSpPr/>
          <p:nvPr/>
        </p:nvSpPr>
        <p:spPr>
          <a:xfrm>
            <a:off x="5461683" y="8255000"/>
            <a:ext cx="3708864"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Lucian</a:t>
            </a:r>
            <a:endParaRPr b="0" i="0" sz="3600" u="none" cap="none" strike="noStrike">
              <a:solidFill>
                <a:schemeClr val="dk1"/>
              </a:solidFill>
              <a:latin typeface="Calibri"/>
              <a:ea typeface="Calibri"/>
              <a:cs typeface="Calibri"/>
              <a:sym typeface="Calibri"/>
            </a:endParaRPr>
          </a:p>
        </p:txBody>
      </p:sp>
      <p:sp>
        <p:nvSpPr>
          <p:cNvPr id="601" name="Google Shape;601;p24"/>
          <p:cNvSpPr/>
          <p:nvPr/>
        </p:nvSpPr>
        <p:spPr>
          <a:xfrm>
            <a:off x="5461683" y="8890000"/>
            <a:ext cx="3691928"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Conjurer</a:t>
            </a:r>
            <a:endParaRPr b="0" i="0" sz="3200" u="none" cap="none" strike="noStrike">
              <a:solidFill>
                <a:schemeClr val="dk1"/>
              </a:solidFill>
              <a:latin typeface="Calibri"/>
              <a:ea typeface="Calibri"/>
              <a:cs typeface="Calibri"/>
              <a:sym typeface="Calibri"/>
            </a:endParaRPr>
          </a:p>
        </p:txBody>
      </p:sp>
      <p:sp>
        <p:nvSpPr>
          <p:cNvPr id="602" name="Google Shape;602;p24"/>
          <p:cNvSpPr/>
          <p:nvPr/>
        </p:nvSpPr>
        <p:spPr>
          <a:xfrm>
            <a:off x="3835879" y="10439400"/>
            <a:ext cx="5487086" cy="1524000"/>
          </a:xfrm>
          <a:prstGeom prst="roundRect">
            <a:avLst>
              <a:gd fmla="val 7407600" name="adj"/>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p24"/>
          <p:cNvPicPr preferRelativeResize="0"/>
          <p:nvPr/>
        </p:nvPicPr>
        <p:blipFill rotWithShape="1">
          <a:blip r:embed="rId9">
            <a:alphaModFix/>
          </a:blip>
          <a:srcRect b="0" l="0" r="0" t="0"/>
          <a:stretch/>
        </p:blipFill>
        <p:spPr>
          <a:xfrm>
            <a:off x="4140718" y="10642600"/>
            <a:ext cx="1117740" cy="1117600"/>
          </a:xfrm>
          <a:prstGeom prst="rect">
            <a:avLst/>
          </a:prstGeom>
          <a:noFill/>
          <a:ln>
            <a:noFill/>
          </a:ln>
        </p:spPr>
      </p:pic>
      <p:sp>
        <p:nvSpPr>
          <p:cNvPr id="604" name="Google Shape;604;p24"/>
          <p:cNvSpPr/>
          <p:nvPr/>
        </p:nvSpPr>
        <p:spPr>
          <a:xfrm>
            <a:off x="5461683" y="10642600"/>
            <a:ext cx="3556445" cy="11176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4"/>
          <p:cNvSpPr/>
          <p:nvPr/>
        </p:nvSpPr>
        <p:spPr>
          <a:xfrm>
            <a:off x="5461683" y="10642600"/>
            <a:ext cx="3708864"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Cedric</a:t>
            </a:r>
            <a:endParaRPr b="0" i="0" sz="3600" u="none" cap="none" strike="noStrike">
              <a:solidFill>
                <a:schemeClr val="dk1"/>
              </a:solidFill>
              <a:latin typeface="Calibri"/>
              <a:ea typeface="Calibri"/>
              <a:cs typeface="Calibri"/>
              <a:sym typeface="Calibri"/>
            </a:endParaRPr>
          </a:p>
        </p:txBody>
      </p:sp>
      <p:sp>
        <p:nvSpPr>
          <p:cNvPr id="606" name="Google Shape;606;p24"/>
          <p:cNvSpPr/>
          <p:nvPr/>
        </p:nvSpPr>
        <p:spPr>
          <a:xfrm>
            <a:off x="5461683" y="11277600"/>
            <a:ext cx="3691928"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Timekeeper</a:t>
            </a:r>
            <a:endParaRPr b="0" i="0" sz="3200" u="none" cap="none" strike="noStrike">
              <a:solidFill>
                <a:schemeClr val="dk1"/>
              </a:solidFill>
              <a:latin typeface="Calibri"/>
              <a:ea typeface="Calibri"/>
              <a:cs typeface="Calibri"/>
              <a:sym typeface="Calibri"/>
            </a:endParaRPr>
          </a:p>
        </p:txBody>
      </p:sp>
      <p:sp>
        <p:nvSpPr>
          <p:cNvPr id="607" name="Google Shape;607;p24"/>
          <p:cNvSpPr/>
          <p:nvPr/>
        </p:nvSpPr>
        <p:spPr>
          <a:xfrm>
            <a:off x="15343518" y="8077200"/>
            <a:ext cx="5487086" cy="1524000"/>
          </a:xfrm>
          <a:prstGeom prst="roundRect">
            <a:avLst>
              <a:gd fmla="val 7407600" name="adj"/>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p24"/>
          <p:cNvPicPr preferRelativeResize="0"/>
          <p:nvPr/>
        </p:nvPicPr>
        <p:blipFill rotWithShape="1">
          <a:blip r:embed="rId10">
            <a:alphaModFix/>
          </a:blip>
          <a:srcRect b="0" l="0" r="0" t="0"/>
          <a:stretch/>
        </p:blipFill>
        <p:spPr>
          <a:xfrm>
            <a:off x="15648356" y="8280400"/>
            <a:ext cx="1117740" cy="1117600"/>
          </a:xfrm>
          <a:prstGeom prst="rect">
            <a:avLst/>
          </a:prstGeom>
          <a:noFill/>
          <a:ln>
            <a:noFill/>
          </a:ln>
        </p:spPr>
      </p:pic>
      <p:sp>
        <p:nvSpPr>
          <p:cNvPr id="609" name="Google Shape;609;p24"/>
          <p:cNvSpPr/>
          <p:nvPr/>
        </p:nvSpPr>
        <p:spPr>
          <a:xfrm>
            <a:off x="16969321" y="8280400"/>
            <a:ext cx="3556445" cy="11176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4"/>
          <p:cNvSpPr/>
          <p:nvPr/>
        </p:nvSpPr>
        <p:spPr>
          <a:xfrm>
            <a:off x="16969321" y="8280400"/>
            <a:ext cx="3708864"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Elvina</a:t>
            </a:r>
            <a:endParaRPr b="0" i="0" sz="3600" u="none" cap="none" strike="noStrike">
              <a:solidFill>
                <a:schemeClr val="dk1"/>
              </a:solidFill>
              <a:latin typeface="Calibri"/>
              <a:ea typeface="Calibri"/>
              <a:cs typeface="Calibri"/>
              <a:sym typeface="Calibri"/>
            </a:endParaRPr>
          </a:p>
        </p:txBody>
      </p:sp>
      <p:sp>
        <p:nvSpPr>
          <p:cNvPr id="611" name="Google Shape;611;p24"/>
          <p:cNvSpPr/>
          <p:nvPr/>
        </p:nvSpPr>
        <p:spPr>
          <a:xfrm>
            <a:off x="16969321" y="8915400"/>
            <a:ext cx="3691928"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Oracle</a:t>
            </a:r>
            <a:endParaRPr b="0" i="0" sz="3200" u="none" cap="none" strike="noStrike">
              <a:solidFill>
                <a:schemeClr val="dk1"/>
              </a:solidFill>
              <a:latin typeface="Calibri"/>
              <a:ea typeface="Calibri"/>
              <a:cs typeface="Calibri"/>
              <a:sym typeface="Calibri"/>
            </a:endParaRPr>
          </a:p>
        </p:txBody>
      </p:sp>
      <p:sp>
        <p:nvSpPr>
          <p:cNvPr id="612" name="Google Shape;612;p24"/>
          <p:cNvSpPr/>
          <p:nvPr/>
        </p:nvSpPr>
        <p:spPr>
          <a:xfrm>
            <a:off x="15343518" y="10439400"/>
            <a:ext cx="5487086" cy="1524000"/>
          </a:xfrm>
          <a:prstGeom prst="roundRect">
            <a:avLst>
              <a:gd fmla="val 7407600" name="adj"/>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3" name="Google Shape;613;p24"/>
          <p:cNvPicPr preferRelativeResize="0"/>
          <p:nvPr/>
        </p:nvPicPr>
        <p:blipFill rotWithShape="1">
          <a:blip r:embed="rId11">
            <a:alphaModFix/>
          </a:blip>
          <a:srcRect b="0" l="0" r="0" t="0"/>
          <a:stretch/>
        </p:blipFill>
        <p:spPr>
          <a:xfrm>
            <a:off x="15648356" y="10642600"/>
            <a:ext cx="1117740" cy="1117600"/>
          </a:xfrm>
          <a:prstGeom prst="rect">
            <a:avLst/>
          </a:prstGeom>
          <a:noFill/>
          <a:ln>
            <a:noFill/>
          </a:ln>
        </p:spPr>
      </p:pic>
      <p:sp>
        <p:nvSpPr>
          <p:cNvPr id="614" name="Google Shape;614;p24"/>
          <p:cNvSpPr/>
          <p:nvPr/>
        </p:nvSpPr>
        <p:spPr>
          <a:xfrm>
            <a:off x="16969321" y="10642600"/>
            <a:ext cx="3556445" cy="11176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4"/>
          <p:cNvSpPr/>
          <p:nvPr/>
        </p:nvSpPr>
        <p:spPr>
          <a:xfrm>
            <a:off x="16969321" y="10642600"/>
            <a:ext cx="3708864"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Seraphina</a:t>
            </a:r>
            <a:endParaRPr b="0" i="0" sz="3600" u="none" cap="none" strike="noStrike">
              <a:solidFill>
                <a:schemeClr val="dk1"/>
              </a:solidFill>
              <a:latin typeface="Calibri"/>
              <a:ea typeface="Calibri"/>
              <a:cs typeface="Calibri"/>
              <a:sym typeface="Calibri"/>
            </a:endParaRPr>
          </a:p>
        </p:txBody>
      </p:sp>
      <p:sp>
        <p:nvSpPr>
          <p:cNvPr id="616" name="Google Shape;616;p24"/>
          <p:cNvSpPr/>
          <p:nvPr/>
        </p:nvSpPr>
        <p:spPr>
          <a:xfrm>
            <a:off x="16969321" y="11277600"/>
            <a:ext cx="3691928"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Lightbringer</a:t>
            </a:r>
            <a:endParaRPr b="0" i="0" sz="3200" u="none" cap="none" strike="noStrike">
              <a:solidFill>
                <a:schemeClr val="dk1"/>
              </a:solidFill>
              <a:latin typeface="Calibri"/>
              <a:ea typeface="Calibri"/>
              <a:cs typeface="Calibri"/>
              <a:sym typeface="Calibri"/>
            </a:endParaRPr>
          </a:p>
        </p:txBody>
      </p:sp>
      <p:sp>
        <p:nvSpPr>
          <p:cNvPr id="617" name="Google Shape;617;p24"/>
          <p:cNvSpPr/>
          <p:nvPr/>
        </p:nvSpPr>
        <p:spPr>
          <a:xfrm>
            <a:off x="6681035" y="5715000"/>
            <a:ext cx="5487086" cy="1524000"/>
          </a:xfrm>
          <a:prstGeom prst="roundRect">
            <a:avLst>
              <a:gd fmla="val 7407600" name="adj"/>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8" name="Google Shape;618;p24"/>
          <p:cNvPicPr preferRelativeResize="0"/>
          <p:nvPr/>
        </p:nvPicPr>
        <p:blipFill rotWithShape="1">
          <a:blip r:embed="rId12">
            <a:alphaModFix/>
          </a:blip>
          <a:srcRect b="0" l="0" r="0" t="0"/>
          <a:stretch/>
        </p:blipFill>
        <p:spPr>
          <a:xfrm>
            <a:off x="6985873" y="5918200"/>
            <a:ext cx="1117740" cy="1117600"/>
          </a:xfrm>
          <a:prstGeom prst="rect">
            <a:avLst/>
          </a:prstGeom>
          <a:noFill/>
          <a:ln>
            <a:noFill/>
          </a:ln>
        </p:spPr>
      </p:pic>
      <p:sp>
        <p:nvSpPr>
          <p:cNvPr id="619" name="Google Shape;619;p24"/>
          <p:cNvSpPr/>
          <p:nvPr/>
        </p:nvSpPr>
        <p:spPr>
          <a:xfrm>
            <a:off x="8306838" y="5918200"/>
            <a:ext cx="3556445" cy="11176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4"/>
          <p:cNvSpPr/>
          <p:nvPr/>
        </p:nvSpPr>
        <p:spPr>
          <a:xfrm>
            <a:off x="8306838" y="5918200"/>
            <a:ext cx="3708864"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Aurielle</a:t>
            </a:r>
            <a:endParaRPr b="0" i="0" sz="3600" u="none" cap="none" strike="noStrike">
              <a:solidFill>
                <a:schemeClr val="dk1"/>
              </a:solidFill>
              <a:latin typeface="Calibri"/>
              <a:ea typeface="Calibri"/>
              <a:cs typeface="Calibri"/>
              <a:sym typeface="Calibri"/>
            </a:endParaRPr>
          </a:p>
        </p:txBody>
      </p:sp>
      <p:sp>
        <p:nvSpPr>
          <p:cNvPr id="621" name="Google Shape;621;p24"/>
          <p:cNvSpPr/>
          <p:nvPr/>
        </p:nvSpPr>
        <p:spPr>
          <a:xfrm>
            <a:off x="8306838" y="6553200"/>
            <a:ext cx="3691928"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Priestess</a:t>
            </a:r>
            <a:endParaRPr b="0" i="0" sz="3200" u="none" cap="none" strike="noStrike">
              <a:solidFill>
                <a:schemeClr val="dk1"/>
              </a:solidFill>
              <a:latin typeface="Calibri"/>
              <a:ea typeface="Calibri"/>
              <a:cs typeface="Calibri"/>
              <a:sym typeface="Calibri"/>
            </a:endParaRPr>
          </a:p>
        </p:txBody>
      </p:sp>
      <p:sp>
        <p:nvSpPr>
          <p:cNvPr id="622" name="Google Shape;622;p24"/>
          <p:cNvSpPr/>
          <p:nvPr/>
        </p:nvSpPr>
        <p:spPr>
          <a:xfrm>
            <a:off x="18468108" y="5715000"/>
            <a:ext cx="5487086" cy="1524000"/>
          </a:xfrm>
          <a:prstGeom prst="roundRect">
            <a:avLst>
              <a:gd fmla="val 7407600" name="adj"/>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3" name="Google Shape;623;p24"/>
          <p:cNvPicPr preferRelativeResize="0"/>
          <p:nvPr/>
        </p:nvPicPr>
        <p:blipFill rotWithShape="1">
          <a:blip r:embed="rId13">
            <a:alphaModFix/>
          </a:blip>
          <a:srcRect b="0" l="0" r="0" t="0"/>
          <a:stretch/>
        </p:blipFill>
        <p:spPr>
          <a:xfrm>
            <a:off x="18772946" y="5918200"/>
            <a:ext cx="1117740" cy="1117600"/>
          </a:xfrm>
          <a:prstGeom prst="rect">
            <a:avLst/>
          </a:prstGeom>
          <a:noFill/>
          <a:ln>
            <a:noFill/>
          </a:ln>
        </p:spPr>
      </p:pic>
      <p:sp>
        <p:nvSpPr>
          <p:cNvPr id="624" name="Google Shape;624;p24"/>
          <p:cNvSpPr/>
          <p:nvPr/>
        </p:nvSpPr>
        <p:spPr>
          <a:xfrm>
            <a:off x="20093911" y="5918200"/>
            <a:ext cx="3556445" cy="11176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4"/>
          <p:cNvSpPr/>
          <p:nvPr/>
        </p:nvSpPr>
        <p:spPr>
          <a:xfrm>
            <a:off x="20093911" y="5918200"/>
            <a:ext cx="3708864"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Dariana</a:t>
            </a:r>
            <a:endParaRPr b="0" i="0" sz="3600" u="none" cap="none" strike="noStrike">
              <a:solidFill>
                <a:schemeClr val="dk1"/>
              </a:solidFill>
              <a:latin typeface="Calibri"/>
              <a:ea typeface="Calibri"/>
              <a:cs typeface="Calibri"/>
              <a:sym typeface="Calibri"/>
            </a:endParaRPr>
          </a:p>
        </p:txBody>
      </p:sp>
      <p:sp>
        <p:nvSpPr>
          <p:cNvPr id="626" name="Google Shape;626;p24"/>
          <p:cNvSpPr/>
          <p:nvPr/>
        </p:nvSpPr>
        <p:spPr>
          <a:xfrm>
            <a:off x="20093911" y="6553200"/>
            <a:ext cx="3691928"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Shaman</a:t>
            </a:r>
            <a:endParaRPr b="0" i="0" sz="3200" u="none" cap="none" strike="noStrike">
              <a:solidFill>
                <a:schemeClr val="dk1"/>
              </a:solidFill>
              <a:latin typeface="Calibri"/>
              <a:ea typeface="Calibri"/>
              <a:cs typeface="Calibri"/>
              <a:sym typeface="Calibri"/>
            </a:endParaRPr>
          </a:p>
        </p:txBody>
      </p:sp>
      <p:sp>
        <p:nvSpPr>
          <p:cNvPr id="627" name="Google Shape;627;p24"/>
          <p:cNvSpPr/>
          <p:nvPr/>
        </p:nvSpPr>
        <p:spPr>
          <a:xfrm>
            <a:off x="12574572" y="5715000"/>
            <a:ext cx="5487086" cy="1524000"/>
          </a:xfrm>
          <a:prstGeom prst="roundRect">
            <a:avLst>
              <a:gd fmla="val 7407600" name="adj"/>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8" name="Google Shape;628;p24"/>
          <p:cNvPicPr preferRelativeResize="0"/>
          <p:nvPr/>
        </p:nvPicPr>
        <p:blipFill rotWithShape="1">
          <a:blip r:embed="rId14">
            <a:alphaModFix/>
          </a:blip>
          <a:srcRect b="0" l="0" r="0" t="0"/>
          <a:stretch/>
        </p:blipFill>
        <p:spPr>
          <a:xfrm>
            <a:off x="12879410" y="5918200"/>
            <a:ext cx="1117740" cy="1117600"/>
          </a:xfrm>
          <a:prstGeom prst="rect">
            <a:avLst/>
          </a:prstGeom>
          <a:noFill/>
          <a:ln>
            <a:noFill/>
          </a:ln>
        </p:spPr>
      </p:pic>
      <p:sp>
        <p:nvSpPr>
          <p:cNvPr id="629" name="Google Shape;629;p24"/>
          <p:cNvSpPr/>
          <p:nvPr/>
        </p:nvSpPr>
        <p:spPr>
          <a:xfrm>
            <a:off x="14200375" y="5918200"/>
            <a:ext cx="3556445" cy="1117600"/>
          </a:xfrm>
          <a:prstGeom prst="roundRect">
            <a:avLst>
              <a:gd fmla="val 4909"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4"/>
          <p:cNvSpPr/>
          <p:nvPr/>
        </p:nvSpPr>
        <p:spPr>
          <a:xfrm>
            <a:off x="14200375" y="5918200"/>
            <a:ext cx="3708864"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Theronis</a:t>
            </a:r>
            <a:endParaRPr b="0" i="0" sz="3600" u="none" cap="none" strike="noStrike">
              <a:solidFill>
                <a:schemeClr val="dk1"/>
              </a:solidFill>
              <a:latin typeface="Calibri"/>
              <a:ea typeface="Calibri"/>
              <a:cs typeface="Calibri"/>
              <a:sym typeface="Calibri"/>
            </a:endParaRPr>
          </a:p>
        </p:txBody>
      </p:sp>
      <p:sp>
        <p:nvSpPr>
          <p:cNvPr id="631" name="Google Shape;631;p24"/>
          <p:cNvSpPr/>
          <p:nvPr/>
        </p:nvSpPr>
        <p:spPr>
          <a:xfrm>
            <a:off x="14200375" y="6553200"/>
            <a:ext cx="3691928"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Warrior</a:t>
            </a:r>
            <a:endParaRPr b="0" i="0" sz="3200" u="none" cap="none" strike="noStrike">
              <a:solidFill>
                <a:schemeClr val="dk1"/>
              </a:solidFill>
              <a:latin typeface="Calibri"/>
              <a:ea typeface="Calibri"/>
              <a:cs typeface="Calibri"/>
              <a:sym typeface="Calibri"/>
            </a:endParaRPr>
          </a:p>
        </p:txBody>
      </p:sp>
      <p:pic>
        <p:nvPicPr>
          <p:cNvPr descr=" " id="632" name="Google Shape;632;p24"/>
          <p:cNvPicPr preferRelativeResize="0"/>
          <p:nvPr/>
        </p:nvPicPr>
        <p:blipFill rotWithShape="1">
          <a:blip r:embed="rId15">
            <a:alphaModFix/>
          </a:blip>
          <a:srcRect b="0" l="0" r="0" t="0"/>
          <a:stretch/>
        </p:blipFill>
        <p:spPr>
          <a:xfrm>
            <a:off x="3353219" y="5295900"/>
            <a:ext cx="17680610" cy="12700"/>
          </a:xfrm>
          <a:prstGeom prst="rect">
            <a:avLst/>
          </a:prstGeom>
          <a:noFill/>
          <a:ln>
            <a:noFill/>
          </a:ln>
        </p:spPr>
      </p:pic>
      <p:pic>
        <p:nvPicPr>
          <p:cNvPr descr=" " id="633" name="Google Shape;633;p24"/>
          <p:cNvPicPr preferRelativeResize="0"/>
          <p:nvPr/>
        </p:nvPicPr>
        <p:blipFill rotWithShape="1">
          <a:blip r:embed="rId16">
            <a:alphaModFix/>
          </a:blip>
          <a:srcRect b="0" l="0" r="0" t="0"/>
          <a:stretch/>
        </p:blipFill>
        <p:spPr>
          <a:xfrm>
            <a:off x="13006426" y="4902200"/>
            <a:ext cx="12702" cy="406400"/>
          </a:xfrm>
          <a:prstGeom prst="rect">
            <a:avLst/>
          </a:prstGeom>
          <a:noFill/>
          <a:ln>
            <a:noFill/>
          </a:ln>
        </p:spPr>
      </p:pic>
      <p:pic>
        <p:nvPicPr>
          <p:cNvPr descr=" " id="634" name="Google Shape;634;p24"/>
          <p:cNvPicPr preferRelativeResize="0"/>
          <p:nvPr/>
        </p:nvPicPr>
        <p:blipFill rotWithShape="1">
          <a:blip r:embed="rId17">
            <a:alphaModFix/>
          </a:blip>
          <a:srcRect b="0" l="0" r="0" t="0"/>
          <a:stretch/>
        </p:blipFill>
        <p:spPr>
          <a:xfrm>
            <a:off x="3353219" y="5308600"/>
            <a:ext cx="12702" cy="419100"/>
          </a:xfrm>
          <a:prstGeom prst="rect">
            <a:avLst/>
          </a:prstGeom>
          <a:noFill/>
          <a:ln>
            <a:noFill/>
          </a:ln>
        </p:spPr>
      </p:pic>
      <p:pic>
        <p:nvPicPr>
          <p:cNvPr descr=" " id="635" name="Google Shape;635;p24"/>
          <p:cNvPicPr preferRelativeResize="0"/>
          <p:nvPr/>
        </p:nvPicPr>
        <p:blipFill rotWithShape="1">
          <a:blip r:embed="rId17">
            <a:alphaModFix/>
          </a:blip>
          <a:srcRect b="0" l="0" r="0" t="0"/>
          <a:stretch/>
        </p:blipFill>
        <p:spPr>
          <a:xfrm>
            <a:off x="9513489" y="5308600"/>
            <a:ext cx="12702" cy="419100"/>
          </a:xfrm>
          <a:prstGeom prst="rect">
            <a:avLst/>
          </a:prstGeom>
          <a:noFill/>
          <a:ln>
            <a:noFill/>
          </a:ln>
        </p:spPr>
      </p:pic>
      <p:pic>
        <p:nvPicPr>
          <p:cNvPr descr=" " id="636" name="Google Shape;636;p24"/>
          <p:cNvPicPr preferRelativeResize="0"/>
          <p:nvPr/>
        </p:nvPicPr>
        <p:blipFill rotWithShape="1">
          <a:blip r:embed="rId17">
            <a:alphaModFix/>
          </a:blip>
          <a:srcRect b="0" l="0" r="0" t="0"/>
          <a:stretch/>
        </p:blipFill>
        <p:spPr>
          <a:xfrm>
            <a:off x="15407026" y="5308600"/>
            <a:ext cx="12702" cy="419100"/>
          </a:xfrm>
          <a:prstGeom prst="rect">
            <a:avLst/>
          </a:prstGeom>
          <a:noFill/>
          <a:ln>
            <a:noFill/>
          </a:ln>
        </p:spPr>
      </p:pic>
      <p:pic>
        <p:nvPicPr>
          <p:cNvPr descr=" " id="637" name="Google Shape;637;p24"/>
          <p:cNvPicPr preferRelativeResize="0"/>
          <p:nvPr/>
        </p:nvPicPr>
        <p:blipFill rotWithShape="1">
          <a:blip r:embed="rId17">
            <a:alphaModFix/>
          </a:blip>
          <a:srcRect b="0" l="0" r="0" t="0"/>
          <a:stretch/>
        </p:blipFill>
        <p:spPr>
          <a:xfrm>
            <a:off x="21021127" y="5308600"/>
            <a:ext cx="12702" cy="419100"/>
          </a:xfrm>
          <a:prstGeom prst="rect">
            <a:avLst/>
          </a:prstGeom>
          <a:noFill/>
          <a:ln>
            <a:noFill/>
          </a:ln>
        </p:spPr>
      </p:pic>
      <p:pic>
        <p:nvPicPr>
          <p:cNvPr descr=" " id="638" name="Google Shape;638;p24"/>
          <p:cNvPicPr preferRelativeResize="0"/>
          <p:nvPr/>
        </p:nvPicPr>
        <p:blipFill rotWithShape="1">
          <a:blip r:embed="rId18">
            <a:alphaModFix/>
          </a:blip>
          <a:srcRect b="0" l="0" r="0" t="0"/>
          <a:stretch/>
        </p:blipFill>
        <p:spPr>
          <a:xfrm>
            <a:off x="9513489" y="7124700"/>
            <a:ext cx="12702" cy="4165600"/>
          </a:xfrm>
          <a:prstGeom prst="rect">
            <a:avLst/>
          </a:prstGeom>
          <a:noFill/>
          <a:ln>
            <a:noFill/>
          </a:ln>
        </p:spPr>
      </p:pic>
      <p:pic>
        <p:nvPicPr>
          <p:cNvPr descr=" " id="639" name="Google Shape;639;p24"/>
          <p:cNvPicPr preferRelativeResize="0"/>
          <p:nvPr/>
        </p:nvPicPr>
        <p:blipFill rotWithShape="1">
          <a:blip r:embed="rId19">
            <a:alphaModFix/>
          </a:blip>
          <a:srcRect b="0" l="0" r="0" t="0"/>
          <a:stretch/>
        </p:blipFill>
        <p:spPr>
          <a:xfrm>
            <a:off x="9322965" y="8813800"/>
            <a:ext cx="203225" cy="12700"/>
          </a:xfrm>
          <a:prstGeom prst="rect">
            <a:avLst/>
          </a:prstGeom>
          <a:noFill/>
          <a:ln>
            <a:noFill/>
          </a:ln>
        </p:spPr>
      </p:pic>
      <p:pic>
        <p:nvPicPr>
          <p:cNvPr descr=" " id="640" name="Google Shape;640;p24"/>
          <p:cNvPicPr preferRelativeResize="0"/>
          <p:nvPr/>
        </p:nvPicPr>
        <p:blipFill rotWithShape="1">
          <a:blip r:embed="rId19">
            <a:alphaModFix/>
          </a:blip>
          <a:srcRect b="0" l="0" r="0" t="0"/>
          <a:stretch/>
        </p:blipFill>
        <p:spPr>
          <a:xfrm>
            <a:off x="20830603" y="8813800"/>
            <a:ext cx="203225" cy="12700"/>
          </a:xfrm>
          <a:prstGeom prst="rect">
            <a:avLst/>
          </a:prstGeom>
          <a:noFill/>
          <a:ln>
            <a:noFill/>
          </a:ln>
        </p:spPr>
      </p:pic>
      <p:pic>
        <p:nvPicPr>
          <p:cNvPr descr=" " id="641" name="Google Shape;641;p24"/>
          <p:cNvPicPr preferRelativeResize="0"/>
          <p:nvPr/>
        </p:nvPicPr>
        <p:blipFill rotWithShape="1">
          <a:blip r:embed="rId19">
            <a:alphaModFix/>
          </a:blip>
          <a:srcRect b="0" l="0" r="0" t="0"/>
          <a:stretch/>
        </p:blipFill>
        <p:spPr>
          <a:xfrm>
            <a:off x="9322965" y="11277600"/>
            <a:ext cx="203225" cy="12700"/>
          </a:xfrm>
          <a:prstGeom prst="rect">
            <a:avLst/>
          </a:prstGeom>
          <a:noFill/>
          <a:ln>
            <a:noFill/>
          </a:ln>
        </p:spPr>
      </p:pic>
      <p:pic>
        <p:nvPicPr>
          <p:cNvPr descr=" " id="642" name="Google Shape;642;p24"/>
          <p:cNvPicPr preferRelativeResize="0"/>
          <p:nvPr/>
        </p:nvPicPr>
        <p:blipFill rotWithShape="1">
          <a:blip r:embed="rId19">
            <a:alphaModFix/>
          </a:blip>
          <a:srcRect b="0" l="0" r="0" t="0"/>
          <a:stretch/>
        </p:blipFill>
        <p:spPr>
          <a:xfrm>
            <a:off x="20830603" y="11277600"/>
            <a:ext cx="203225" cy="12700"/>
          </a:xfrm>
          <a:prstGeom prst="rect">
            <a:avLst/>
          </a:prstGeom>
          <a:noFill/>
          <a:ln>
            <a:noFill/>
          </a:ln>
        </p:spPr>
      </p:pic>
      <p:pic>
        <p:nvPicPr>
          <p:cNvPr descr=" " id="643" name="Google Shape;643;p24"/>
          <p:cNvPicPr preferRelativeResize="0"/>
          <p:nvPr/>
        </p:nvPicPr>
        <p:blipFill rotWithShape="1">
          <a:blip r:embed="rId20">
            <a:alphaModFix/>
          </a:blip>
          <a:srcRect b="0" l="0" r="0" t="0"/>
          <a:stretch/>
        </p:blipFill>
        <p:spPr>
          <a:xfrm>
            <a:off x="21021127" y="7264400"/>
            <a:ext cx="12702" cy="4025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648" name="Shape 648"/>
        <p:cNvGrpSpPr/>
        <p:nvPr/>
      </p:nvGrpSpPr>
      <p:grpSpPr>
        <a:xfrm>
          <a:off x="0" y="0"/>
          <a:ext cx="0" cy="0"/>
          <a:chOff x="0" y="0"/>
          <a:chExt cx="0" cy="0"/>
        </a:xfrm>
      </p:grpSpPr>
      <p:pic>
        <p:nvPicPr>
          <p:cNvPr descr=" " id="649" name="Google Shape;649;p2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50" name="Google Shape;650;p2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1" name="Google Shape;651;p2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52" name="Google Shape;652;p25"/>
          <p:cNvSpPr/>
          <p:nvPr/>
        </p:nvSpPr>
        <p:spPr>
          <a:xfrm>
            <a:off x="13870134" y="2159000"/>
            <a:ext cx="7629420" cy="2675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choosing EaTemp</a:t>
            </a:r>
            <a:endParaRPr b="0" i="0" sz="8000" u="none" cap="none" strike="noStrike">
              <a:solidFill>
                <a:schemeClr val="dk1"/>
              </a:solidFill>
              <a:latin typeface="Calibri"/>
              <a:ea typeface="Calibri"/>
              <a:cs typeface="Calibri"/>
              <a:sym typeface="Calibri"/>
            </a:endParaRPr>
          </a:p>
        </p:txBody>
      </p:sp>
      <p:sp>
        <p:nvSpPr>
          <p:cNvPr id="653" name="Google Shape;653;p25"/>
          <p:cNvSpPr/>
          <p:nvPr/>
        </p:nvSpPr>
        <p:spPr>
          <a:xfrm>
            <a:off x="13870134" y="5613400"/>
            <a:ext cx="9636271" cy="503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654" name="Google Shape;654;p25"/>
          <p:cNvSpPr/>
          <p:nvPr/>
        </p:nvSpPr>
        <p:spPr>
          <a:xfrm rot="-5400000">
            <a:off x="21715345" y="7889987"/>
            <a:ext cx="4454023"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Credit | Image: </a:t>
            </a:r>
            <a:r>
              <a:rPr b="0" i="0" lang="en-US" sz="3200" u="sng" cap="none" strike="noStrike">
                <a:solidFill>
                  <a:srgbClr val="0E0E0E"/>
                </a:solidFill>
                <a:latin typeface="Lato"/>
                <a:ea typeface="Lato"/>
                <a:cs typeface="Lato"/>
                <a:sym typeface="Lato"/>
                <a:hlinkClick r:id="rId5">
                  <a:extLst>
                    <a:ext uri="{A12FA001-AC4F-418D-AE19-62706E023703}">
                      <ahyp:hlinkClr val="tx"/>
                    </a:ext>
                  </a:extLst>
                </a:hlinkClick>
              </a:rPr>
              <a:t>Unsplash</a:t>
            </a:r>
            <a:r>
              <a:rPr b="0" i="0" lang="en-US" sz="3200" u="none" cap="none" strike="noStrike">
                <a:solidFill>
                  <a:srgbClr val="0E0E0E"/>
                </a:solidFill>
                <a:latin typeface="Lato"/>
                <a:ea typeface="Lato"/>
                <a:cs typeface="Lato"/>
                <a:sym typeface="Lato"/>
              </a:rPr>
              <a:t> </a:t>
            </a:r>
            <a:endParaRPr b="0" i="0" sz="3200" u="none" cap="none" strike="noStrike">
              <a:solidFill>
                <a:schemeClr val="dk1"/>
              </a:solidFill>
              <a:latin typeface="Calibri"/>
              <a:ea typeface="Calibri"/>
              <a:cs typeface="Calibri"/>
              <a:sym typeface="Calibri"/>
            </a:endParaRPr>
          </a:p>
        </p:txBody>
      </p:sp>
      <p:pic>
        <p:nvPicPr>
          <p:cNvPr descr=" " id="655" name="Google Shape;655;p25"/>
          <p:cNvPicPr preferRelativeResize="0"/>
          <p:nvPr/>
        </p:nvPicPr>
        <p:blipFill rotWithShape="1">
          <a:blip r:embed="rId6">
            <a:alphaModFix/>
          </a:blip>
          <a:srcRect b="0" l="0" r="0" t="0"/>
          <a:stretch/>
        </p:blipFill>
        <p:spPr>
          <a:xfrm>
            <a:off x="1193949" y="787400"/>
            <a:ext cx="11304413" cy="12141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36" name="Shape 36"/>
        <p:cNvGrpSpPr/>
        <p:nvPr/>
      </p:nvGrpSpPr>
      <p:grpSpPr>
        <a:xfrm>
          <a:off x="0" y="0"/>
          <a:ext cx="0" cy="0"/>
          <a:chOff x="0" y="0"/>
          <a:chExt cx="0" cy="0"/>
        </a:xfrm>
      </p:grpSpPr>
      <p:pic>
        <p:nvPicPr>
          <p:cNvPr descr=" " id="37" name="Google Shape;37;p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8" name="Google Shape;38;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 name="Google Shape;39;p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0" name="Google Shape;40;p3"/>
          <p:cNvSpPr/>
          <p:nvPr/>
        </p:nvSpPr>
        <p:spPr>
          <a:xfrm>
            <a:off x="5696662" y="920750"/>
            <a:ext cx="12036871" cy="2421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12800"/>
              <a:buFont typeface="Sail"/>
              <a:buNone/>
            </a:pPr>
            <a:r>
              <a:rPr b="0" i="0" lang="en-US" sz="12800" u="none" cap="none" strike="noStrike">
                <a:solidFill>
                  <a:srgbClr val="EB8CA4"/>
                </a:solidFill>
                <a:latin typeface="Sail"/>
                <a:ea typeface="Sail"/>
                <a:cs typeface="Sail"/>
                <a:sym typeface="Sail"/>
              </a:rPr>
              <a:t>Table of Contents</a:t>
            </a:r>
            <a:endParaRPr b="0" i="0" sz="12800" u="none" cap="none" strike="noStrike">
              <a:solidFill>
                <a:schemeClr val="dk1"/>
              </a:solidFill>
              <a:latin typeface="Calibri"/>
              <a:ea typeface="Calibri"/>
              <a:cs typeface="Calibri"/>
              <a:sym typeface="Calibri"/>
            </a:endParaRPr>
          </a:p>
        </p:txBody>
      </p:sp>
      <p:sp>
        <p:nvSpPr>
          <p:cNvPr id="41" name="Google Shape;41;p3"/>
          <p:cNvSpPr/>
          <p:nvPr/>
        </p:nvSpPr>
        <p:spPr>
          <a:xfrm>
            <a:off x="1219352" y="4521200"/>
            <a:ext cx="7316114" cy="31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1219352" y="4521200"/>
            <a:ext cx="1625803" cy="1625600"/>
          </a:xfrm>
          <a:prstGeom prst="roundRect">
            <a:avLst>
              <a:gd fmla="val 781313" name="adj"/>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p:nvPr/>
        </p:nvSpPr>
        <p:spPr>
          <a:xfrm>
            <a:off x="1702013" y="4883150"/>
            <a:ext cx="660483"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B8CA4"/>
              </a:buClr>
              <a:buSzPts val="4800"/>
              <a:buFont typeface="Sail"/>
              <a:buNone/>
            </a:pPr>
            <a:r>
              <a:rPr b="0" i="0" lang="en-US" sz="4800" u="none" cap="none" strike="noStrike">
                <a:solidFill>
                  <a:srgbClr val="EB8CA4"/>
                </a:solidFill>
                <a:latin typeface="Sail"/>
                <a:ea typeface="Sail"/>
                <a:cs typeface="Sail"/>
                <a:sym typeface="Sail"/>
              </a:rPr>
              <a:t>01</a:t>
            </a:r>
            <a:endParaRPr b="0" i="0" sz="4800" u="none" cap="none" strike="noStrike">
              <a:solidFill>
                <a:schemeClr val="dk1"/>
              </a:solidFill>
              <a:latin typeface="Calibri"/>
              <a:ea typeface="Calibri"/>
              <a:cs typeface="Calibri"/>
              <a:sym typeface="Calibri"/>
            </a:endParaRPr>
          </a:p>
        </p:txBody>
      </p:sp>
      <p:sp>
        <p:nvSpPr>
          <p:cNvPr id="44" name="Google Shape;44;p3"/>
          <p:cNvSpPr/>
          <p:nvPr/>
        </p:nvSpPr>
        <p:spPr>
          <a:xfrm>
            <a:off x="1219352" y="6350000"/>
            <a:ext cx="7316114" cy="12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1219352" y="6350000"/>
            <a:ext cx="7519340"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Introduction</a:t>
            </a:r>
            <a:endParaRPr b="0" i="0" sz="4800" u="none" cap="none" strike="noStrike">
              <a:solidFill>
                <a:schemeClr val="dk1"/>
              </a:solidFill>
              <a:latin typeface="Calibri"/>
              <a:ea typeface="Calibri"/>
              <a:cs typeface="Calibri"/>
              <a:sym typeface="Calibri"/>
            </a:endParaRPr>
          </a:p>
        </p:txBody>
      </p:sp>
      <p:sp>
        <p:nvSpPr>
          <p:cNvPr id="46" name="Google Shape;46;p3"/>
          <p:cNvSpPr/>
          <p:nvPr/>
        </p:nvSpPr>
        <p:spPr>
          <a:xfrm>
            <a:off x="1219352" y="7150100"/>
            <a:ext cx="7451598"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47" name="Google Shape;47;p3"/>
          <p:cNvSpPr/>
          <p:nvPr/>
        </p:nvSpPr>
        <p:spPr>
          <a:xfrm>
            <a:off x="1219352" y="9156700"/>
            <a:ext cx="7316114" cy="31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3"/>
          <p:cNvSpPr/>
          <p:nvPr/>
        </p:nvSpPr>
        <p:spPr>
          <a:xfrm>
            <a:off x="1219352" y="9156700"/>
            <a:ext cx="1625803" cy="1625600"/>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p:nvPr/>
        </p:nvSpPr>
        <p:spPr>
          <a:xfrm>
            <a:off x="1670259" y="9518650"/>
            <a:ext cx="723990"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B8CA4"/>
              </a:buClr>
              <a:buSzPts val="4800"/>
              <a:buFont typeface="Sail"/>
              <a:buNone/>
            </a:pPr>
            <a:r>
              <a:rPr b="0" i="0" lang="en-US" sz="4800" u="none" cap="none" strike="noStrike">
                <a:solidFill>
                  <a:srgbClr val="EB8CA4"/>
                </a:solidFill>
                <a:latin typeface="Sail"/>
                <a:ea typeface="Sail"/>
                <a:cs typeface="Sail"/>
                <a:sym typeface="Sail"/>
              </a:rPr>
              <a:t>02</a:t>
            </a:r>
            <a:endParaRPr b="0" i="0" sz="4800" u="none" cap="none" strike="noStrike">
              <a:solidFill>
                <a:schemeClr val="dk1"/>
              </a:solidFill>
              <a:latin typeface="Calibri"/>
              <a:ea typeface="Calibri"/>
              <a:cs typeface="Calibri"/>
              <a:sym typeface="Calibri"/>
            </a:endParaRPr>
          </a:p>
        </p:txBody>
      </p:sp>
      <p:sp>
        <p:nvSpPr>
          <p:cNvPr id="50" name="Google Shape;50;p3"/>
          <p:cNvSpPr/>
          <p:nvPr/>
        </p:nvSpPr>
        <p:spPr>
          <a:xfrm>
            <a:off x="1219352" y="10985500"/>
            <a:ext cx="7316114" cy="12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3"/>
          <p:cNvSpPr/>
          <p:nvPr/>
        </p:nvSpPr>
        <p:spPr>
          <a:xfrm>
            <a:off x="1219352" y="10985500"/>
            <a:ext cx="7519340"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Encounters</a:t>
            </a:r>
            <a:endParaRPr b="0" i="0" sz="4800" u="none" cap="none" strike="noStrike">
              <a:solidFill>
                <a:schemeClr val="dk1"/>
              </a:solidFill>
              <a:latin typeface="Calibri"/>
              <a:ea typeface="Calibri"/>
              <a:cs typeface="Calibri"/>
              <a:sym typeface="Calibri"/>
            </a:endParaRPr>
          </a:p>
        </p:txBody>
      </p:sp>
      <p:sp>
        <p:nvSpPr>
          <p:cNvPr id="52" name="Google Shape;52;p3"/>
          <p:cNvSpPr/>
          <p:nvPr/>
        </p:nvSpPr>
        <p:spPr>
          <a:xfrm>
            <a:off x="1219352" y="11785600"/>
            <a:ext cx="7451598"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53" name="Google Shape;53;p3"/>
          <p:cNvSpPr/>
          <p:nvPr/>
        </p:nvSpPr>
        <p:spPr>
          <a:xfrm>
            <a:off x="8535467" y="4521200"/>
            <a:ext cx="7316114" cy="31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8535467" y="4521200"/>
            <a:ext cx="1625803" cy="1625600"/>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8999075" y="4883150"/>
            <a:ext cx="698587"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B8CA4"/>
              </a:buClr>
              <a:buSzPts val="4800"/>
              <a:buFont typeface="Sail"/>
              <a:buNone/>
            </a:pPr>
            <a:r>
              <a:rPr b="0" i="0" lang="en-US" sz="4800" u="none" cap="none" strike="noStrike">
                <a:solidFill>
                  <a:srgbClr val="EB8CA4"/>
                </a:solidFill>
                <a:latin typeface="Sail"/>
                <a:ea typeface="Sail"/>
                <a:cs typeface="Sail"/>
                <a:sym typeface="Sail"/>
              </a:rPr>
              <a:t>03</a:t>
            </a:r>
            <a:endParaRPr b="0" i="0" sz="4800" u="none" cap="none" strike="noStrike">
              <a:solidFill>
                <a:schemeClr val="dk1"/>
              </a:solidFill>
              <a:latin typeface="Calibri"/>
              <a:ea typeface="Calibri"/>
              <a:cs typeface="Calibri"/>
              <a:sym typeface="Calibri"/>
            </a:endParaRPr>
          </a:p>
        </p:txBody>
      </p:sp>
      <p:sp>
        <p:nvSpPr>
          <p:cNvPr id="56" name="Google Shape;56;p3"/>
          <p:cNvSpPr/>
          <p:nvPr/>
        </p:nvSpPr>
        <p:spPr>
          <a:xfrm>
            <a:off x="8535467" y="6350000"/>
            <a:ext cx="7316114" cy="12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8535467" y="6350000"/>
            <a:ext cx="7519340"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Wonders</a:t>
            </a:r>
            <a:endParaRPr b="0" i="0" sz="4800" u="none" cap="none" strike="noStrike">
              <a:solidFill>
                <a:schemeClr val="dk1"/>
              </a:solidFill>
              <a:latin typeface="Calibri"/>
              <a:ea typeface="Calibri"/>
              <a:cs typeface="Calibri"/>
              <a:sym typeface="Calibri"/>
            </a:endParaRPr>
          </a:p>
        </p:txBody>
      </p:sp>
      <p:sp>
        <p:nvSpPr>
          <p:cNvPr id="58" name="Google Shape;58;p3"/>
          <p:cNvSpPr/>
          <p:nvPr/>
        </p:nvSpPr>
        <p:spPr>
          <a:xfrm>
            <a:off x="8535467" y="7150100"/>
            <a:ext cx="7451598"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59" name="Google Shape;59;p3"/>
          <p:cNvSpPr/>
          <p:nvPr/>
        </p:nvSpPr>
        <p:spPr>
          <a:xfrm>
            <a:off x="8535467" y="9156700"/>
            <a:ext cx="7316114" cy="31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8535467" y="9156700"/>
            <a:ext cx="1625803" cy="1625600"/>
          </a:xfrm>
          <a:prstGeom prst="roundRect">
            <a:avLst>
              <a:gd fmla="val 781313" name="adj"/>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8973672" y="9518650"/>
            <a:ext cx="749394"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B8CA4"/>
              </a:buClr>
              <a:buSzPts val="4800"/>
              <a:buFont typeface="Sail"/>
              <a:buNone/>
            </a:pPr>
            <a:r>
              <a:rPr b="0" i="0" lang="en-US" sz="4800" u="none" cap="none" strike="noStrike">
                <a:solidFill>
                  <a:srgbClr val="EB8CA4"/>
                </a:solidFill>
                <a:latin typeface="Sail"/>
                <a:ea typeface="Sail"/>
                <a:cs typeface="Sail"/>
                <a:sym typeface="Sail"/>
              </a:rPr>
              <a:t>04</a:t>
            </a:r>
            <a:endParaRPr b="0" i="0" sz="4800" u="none" cap="none" strike="noStrike">
              <a:solidFill>
                <a:schemeClr val="dk1"/>
              </a:solidFill>
              <a:latin typeface="Calibri"/>
              <a:ea typeface="Calibri"/>
              <a:cs typeface="Calibri"/>
              <a:sym typeface="Calibri"/>
            </a:endParaRPr>
          </a:p>
        </p:txBody>
      </p:sp>
      <p:sp>
        <p:nvSpPr>
          <p:cNvPr id="62" name="Google Shape;62;p3"/>
          <p:cNvSpPr/>
          <p:nvPr/>
        </p:nvSpPr>
        <p:spPr>
          <a:xfrm>
            <a:off x="8535467" y="10985500"/>
            <a:ext cx="7316114" cy="12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8535467" y="10985500"/>
            <a:ext cx="7519340"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Magic</a:t>
            </a:r>
            <a:endParaRPr b="0" i="0" sz="4800" u="none" cap="none" strike="noStrike">
              <a:solidFill>
                <a:schemeClr val="dk1"/>
              </a:solidFill>
              <a:latin typeface="Calibri"/>
              <a:ea typeface="Calibri"/>
              <a:cs typeface="Calibri"/>
              <a:sym typeface="Calibri"/>
            </a:endParaRPr>
          </a:p>
        </p:txBody>
      </p:sp>
      <p:sp>
        <p:nvSpPr>
          <p:cNvPr id="64" name="Google Shape;64;p3"/>
          <p:cNvSpPr/>
          <p:nvPr/>
        </p:nvSpPr>
        <p:spPr>
          <a:xfrm>
            <a:off x="8535467" y="11785600"/>
            <a:ext cx="7451598"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pic>
        <p:nvPicPr>
          <p:cNvPr descr=" " id="65" name="Google Shape;65;p3"/>
          <p:cNvPicPr preferRelativeResize="0"/>
          <p:nvPr/>
        </p:nvPicPr>
        <p:blipFill rotWithShape="1">
          <a:blip r:embed="rId5">
            <a:alphaModFix/>
          </a:blip>
          <a:srcRect b="0" l="0" r="0" t="0"/>
          <a:stretch/>
        </p:blipFill>
        <p:spPr>
          <a:xfrm>
            <a:off x="12269734" y="2362200"/>
            <a:ext cx="11253607" cy="11353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70" name="Shape 70"/>
        <p:cNvGrpSpPr/>
        <p:nvPr/>
      </p:nvGrpSpPr>
      <p:grpSpPr>
        <a:xfrm>
          <a:off x="0" y="0"/>
          <a:ext cx="0" cy="0"/>
          <a:chOff x="0" y="0"/>
          <a:chExt cx="0" cy="0"/>
        </a:xfrm>
      </p:grpSpPr>
      <p:pic>
        <p:nvPicPr>
          <p:cNvPr descr=" " id="71" name="Google Shape;71;p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72" name="Google Shape;72;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 name="Google Shape;73;p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74" name="Google Shape;74;p4"/>
          <p:cNvSpPr/>
          <p:nvPr/>
        </p:nvSpPr>
        <p:spPr>
          <a:xfrm>
            <a:off x="2959470" y="2432050"/>
            <a:ext cx="13738884"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The Realm of the Extraordinary</a:t>
            </a:r>
            <a:endParaRPr b="0" i="0" sz="8000" u="none" cap="none" strike="noStrike">
              <a:solidFill>
                <a:schemeClr val="dk1"/>
              </a:solidFill>
              <a:latin typeface="Calibri"/>
              <a:ea typeface="Calibri"/>
              <a:cs typeface="Calibri"/>
              <a:sym typeface="Calibri"/>
            </a:endParaRPr>
          </a:p>
        </p:txBody>
      </p:sp>
      <p:sp>
        <p:nvSpPr>
          <p:cNvPr id="75" name="Google Shape;75;p4"/>
          <p:cNvSpPr/>
          <p:nvPr/>
        </p:nvSpPr>
        <p:spPr>
          <a:xfrm>
            <a:off x="2959470" y="4737100"/>
            <a:ext cx="8861474" cy="447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76" name="Google Shape;76;p4"/>
          <p:cNvSpPr/>
          <p:nvPr/>
        </p:nvSpPr>
        <p:spPr>
          <a:xfrm>
            <a:off x="12701588" y="4737100"/>
            <a:ext cx="8861474" cy="447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81" name="Shape 81"/>
        <p:cNvGrpSpPr/>
        <p:nvPr/>
      </p:nvGrpSpPr>
      <p:grpSpPr>
        <a:xfrm>
          <a:off x="0" y="0"/>
          <a:ext cx="0" cy="0"/>
          <a:chOff x="0" y="0"/>
          <a:chExt cx="0" cy="0"/>
        </a:xfrm>
      </p:grpSpPr>
      <p:pic>
        <p:nvPicPr>
          <p:cNvPr descr=" " id="82" name="Google Shape;82;p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83" name="Google Shape;83;p5"/>
          <p:cNvPicPr preferRelativeResize="0"/>
          <p:nvPr/>
        </p:nvPicPr>
        <p:blipFill rotWithShape="1">
          <a:blip r:embed="rId4">
            <a:alphaModFix/>
          </a:blip>
          <a:srcRect b="0" l="0" r="0" t="0"/>
          <a:stretch/>
        </p:blipFill>
        <p:spPr>
          <a:xfrm>
            <a:off x="0" y="4635500"/>
            <a:ext cx="24387048" cy="9080500"/>
          </a:xfrm>
          <a:prstGeom prst="rect">
            <a:avLst/>
          </a:prstGeom>
          <a:noFill/>
          <a:ln>
            <a:noFill/>
          </a:ln>
        </p:spPr>
      </p:pic>
      <p:pic>
        <p:nvPicPr>
          <p:cNvPr descr=" " id="84" name="Google Shape;84;p5"/>
          <p:cNvPicPr preferRelativeResize="0"/>
          <p:nvPr/>
        </p:nvPicPr>
        <p:blipFill rotWithShape="1">
          <a:blip r:embed="rId5">
            <a:alphaModFix/>
          </a:blip>
          <a:srcRect b="0" l="0" r="0" t="0"/>
          <a:stretch/>
        </p:blipFill>
        <p:spPr>
          <a:xfrm>
            <a:off x="23370921" y="10515600"/>
            <a:ext cx="1016127" cy="3200400"/>
          </a:xfrm>
          <a:prstGeom prst="rect">
            <a:avLst/>
          </a:prstGeom>
          <a:noFill/>
          <a:ln>
            <a:noFill/>
          </a:ln>
        </p:spPr>
      </p:pic>
      <p:sp>
        <p:nvSpPr>
          <p:cNvPr id="85" name="Google Shape;85;p5"/>
          <p:cNvSpPr/>
          <p:nvPr/>
        </p:nvSpPr>
        <p:spPr>
          <a:xfrm>
            <a:off x="1905238" y="1600200"/>
            <a:ext cx="9869133" cy="4787900"/>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6" name="Google Shape;86;p5"/>
          <p:cNvPicPr preferRelativeResize="0"/>
          <p:nvPr/>
        </p:nvPicPr>
        <p:blipFill rotWithShape="1">
          <a:blip r:embed="rId6">
            <a:alphaModFix/>
          </a:blip>
          <a:srcRect b="0" l="0" r="0" t="0"/>
          <a:stretch/>
        </p:blipFill>
        <p:spPr>
          <a:xfrm>
            <a:off x="5999599" y="1905000"/>
            <a:ext cx="1680411" cy="1625600"/>
          </a:xfrm>
          <a:prstGeom prst="rect">
            <a:avLst/>
          </a:prstGeom>
          <a:noFill/>
          <a:ln>
            <a:noFill/>
          </a:ln>
        </p:spPr>
      </p:pic>
      <p:sp>
        <p:nvSpPr>
          <p:cNvPr id="87" name="Google Shape;87;p5"/>
          <p:cNvSpPr/>
          <p:nvPr/>
        </p:nvSpPr>
        <p:spPr>
          <a:xfrm>
            <a:off x="2311689" y="3835400"/>
            <a:ext cx="9056232"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5"/>
          <p:cNvSpPr/>
          <p:nvPr/>
        </p:nvSpPr>
        <p:spPr>
          <a:xfrm>
            <a:off x="2210076" y="3835400"/>
            <a:ext cx="9259457"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Unicorn Sightings</a:t>
            </a:r>
            <a:endParaRPr b="0" i="0" sz="4800" u="none" cap="none" strike="noStrike">
              <a:solidFill>
                <a:schemeClr val="dk1"/>
              </a:solidFill>
              <a:latin typeface="Calibri"/>
              <a:ea typeface="Calibri"/>
              <a:cs typeface="Calibri"/>
              <a:sym typeface="Calibri"/>
            </a:endParaRPr>
          </a:p>
        </p:txBody>
      </p:sp>
      <p:sp>
        <p:nvSpPr>
          <p:cNvPr id="89" name="Google Shape;89;p5"/>
          <p:cNvSpPr/>
          <p:nvPr/>
        </p:nvSpPr>
        <p:spPr>
          <a:xfrm>
            <a:off x="2243947" y="4635500"/>
            <a:ext cx="9191715" cy="1583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90" name="Google Shape;90;p5"/>
          <p:cNvSpPr/>
          <p:nvPr/>
        </p:nvSpPr>
        <p:spPr>
          <a:xfrm>
            <a:off x="12612676" y="1600200"/>
            <a:ext cx="9869133" cy="4787900"/>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1" name="Google Shape;91;p5"/>
          <p:cNvPicPr preferRelativeResize="0"/>
          <p:nvPr/>
        </p:nvPicPr>
        <p:blipFill rotWithShape="1">
          <a:blip r:embed="rId7">
            <a:alphaModFix/>
          </a:blip>
          <a:srcRect b="0" l="0" r="0" t="0"/>
          <a:stretch/>
        </p:blipFill>
        <p:spPr>
          <a:xfrm>
            <a:off x="16734425" y="1905000"/>
            <a:ext cx="1625636" cy="1625600"/>
          </a:xfrm>
          <a:prstGeom prst="rect">
            <a:avLst/>
          </a:prstGeom>
          <a:noFill/>
          <a:ln>
            <a:noFill/>
          </a:ln>
        </p:spPr>
      </p:pic>
      <p:sp>
        <p:nvSpPr>
          <p:cNvPr id="92" name="Google Shape;92;p5"/>
          <p:cNvSpPr/>
          <p:nvPr/>
        </p:nvSpPr>
        <p:spPr>
          <a:xfrm>
            <a:off x="13019127" y="3835400"/>
            <a:ext cx="9056232"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5"/>
          <p:cNvSpPr/>
          <p:nvPr/>
        </p:nvSpPr>
        <p:spPr>
          <a:xfrm>
            <a:off x="12917514" y="3835400"/>
            <a:ext cx="9259457" cy="901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Dragon Taming</a:t>
            </a:r>
            <a:endParaRPr b="0" i="0" sz="4800" u="none" cap="none" strike="noStrike">
              <a:solidFill>
                <a:schemeClr val="dk1"/>
              </a:solidFill>
              <a:latin typeface="Calibri"/>
              <a:ea typeface="Calibri"/>
              <a:cs typeface="Calibri"/>
              <a:sym typeface="Calibri"/>
            </a:endParaRPr>
          </a:p>
        </p:txBody>
      </p:sp>
      <p:sp>
        <p:nvSpPr>
          <p:cNvPr id="94" name="Google Shape;94;p5"/>
          <p:cNvSpPr/>
          <p:nvPr/>
        </p:nvSpPr>
        <p:spPr>
          <a:xfrm>
            <a:off x="12951385" y="4635500"/>
            <a:ext cx="9191715" cy="1583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99" name="Shape 99"/>
        <p:cNvGrpSpPr/>
        <p:nvPr/>
      </p:nvGrpSpPr>
      <p:grpSpPr>
        <a:xfrm>
          <a:off x="0" y="0"/>
          <a:ext cx="0" cy="0"/>
          <a:chOff x="0" y="0"/>
          <a:chExt cx="0" cy="0"/>
        </a:xfrm>
      </p:grpSpPr>
      <p:pic>
        <p:nvPicPr>
          <p:cNvPr descr=" " id="100" name="Google Shape;100;p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01" name="Google Shape;101;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p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03" name="Google Shape;103;p6"/>
          <p:cNvSpPr/>
          <p:nvPr/>
        </p:nvSpPr>
        <p:spPr>
          <a:xfrm>
            <a:off x="2934067"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p6"/>
          <p:cNvPicPr preferRelativeResize="0"/>
          <p:nvPr/>
        </p:nvPicPr>
        <p:blipFill rotWithShape="1">
          <a:blip r:embed="rId5">
            <a:alphaModFix/>
          </a:blip>
          <a:srcRect b="0" l="0" r="0" t="0"/>
          <a:stretch/>
        </p:blipFill>
        <p:spPr>
          <a:xfrm>
            <a:off x="2934067" y="1384300"/>
            <a:ext cx="8129016" cy="7721600"/>
          </a:xfrm>
          <a:prstGeom prst="rect">
            <a:avLst/>
          </a:prstGeom>
          <a:noFill/>
          <a:ln>
            <a:noFill/>
          </a:ln>
        </p:spPr>
      </p:pic>
      <p:sp>
        <p:nvSpPr>
          <p:cNvPr id="105" name="Google Shape;105;p6"/>
          <p:cNvSpPr/>
          <p:nvPr/>
        </p:nvSpPr>
        <p:spPr>
          <a:xfrm>
            <a:off x="2934067" y="9715500"/>
            <a:ext cx="8129016" cy="1308100"/>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6"/>
          <p:cNvSpPr/>
          <p:nvPr/>
        </p:nvSpPr>
        <p:spPr>
          <a:xfrm>
            <a:off x="3696162" y="10020300"/>
            <a:ext cx="4712289"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4800"/>
              <a:buFont typeface="Sail"/>
              <a:buNone/>
            </a:pPr>
            <a:r>
              <a:rPr b="0" i="0" lang="en-US" sz="4800" u="none" cap="none" strike="noStrike">
                <a:solidFill>
                  <a:srgbClr val="EB8CA4"/>
                </a:solidFill>
                <a:latin typeface="Sail"/>
                <a:ea typeface="Sail"/>
                <a:cs typeface="Sail"/>
                <a:sym typeface="Sail"/>
              </a:rPr>
              <a:t>Unicorn Sightings</a:t>
            </a:r>
            <a:endParaRPr b="0" i="0" sz="4800" u="none" cap="none" strike="noStrike">
              <a:solidFill>
                <a:schemeClr val="dk1"/>
              </a:solidFill>
              <a:latin typeface="Calibri"/>
              <a:ea typeface="Calibri"/>
              <a:cs typeface="Calibri"/>
              <a:sym typeface="Calibri"/>
            </a:endParaRPr>
          </a:p>
        </p:txBody>
      </p:sp>
      <p:sp>
        <p:nvSpPr>
          <p:cNvPr id="107" name="Google Shape;107;p6"/>
          <p:cNvSpPr/>
          <p:nvPr/>
        </p:nvSpPr>
        <p:spPr>
          <a:xfrm>
            <a:off x="2934067" y="11633200"/>
            <a:ext cx="8129016"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6"/>
          <p:cNvSpPr/>
          <p:nvPr/>
        </p:nvSpPr>
        <p:spPr>
          <a:xfrm>
            <a:off x="2934067" y="11633200"/>
            <a:ext cx="8264500"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09" name="Google Shape;109;p6"/>
          <p:cNvSpPr/>
          <p:nvPr/>
        </p:nvSpPr>
        <p:spPr>
          <a:xfrm>
            <a:off x="13323965"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p6"/>
          <p:cNvPicPr preferRelativeResize="0"/>
          <p:nvPr/>
        </p:nvPicPr>
        <p:blipFill rotWithShape="1">
          <a:blip r:embed="rId6">
            <a:alphaModFix/>
          </a:blip>
          <a:srcRect b="0" l="0" r="0" t="0"/>
          <a:stretch/>
        </p:blipFill>
        <p:spPr>
          <a:xfrm>
            <a:off x="13323965" y="1384300"/>
            <a:ext cx="8129016" cy="7721600"/>
          </a:xfrm>
          <a:prstGeom prst="rect">
            <a:avLst/>
          </a:prstGeom>
          <a:noFill/>
          <a:ln>
            <a:noFill/>
          </a:ln>
        </p:spPr>
      </p:pic>
      <p:sp>
        <p:nvSpPr>
          <p:cNvPr id="111" name="Google Shape;111;p6"/>
          <p:cNvSpPr/>
          <p:nvPr/>
        </p:nvSpPr>
        <p:spPr>
          <a:xfrm>
            <a:off x="13323965" y="9715500"/>
            <a:ext cx="8129016" cy="1308100"/>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6"/>
          <p:cNvSpPr/>
          <p:nvPr/>
        </p:nvSpPr>
        <p:spPr>
          <a:xfrm>
            <a:off x="14086061" y="10020300"/>
            <a:ext cx="4280435"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4800"/>
              <a:buFont typeface="Sail"/>
              <a:buNone/>
            </a:pPr>
            <a:r>
              <a:rPr b="0" i="0" lang="en-US" sz="4800" u="none" cap="none" strike="noStrike">
                <a:solidFill>
                  <a:srgbClr val="EB8CA4"/>
                </a:solidFill>
                <a:latin typeface="Sail"/>
                <a:ea typeface="Sail"/>
                <a:cs typeface="Sail"/>
                <a:sym typeface="Sail"/>
              </a:rPr>
              <a:t>Dragon Taming</a:t>
            </a:r>
            <a:endParaRPr b="0" i="0" sz="4800" u="none" cap="none" strike="noStrike">
              <a:solidFill>
                <a:schemeClr val="dk1"/>
              </a:solidFill>
              <a:latin typeface="Calibri"/>
              <a:ea typeface="Calibri"/>
              <a:cs typeface="Calibri"/>
              <a:sym typeface="Calibri"/>
            </a:endParaRPr>
          </a:p>
        </p:txBody>
      </p:sp>
      <p:sp>
        <p:nvSpPr>
          <p:cNvPr id="113" name="Google Shape;113;p6"/>
          <p:cNvSpPr/>
          <p:nvPr/>
        </p:nvSpPr>
        <p:spPr>
          <a:xfrm>
            <a:off x="13323965" y="11633200"/>
            <a:ext cx="8129016"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6"/>
          <p:cNvSpPr/>
          <p:nvPr/>
        </p:nvSpPr>
        <p:spPr>
          <a:xfrm>
            <a:off x="13323965" y="11633200"/>
            <a:ext cx="8264500"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119" name="Shape 119"/>
        <p:cNvGrpSpPr/>
        <p:nvPr/>
      </p:nvGrpSpPr>
      <p:grpSpPr>
        <a:xfrm>
          <a:off x="0" y="0"/>
          <a:ext cx="0" cy="0"/>
          <a:chOff x="0" y="0"/>
          <a:chExt cx="0" cy="0"/>
        </a:xfrm>
      </p:grpSpPr>
      <p:pic>
        <p:nvPicPr>
          <p:cNvPr descr=" " id="120" name="Google Shape;120;p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21" name="Google Shape;121;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p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23" name="Google Shape;123;p7"/>
          <p:cNvPicPr preferRelativeResize="0"/>
          <p:nvPr/>
        </p:nvPicPr>
        <p:blipFill rotWithShape="1">
          <a:blip r:embed="rId5">
            <a:alphaModFix/>
          </a:blip>
          <a:srcRect b="0" l="0" r="0" t="0"/>
          <a:stretch/>
        </p:blipFill>
        <p:spPr>
          <a:xfrm>
            <a:off x="914514" y="1384300"/>
            <a:ext cx="5966698" cy="4437887"/>
          </a:xfrm>
          <a:prstGeom prst="rect">
            <a:avLst/>
          </a:prstGeom>
          <a:noFill/>
          <a:ln>
            <a:noFill/>
          </a:ln>
        </p:spPr>
      </p:pic>
      <p:sp>
        <p:nvSpPr>
          <p:cNvPr id="124" name="Google Shape;124;p7"/>
          <p:cNvSpPr/>
          <p:nvPr/>
        </p:nvSpPr>
        <p:spPr>
          <a:xfrm>
            <a:off x="5842730" y="4699000"/>
            <a:ext cx="13603400" cy="36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7"/>
          <p:cNvSpPr/>
          <p:nvPr/>
        </p:nvSpPr>
        <p:spPr>
          <a:xfrm>
            <a:off x="5842730" y="4699000"/>
            <a:ext cx="13806626" cy="299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Sail"/>
              <a:buNone/>
            </a:pPr>
            <a:r>
              <a:rPr b="0" i="0" lang="en-US" sz="4800" u="none" cap="none" strike="noStrike">
                <a:solidFill>
                  <a:srgbClr val="0E0E0E"/>
                </a:solidFill>
                <a:latin typeface="Sail"/>
                <a:ea typeface="Sail"/>
                <a:cs typeface="Sail"/>
                <a:sym typeface="Sail"/>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26" name="Google Shape;126;p7"/>
          <p:cNvSpPr/>
          <p:nvPr/>
        </p:nvSpPr>
        <p:spPr>
          <a:xfrm>
            <a:off x="15445130" y="7797800"/>
            <a:ext cx="4153419"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Sail"/>
              <a:buNone/>
            </a:pPr>
            <a:r>
              <a:rPr b="0" i="0" lang="en-US" sz="3600" u="none" cap="none" strike="noStrike">
                <a:solidFill>
                  <a:srgbClr val="0E0E0E"/>
                </a:solidFill>
                <a:latin typeface="Sail"/>
                <a:ea typeface="Sail"/>
                <a:cs typeface="Sail"/>
                <a:sym typeface="Sail"/>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131" name="Shape 131"/>
        <p:cNvGrpSpPr/>
        <p:nvPr/>
      </p:nvGrpSpPr>
      <p:grpSpPr>
        <a:xfrm>
          <a:off x="0" y="0"/>
          <a:ext cx="0" cy="0"/>
          <a:chOff x="0" y="0"/>
          <a:chExt cx="0" cy="0"/>
        </a:xfrm>
      </p:grpSpPr>
      <p:pic>
        <p:nvPicPr>
          <p:cNvPr descr=" " id="132" name="Google Shape;132;p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33" name="Google Shape;133;p8"/>
          <p:cNvPicPr preferRelativeResize="0"/>
          <p:nvPr/>
        </p:nvPicPr>
        <p:blipFill rotWithShape="1">
          <a:blip r:embed="rId4">
            <a:alphaModFix/>
          </a:blip>
          <a:srcRect b="0" l="0" r="0" t="0"/>
          <a:stretch/>
        </p:blipFill>
        <p:spPr>
          <a:xfrm>
            <a:off x="16270734" y="5727700"/>
            <a:ext cx="7049381" cy="6400800"/>
          </a:xfrm>
          <a:prstGeom prst="rect">
            <a:avLst/>
          </a:prstGeom>
          <a:noFill/>
          <a:ln>
            <a:noFill/>
          </a:ln>
        </p:spPr>
      </p:pic>
      <p:pic>
        <p:nvPicPr>
          <p:cNvPr descr=" " id="134" name="Google Shape;134;p8"/>
          <p:cNvPicPr preferRelativeResize="0"/>
          <p:nvPr/>
        </p:nvPicPr>
        <p:blipFill rotWithShape="1">
          <a:blip r:embed="rId5">
            <a:alphaModFix/>
          </a:blip>
          <a:srcRect b="0" l="0" r="0" t="0"/>
          <a:stretch/>
        </p:blipFill>
        <p:spPr>
          <a:xfrm>
            <a:off x="889111" y="5727700"/>
            <a:ext cx="14835454" cy="6400800"/>
          </a:xfrm>
          <a:prstGeom prst="rect">
            <a:avLst/>
          </a:prstGeom>
          <a:noFill/>
          <a:ln>
            <a:noFill/>
          </a:ln>
        </p:spPr>
      </p:pic>
      <p:sp>
        <p:nvSpPr>
          <p:cNvPr id="135" name="Google Shape;135;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6" name="Google Shape;136;p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37" name="Google Shape;137;p8"/>
          <p:cNvSpPr/>
          <p:nvPr/>
        </p:nvSpPr>
        <p:spPr>
          <a:xfrm>
            <a:off x="1079635" y="2247900"/>
            <a:ext cx="7049381" cy="25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8"/>
          <p:cNvSpPr/>
          <p:nvPr/>
        </p:nvSpPr>
        <p:spPr>
          <a:xfrm>
            <a:off x="1079635" y="2247900"/>
            <a:ext cx="7049381" cy="1308100"/>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8"/>
          <p:cNvSpPr/>
          <p:nvPr/>
        </p:nvSpPr>
        <p:spPr>
          <a:xfrm>
            <a:off x="1841730" y="2552700"/>
            <a:ext cx="4280435"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4800"/>
              <a:buFont typeface="Sail"/>
              <a:buNone/>
            </a:pPr>
            <a:r>
              <a:rPr b="0" i="0" lang="en-US" sz="4800" u="none" cap="none" strike="noStrike">
                <a:solidFill>
                  <a:srgbClr val="EB8CA4"/>
                </a:solidFill>
                <a:latin typeface="Sail"/>
                <a:ea typeface="Sail"/>
                <a:cs typeface="Sail"/>
                <a:sym typeface="Sail"/>
              </a:rPr>
              <a:t>Dragon Taming </a:t>
            </a:r>
            <a:endParaRPr b="0" i="0" sz="4800" u="none" cap="none" strike="noStrike">
              <a:solidFill>
                <a:schemeClr val="dk1"/>
              </a:solidFill>
              <a:latin typeface="Calibri"/>
              <a:ea typeface="Calibri"/>
              <a:cs typeface="Calibri"/>
              <a:sym typeface="Calibri"/>
            </a:endParaRPr>
          </a:p>
        </p:txBody>
      </p:sp>
      <p:sp>
        <p:nvSpPr>
          <p:cNvPr id="140" name="Google Shape;140;p8"/>
          <p:cNvSpPr/>
          <p:nvPr/>
        </p:nvSpPr>
        <p:spPr>
          <a:xfrm>
            <a:off x="1079635" y="3860800"/>
            <a:ext cx="7184865"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41" name="Google Shape;141;p8"/>
          <p:cNvSpPr/>
          <p:nvPr/>
        </p:nvSpPr>
        <p:spPr>
          <a:xfrm>
            <a:off x="8675184" y="2247900"/>
            <a:ext cx="7049381" cy="25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8"/>
          <p:cNvSpPr/>
          <p:nvPr/>
        </p:nvSpPr>
        <p:spPr>
          <a:xfrm>
            <a:off x="8675184" y="2247900"/>
            <a:ext cx="7049381" cy="1308100"/>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8"/>
          <p:cNvSpPr/>
          <p:nvPr/>
        </p:nvSpPr>
        <p:spPr>
          <a:xfrm>
            <a:off x="9437280" y="2552700"/>
            <a:ext cx="353104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4800"/>
              <a:buFont typeface="Sail"/>
              <a:buNone/>
            </a:pPr>
            <a:r>
              <a:rPr b="0" i="0" lang="en-US" sz="4800" u="none" cap="none" strike="noStrike">
                <a:solidFill>
                  <a:srgbClr val="EB8CA4"/>
                </a:solidFill>
                <a:latin typeface="Sail"/>
                <a:ea typeface="Sail"/>
                <a:cs typeface="Sail"/>
                <a:sym typeface="Sail"/>
              </a:rPr>
              <a:t>The Unicorn</a:t>
            </a:r>
            <a:endParaRPr b="0" i="0" sz="4800" u="none" cap="none" strike="noStrike">
              <a:solidFill>
                <a:schemeClr val="dk1"/>
              </a:solidFill>
              <a:latin typeface="Calibri"/>
              <a:ea typeface="Calibri"/>
              <a:cs typeface="Calibri"/>
              <a:sym typeface="Calibri"/>
            </a:endParaRPr>
          </a:p>
        </p:txBody>
      </p:sp>
      <p:sp>
        <p:nvSpPr>
          <p:cNvPr id="144" name="Google Shape;144;p8"/>
          <p:cNvSpPr/>
          <p:nvPr/>
        </p:nvSpPr>
        <p:spPr>
          <a:xfrm>
            <a:off x="8675184" y="3860800"/>
            <a:ext cx="7184865"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45" name="Google Shape;145;p8"/>
          <p:cNvSpPr/>
          <p:nvPr/>
        </p:nvSpPr>
        <p:spPr>
          <a:xfrm>
            <a:off x="16270734" y="2247900"/>
            <a:ext cx="7049381" cy="25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8"/>
          <p:cNvSpPr/>
          <p:nvPr/>
        </p:nvSpPr>
        <p:spPr>
          <a:xfrm>
            <a:off x="16270734" y="2247900"/>
            <a:ext cx="7049381" cy="1308100"/>
          </a:xfrm>
          <a:prstGeom prst="rect">
            <a:avLst/>
          </a:prstGeom>
          <a:solidFill>
            <a:srgbClr val="F4D6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8"/>
          <p:cNvSpPr/>
          <p:nvPr/>
        </p:nvSpPr>
        <p:spPr>
          <a:xfrm>
            <a:off x="17032829" y="2552700"/>
            <a:ext cx="4280435"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4800"/>
              <a:buFont typeface="Sail"/>
              <a:buNone/>
            </a:pPr>
            <a:r>
              <a:rPr b="0" i="0" lang="en-US" sz="4800" u="none" cap="none" strike="noStrike">
                <a:solidFill>
                  <a:srgbClr val="EB8CA4"/>
                </a:solidFill>
                <a:latin typeface="Sail"/>
                <a:ea typeface="Sail"/>
                <a:cs typeface="Sail"/>
                <a:sym typeface="Sail"/>
              </a:rPr>
              <a:t>Dragon Taming </a:t>
            </a:r>
            <a:endParaRPr b="0" i="0" sz="4800" u="none" cap="none" strike="noStrike">
              <a:solidFill>
                <a:schemeClr val="dk1"/>
              </a:solidFill>
              <a:latin typeface="Calibri"/>
              <a:ea typeface="Calibri"/>
              <a:cs typeface="Calibri"/>
              <a:sym typeface="Calibri"/>
            </a:endParaRPr>
          </a:p>
        </p:txBody>
      </p:sp>
      <p:sp>
        <p:nvSpPr>
          <p:cNvPr id="148" name="Google Shape;148;p8"/>
          <p:cNvSpPr/>
          <p:nvPr/>
        </p:nvSpPr>
        <p:spPr>
          <a:xfrm>
            <a:off x="16270734" y="3860800"/>
            <a:ext cx="7184865"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EFF2"/>
        </a:solidFill>
      </p:bgPr>
    </p:bg>
    <p:spTree>
      <p:nvGrpSpPr>
        <p:cNvPr id="153" name="Shape 153"/>
        <p:cNvGrpSpPr/>
        <p:nvPr/>
      </p:nvGrpSpPr>
      <p:grpSpPr>
        <a:xfrm>
          <a:off x="0" y="0"/>
          <a:ext cx="0" cy="0"/>
          <a:chOff x="0" y="0"/>
          <a:chExt cx="0" cy="0"/>
        </a:xfrm>
      </p:grpSpPr>
      <p:pic>
        <p:nvPicPr>
          <p:cNvPr descr=" " id="154" name="Google Shape;154;p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55" name="Google Shape;155;p9"/>
          <p:cNvSpPr/>
          <p:nvPr/>
        </p:nvSpPr>
        <p:spPr>
          <a:xfrm>
            <a:off x="4261383" y="1397000"/>
            <a:ext cx="16114081" cy="150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B8CA4"/>
              </a:buClr>
              <a:buSzPts val="8000"/>
              <a:buFont typeface="Sail"/>
              <a:buNone/>
            </a:pPr>
            <a:r>
              <a:rPr b="0" i="0" lang="en-US" sz="8000" u="none" cap="none" strike="noStrike">
                <a:solidFill>
                  <a:srgbClr val="EB8CA4"/>
                </a:solidFill>
                <a:latin typeface="Sail"/>
                <a:ea typeface="Sail"/>
                <a:cs typeface="Sail"/>
                <a:sym typeface="Sail"/>
              </a:rPr>
              <a:t>The Magic of Dragons: A Research</a:t>
            </a:r>
            <a:endParaRPr b="0" i="0" sz="8000" u="none" cap="none" strike="noStrike">
              <a:solidFill>
                <a:schemeClr val="dk1"/>
              </a:solidFill>
              <a:latin typeface="Calibri"/>
              <a:ea typeface="Calibri"/>
              <a:cs typeface="Calibri"/>
              <a:sym typeface="Calibri"/>
            </a:endParaRPr>
          </a:p>
        </p:txBody>
      </p:sp>
      <p:sp>
        <p:nvSpPr>
          <p:cNvPr id="156" name="Google Shape;156;p9"/>
          <p:cNvSpPr/>
          <p:nvPr/>
        </p:nvSpPr>
        <p:spPr>
          <a:xfrm>
            <a:off x="14200375" y="4406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9"/>
          <p:cNvSpPr/>
          <p:nvPr/>
        </p:nvSpPr>
        <p:spPr>
          <a:xfrm>
            <a:off x="14200375" y="4406900"/>
            <a:ext cx="8205226" cy="8204200"/>
          </a:xfrm>
          <a:prstGeom prst="ellipse">
            <a:avLst/>
          </a:prstGeom>
          <a:solidFill>
            <a:srgbClr val="EE8B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9"/>
          <p:cNvSpPr/>
          <p:nvPr/>
        </p:nvSpPr>
        <p:spPr>
          <a:xfrm>
            <a:off x="15229203" y="6299200"/>
            <a:ext cx="6160270" cy="6159500"/>
          </a:xfrm>
          <a:prstGeom prst="ellipse">
            <a:avLst/>
          </a:prstGeom>
          <a:solidFill>
            <a:srgbClr val="FCDD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9"/>
          <p:cNvSpPr/>
          <p:nvPr/>
        </p:nvSpPr>
        <p:spPr>
          <a:xfrm>
            <a:off x="16258032" y="8178800"/>
            <a:ext cx="4089911" cy="4089400"/>
          </a:xfrm>
          <a:prstGeom prst="ellipse">
            <a:avLst/>
          </a:prstGeom>
          <a:solidFill>
            <a:srgbClr val="FEEF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9"/>
          <p:cNvSpPr/>
          <p:nvPr/>
        </p:nvSpPr>
        <p:spPr>
          <a:xfrm>
            <a:off x="17464683" y="4965700"/>
            <a:ext cx="1651206"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EEFF2"/>
              </a:buClr>
              <a:buSzPts val="4800"/>
              <a:buFont typeface="Sail"/>
              <a:buNone/>
            </a:pPr>
            <a:r>
              <a:rPr b="0" i="0" lang="en-US" sz="4800" u="none" cap="none" strike="noStrike">
                <a:solidFill>
                  <a:srgbClr val="FEEFF2"/>
                </a:solidFill>
                <a:latin typeface="Sail"/>
                <a:ea typeface="Sail"/>
                <a:cs typeface="Sail"/>
                <a:sym typeface="Sail"/>
              </a:rPr>
              <a:t>6.7M</a:t>
            </a:r>
            <a:endParaRPr b="0" i="0" sz="4800" u="none" cap="none" strike="noStrike">
              <a:solidFill>
                <a:schemeClr val="dk1"/>
              </a:solidFill>
              <a:latin typeface="Calibri"/>
              <a:ea typeface="Calibri"/>
              <a:cs typeface="Calibri"/>
              <a:sym typeface="Calibri"/>
            </a:endParaRPr>
          </a:p>
        </p:txBody>
      </p:sp>
      <p:sp>
        <p:nvSpPr>
          <p:cNvPr id="161" name="Google Shape;161;p9"/>
          <p:cNvSpPr/>
          <p:nvPr/>
        </p:nvSpPr>
        <p:spPr>
          <a:xfrm>
            <a:off x="17490086" y="9779000"/>
            <a:ext cx="1625803"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Sail"/>
              <a:buNone/>
            </a:pPr>
            <a:r>
              <a:rPr b="0" i="0" lang="en-US" sz="4800" u="none" cap="none" strike="noStrike">
                <a:solidFill>
                  <a:srgbClr val="272727"/>
                </a:solidFill>
                <a:latin typeface="Sail"/>
                <a:ea typeface="Sail"/>
                <a:cs typeface="Sail"/>
                <a:sym typeface="Sail"/>
              </a:rPr>
              <a:t>2.3M</a:t>
            </a:r>
            <a:endParaRPr b="0" i="0" sz="4800" u="none" cap="none" strike="noStrike">
              <a:solidFill>
                <a:schemeClr val="dk1"/>
              </a:solidFill>
              <a:latin typeface="Calibri"/>
              <a:ea typeface="Calibri"/>
              <a:cs typeface="Calibri"/>
              <a:sym typeface="Calibri"/>
            </a:endParaRPr>
          </a:p>
        </p:txBody>
      </p:sp>
      <p:sp>
        <p:nvSpPr>
          <p:cNvPr id="162" name="Google Shape;162;p9"/>
          <p:cNvSpPr/>
          <p:nvPr/>
        </p:nvSpPr>
        <p:spPr>
          <a:xfrm>
            <a:off x="17451981" y="6845300"/>
            <a:ext cx="1702013" cy="901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Sail"/>
              <a:buNone/>
            </a:pPr>
            <a:r>
              <a:rPr b="0" i="0" lang="en-US" sz="4800" u="none" cap="none" strike="noStrike">
                <a:solidFill>
                  <a:srgbClr val="272727"/>
                </a:solidFill>
                <a:latin typeface="Sail"/>
                <a:ea typeface="Sail"/>
                <a:cs typeface="Sail"/>
                <a:sym typeface="Sail"/>
              </a:rPr>
              <a:t>4.4M</a:t>
            </a:r>
            <a:endParaRPr b="0" i="0" sz="4800" u="none" cap="none" strike="noStrike">
              <a:solidFill>
                <a:schemeClr val="dk1"/>
              </a:solidFill>
              <a:latin typeface="Calibri"/>
              <a:ea typeface="Calibri"/>
              <a:cs typeface="Calibri"/>
              <a:sym typeface="Calibri"/>
            </a:endParaRPr>
          </a:p>
        </p:txBody>
      </p:sp>
      <p:sp>
        <p:nvSpPr>
          <p:cNvPr id="163" name="Google Shape;163;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4" name="Google Shape;164;p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65" name="Google Shape;165;p9"/>
          <p:cNvSpPr/>
          <p:nvPr/>
        </p:nvSpPr>
        <p:spPr>
          <a:xfrm>
            <a:off x="3734267" y="3594100"/>
            <a:ext cx="8459257"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9"/>
          <p:cNvSpPr/>
          <p:nvPr/>
        </p:nvSpPr>
        <p:spPr>
          <a:xfrm>
            <a:off x="3734267" y="3594100"/>
            <a:ext cx="1016127" cy="10160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7" name="Google Shape;167;p9"/>
          <p:cNvPicPr preferRelativeResize="0"/>
          <p:nvPr/>
        </p:nvPicPr>
        <p:blipFill rotWithShape="1">
          <a:blip r:embed="rId5">
            <a:alphaModFix/>
          </a:blip>
          <a:srcRect b="0" l="0" r="0" t="0"/>
          <a:stretch/>
        </p:blipFill>
        <p:spPr>
          <a:xfrm>
            <a:off x="3734267" y="3594100"/>
            <a:ext cx="1016127" cy="1016000"/>
          </a:xfrm>
          <a:prstGeom prst="rect">
            <a:avLst/>
          </a:prstGeom>
          <a:noFill/>
          <a:ln>
            <a:noFill/>
          </a:ln>
        </p:spPr>
      </p:pic>
      <p:pic>
        <p:nvPicPr>
          <p:cNvPr descr=" " id="168" name="Google Shape;168;p9"/>
          <p:cNvPicPr preferRelativeResize="0"/>
          <p:nvPr/>
        </p:nvPicPr>
        <p:blipFill rotWithShape="1">
          <a:blip r:embed="rId6">
            <a:alphaModFix/>
          </a:blip>
          <a:srcRect b="0" l="0" r="0" t="0"/>
          <a:stretch/>
        </p:blipFill>
        <p:spPr>
          <a:xfrm>
            <a:off x="3896014" y="3689350"/>
            <a:ext cx="693626" cy="825537"/>
          </a:xfrm>
          <a:prstGeom prst="rect">
            <a:avLst/>
          </a:prstGeom>
          <a:noFill/>
          <a:ln>
            <a:noFill/>
          </a:ln>
        </p:spPr>
      </p:pic>
      <p:sp>
        <p:nvSpPr>
          <p:cNvPr id="169" name="Google Shape;169;p9"/>
          <p:cNvSpPr/>
          <p:nvPr/>
        </p:nvSpPr>
        <p:spPr>
          <a:xfrm>
            <a:off x="3734267" y="4914900"/>
            <a:ext cx="8459257"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9"/>
          <p:cNvSpPr/>
          <p:nvPr/>
        </p:nvSpPr>
        <p:spPr>
          <a:xfrm>
            <a:off x="3734267" y="4914900"/>
            <a:ext cx="8594741"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71" name="Google Shape;171;p9"/>
          <p:cNvSpPr/>
          <p:nvPr/>
        </p:nvSpPr>
        <p:spPr>
          <a:xfrm>
            <a:off x="3734267" y="6946900"/>
            <a:ext cx="8459257"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9"/>
          <p:cNvSpPr/>
          <p:nvPr/>
        </p:nvSpPr>
        <p:spPr>
          <a:xfrm>
            <a:off x="3734267" y="6946900"/>
            <a:ext cx="1016127" cy="10160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3" name="Google Shape;173;p9"/>
          <p:cNvPicPr preferRelativeResize="0"/>
          <p:nvPr/>
        </p:nvPicPr>
        <p:blipFill rotWithShape="1">
          <a:blip r:embed="rId5">
            <a:alphaModFix/>
          </a:blip>
          <a:srcRect b="0" l="0" r="0" t="0"/>
          <a:stretch/>
        </p:blipFill>
        <p:spPr>
          <a:xfrm>
            <a:off x="3734267" y="6946900"/>
            <a:ext cx="1016127" cy="1016000"/>
          </a:xfrm>
          <a:prstGeom prst="rect">
            <a:avLst/>
          </a:prstGeom>
          <a:noFill/>
          <a:ln>
            <a:noFill/>
          </a:ln>
        </p:spPr>
      </p:pic>
      <p:pic>
        <p:nvPicPr>
          <p:cNvPr descr=" " id="174" name="Google Shape;174;p9"/>
          <p:cNvPicPr preferRelativeResize="0"/>
          <p:nvPr/>
        </p:nvPicPr>
        <p:blipFill rotWithShape="1">
          <a:blip r:embed="rId7">
            <a:alphaModFix/>
          </a:blip>
          <a:srcRect b="0" l="0" r="0" t="0"/>
          <a:stretch/>
        </p:blipFill>
        <p:spPr>
          <a:xfrm>
            <a:off x="3829529" y="7089775"/>
            <a:ext cx="777972" cy="762000"/>
          </a:xfrm>
          <a:prstGeom prst="rect">
            <a:avLst/>
          </a:prstGeom>
          <a:noFill/>
          <a:ln>
            <a:noFill/>
          </a:ln>
        </p:spPr>
      </p:pic>
      <p:sp>
        <p:nvSpPr>
          <p:cNvPr id="175" name="Google Shape;175;p9"/>
          <p:cNvSpPr/>
          <p:nvPr/>
        </p:nvSpPr>
        <p:spPr>
          <a:xfrm>
            <a:off x="3734267" y="8267700"/>
            <a:ext cx="8459257"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9"/>
          <p:cNvSpPr/>
          <p:nvPr/>
        </p:nvSpPr>
        <p:spPr>
          <a:xfrm>
            <a:off x="3734267" y="8267700"/>
            <a:ext cx="8594741"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77" name="Google Shape;177;p9"/>
          <p:cNvSpPr/>
          <p:nvPr/>
        </p:nvSpPr>
        <p:spPr>
          <a:xfrm>
            <a:off x="3734267" y="10299700"/>
            <a:ext cx="8459257"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9"/>
          <p:cNvSpPr/>
          <p:nvPr/>
        </p:nvSpPr>
        <p:spPr>
          <a:xfrm>
            <a:off x="3734267" y="10299700"/>
            <a:ext cx="1016127" cy="10160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p9"/>
          <p:cNvPicPr preferRelativeResize="0"/>
          <p:nvPr/>
        </p:nvPicPr>
        <p:blipFill rotWithShape="1">
          <a:blip r:embed="rId5">
            <a:alphaModFix/>
          </a:blip>
          <a:srcRect b="0" l="0" r="0" t="0"/>
          <a:stretch/>
        </p:blipFill>
        <p:spPr>
          <a:xfrm>
            <a:off x="3734267" y="10299700"/>
            <a:ext cx="1016127" cy="1016000"/>
          </a:xfrm>
          <a:prstGeom prst="rect">
            <a:avLst/>
          </a:prstGeom>
          <a:noFill/>
          <a:ln>
            <a:noFill/>
          </a:ln>
        </p:spPr>
      </p:pic>
      <p:pic>
        <p:nvPicPr>
          <p:cNvPr descr=" " id="180" name="Google Shape;180;p9"/>
          <p:cNvPicPr preferRelativeResize="0"/>
          <p:nvPr/>
        </p:nvPicPr>
        <p:blipFill rotWithShape="1">
          <a:blip r:embed="rId8">
            <a:alphaModFix/>
          </a:blip>
          <a:srcRect b="0" l="0" r="0" t="0"/>
          <a:stretch/>
        </p:blipFill>
        <p:spPr>
          <a:xfrm>
            <a:off x="3877160" y="10442575"/>
            <a:ext cx="730341" cy="730250"/>
          </a:xfrm>
          <a:prstGeom prst="rect">
            <a:avLst/>
          </a:prstGeom>
          <a:noFill/>
          <a:ln>
            <a:noFill/>
          </a:ln>
        </p:spPr>
      </p:pic>
      <p:sp>
        <p:nvSpPr>
          <p:cNvPr id="181" name="Google Shape;181;p9"/>
          <p:cNvSpPr/>
          <p:nvPr/>
        </p:nvSpPr>
        <p:spPr>
          <a:xfrm>
            <a:off x="3734267" y="11620500"/>
            <a:ext cx="8459257"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9"/>
          <p:cNvSpPr/>
          <p:nvPr/>
        </p:nvSpPr>
        <p:spPr>
          <a:xfrm>
            <a:off x="3734267" y="11620500"/>
            <a:ext cx="8594741"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2024-07-29T10:01:21Z</dcterms:created>
  <dc:creator>PptxGenJS</dc:creator>
</cp:coreProperties>
</file>