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58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9912352356944534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70B5-44D1-A627-89C67CE85E85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70B5-44D1-A627-89C67CE85E85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70B5-44D1-A627-89C67CE85E85}"/>
              </c:ext>
            </c:extLst>
          </c:dPt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2238007392480642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70B5-44D1-A627-89C67CE85E85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3661362520705893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0B5-44D1-A627-89C67CE85E85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107612372206243"/>
                      <c:h val="9.946382282876925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70B5-44D1-A627-89C67CE85E85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Category 4</c:v>
                </c:pt>
                <c:pt idx="1">
                  <c:v>Category 4</c:v>
                </c:pt>
                <c:pt idx="2">
                  <c:v>Category 4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1500</c:v>
                </c:pt>
                <c:pt idx="1">
                  <c:v>1100</c:v>
                </c:pt>
                <c:pt idx="2">
                  <c:v>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0B5-44D1-A627-89C67CE85E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394669455"/>
        <c:axId val="394646159"/>
      </c:barChart>
      <c:catAx>
        <c:axId val="39466945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94646159"/>
        <c:crosses val="autoZero"/>
        <c:auto val="1"/>
        <c:lblAlgn val="ctr"/>
        <c:lblOffset val="100"/>
        <c:noMultiLvlLbl val="0"/>
      </c:catAx>
      <c:valAx>
        <c:axId val="39464615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946694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800">
          <a:solidFill>
            <a:srgbClr val="FFFFFF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9912352356944534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3F5-490D-8120-09546BAF2D19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3F5-490D-8120-09546BAF2D19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33F5-490D-8120-09546BAF2D19}"/>
              </c:ext>
            </c:extLst>
          </c:dPt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2238007392480642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33F5-490D-8120-09546BAF2D19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9391297136030162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5-490D-8120-09546BAF2D19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107612372206243"/>
                      <c:h val="9.946382282876925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33F5-490D-8120-09546BAF2D19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Category 4</c:v>
                </c:pt>
                <c:pt idx="1">
                  <c:v>Category 4</c:v>
                </c:pt>
                <c:pt idx="2">
                  <c:v>Category 4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1050</c:v>
                </c:pt>
                <c:pt idx="1">
                  <c:v>1010</c:v>
                </c:pt>
                <c:pt idx="2">
                  <c:v>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3F5-490D-8120-09546BAF2D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394669455"/>
        <c:axId val="394646159"/>
      </c:barChart>
      <c:catAx>
        <c:axId val="39466945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94646159"/>
        <c:crosses val="autoZero"/>
        <c:auto val="1"/>
        <c:lblAlgn val="ctr"/>
        <c:lblOffset val="100"/>
        <c:noMultiLvlLbl val="0"/>
      </c:catAx>
      <c:valAx>
        <c:axId val="394646159"/>
        <c:scaling>
          <c:orientation val="minMax"/>
          <c:max val="2000"/>
        </c:scaling>
        <c:delete val="1"/>
        <c:axPos val="b"/>
        <c:numFmt formatCode="General" sourceLinked="1"/>
        <c:majorTickMark val="out"/>
        <c:minorTickMark val="none"/>
        <c:tickLblPos val="nextTo"/>
        <c:crossAx val="394669455"/>
        <c:crosses val="autoZero"/>
        <c:crossBetween val="between"/>
        <c:majorUnit val="5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800">
          <a:solidFill>
            <a:srgbClr val="FFFFFF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9912352356944534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90D-4185-BDEE-6B7971651CF5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090D-4185-BDEE-6B7971651CF5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90D-4185-BDEE-6B7971651CF5}"/>
              </c:ext>
            </c:extLst>
          </c:dPt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9391297136030162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090D-4185-BDEE-6B7971651CF5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2238007392480642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90D-4185-BDEE-6B7971651CF5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954322628656734"/>
                      <c:h val="9.946382282876925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090D-4185-BDEE-6B7971651CF5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Category 4</c:v>
                </c:pt>
                <c:pt idx="1">
                  <c:v>Category 4</c:v>
                </c:pt>
                <c:pt idx="2">
                  <c:v>Category 4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1350</c:v>
                </c:pt>
                <c:pt idx="1">
                  <c:v>1000</c:v>
                </c:pt>
                <c:pt idx="2">
                  <c:v>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90D-4185-BDEE-6B7971651C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394669455"/>
        <c:axId val="394646159"/>
      </c:barChart>
      <c:catAx>
        <c:axId val="39466945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94646159"/>
        <c:crosses val="autoZero"/>
        <c:auto val="1"/>
        <c:lblAlgn val="ctr"/>
        <c:lblOffset val="100"/>
        <c:noMultiLvlLbl val="0"/>
      </c:catAx>
      <c:valAx>
        <c:axId val="394646159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946694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800">
          <a:solidFill>
            <a:srgbClr val="FFFFFF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9912352356944534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267-47EB-9119-1AF569E9D81C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267-47EB-9119-1AF569E9D81C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267-47EB-9119-1AF569E9D81C}"/>
              </c:ext>
            </c:extLst>
          </c:dPt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0814652264255402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C267-47EB-9119-1AF569E9D81C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0814652264255402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C267-47EB-9119-1AF569E9D81C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0814652264255402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C267-47EB-9119-1AF569E9D81C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Category 4</c:v>
                </c:pt>
                <c:pt idx="1">
                  <c:v>Category 4</c:v>
                </c:pt>
                <c:pt idx="2">
                  <c:v>Category 4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1000</c:v>
                </c:pt>
                <c:pt idx="1">
                  <c:v>1200</c:v>
                </c:pt>
                <c:pt idx="2">
                  <c:v>1500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267-47EB-9119-1AF569E9D8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394669455"/>
        <c:axId val="394646159"/>
      </c:barChart>
      <c:catAx>
        <c:axId val="39466945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94646159"/>
        <c:crosses val="autoZero"/>
        <c:auto val="1"/>
        <c:lblAlgn val="ctr"/>
        <c:lblOffset val="100"/>
        <c:noMultiLvlLbl val="0"/>
      </c:catAx>
      <c:valAx>
        <c:axId val="394646159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946694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800">
          <a:solidFill>
            <a:srgbClr val="FFFFFF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9912352356944534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246-490E-B5FB-32992B5DB9F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246-490E-B5FB-32992B5DB9F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3246-490E-B5FB-32992B5DB9FF}"/>
              </c:ext>
            </c:extLst>
          </c:dPt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7967942007804917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3246-490E-B5FB-32992B5DB9FF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7967942007804917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246-490E-B5FB-32992B5DB9FF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107612372206243"/>
                      <c:h val="9.946382282876925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3246-490E-B5FB-32992B5DB9FF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Category 4</c:v>
                </c:pt>
                <c:pt idx="1">
                  <c:v>Category 4</c:v>
                </c:pt>
                <c:pt idx="2">
                  <c:v>Category 4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1500</c:v>
                </c:pt>
                <c:pt idx="1">
                  <c:v>1100</c:v>
                </c:pt>
                <c:pt idx="2">
                  <c:v>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246-490E-B5FB-32992B5DB9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394669455"/>
        <c:axId val="394646159"/>
      </c:barChart>
      <c:catAx>
        <c:axId val="39466945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94646159"/>
        <c:crosses val="autoZero"/>
        <c:auto val="1"/>
        <c:lblAlgn val="ctr"/>
        <c:lblOffset val="100"/>
        <c:noMultiLvlLbl val="0"/>
      </c:catAx>
      <c:valAx>
        <c:axId val="394646159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946694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800">
          <a:solidFill>
            <a:srgbClr val="FFFFFF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9912352356944534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9382-4022-A40F-D809B4CBF68D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9382-4022-A40F-D809B4CBF68D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9382-4022-A40F-D809B4CBF68D}"/>
              </c:ext>
            </c:extLst>
          </c:dPt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2238007392480642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9382-4022-A40F-D809B4CBF68D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6508072777156384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382-4022-A40F-D809B4CBF68D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0814652264255402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9382-4022-A40F-D809B4CBF68D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Category 4</c:v>
                </c:pt>
                <c:pt idx="1">
                  <c:v>Category 4</c:v>
                </c:pt>
                <c:pt idx="2">
                  <c:v>Category 4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1100</c:v>
                </c:pt>
                <c:pt idx="1">
                  <c:v>1600</c:v>
                </c:pt>
                <c:pt idx="2">
                  <c:v>1200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382-4022-A40F-D809B4CBF6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394669455"/>
        <c:axId val="394646159"/>
      </c:barChart>
      <c:catAx>
        <c:axId val="39466945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94646159"/>
        <c:crosses val="autoZero"/>
        <c:auto val="1"/>
        <c:lblAlgn val="ctr"/>
        <c:lblOffset val="100"/>
        <c:noMultiLvlLbl val="0"/>
      </c:catAx>
      <c:valAx>
        <c:axId val="394646159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946694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800">
          <a:solidFill>
            <a:srgbClr val="FFFFFF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9912352356944534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AB86-47BF-A105-5B6EFFA73AD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AB86-47BF-A105-5B6EFFA73AD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AB86-47BF-A105-5B6EFFA73ADF}"/>
              </c:ext>
            </c:extLst>
          </c:dPt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3661362520705893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AB86-47BF-A105-5B6EFFA73ADF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3661362520705893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B86-47BF-A105-5B6EFFA73ADF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107612372206243"/>
                      <c:h val="9.946382282876925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AB86-47BF-A105-5B6EFFA73ADF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Category 4</c:v>
                </c:pt>
                <c:pt idx="1">
                  <c:v>Category 4</c:v>
                </c:pt>
                <c:pt idx="2">
                  <c:v>Category 4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1500</c:v>
                </c:pt>
                <c:pt idx="1">
                  <c:v>1100</c:v>
                </c:pt>
                <c:pt idx="2">
                  <c:v>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B86-47BF-A105-5B6EFFA73A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394669455"/>
        <c:axId val="394646159"/>
      </c:barChart>
      <c:catAx>
        <c:axId val="39466945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94646159"/>
        <c:crosses val="autoZero"/>
        <c:auto val="1"/>
        <c:lblAlgn val="ctr"/>
        <c:lblOffset val="100"/>
        <c:noMultiLvlLbl val="0"/>
      </c:catAx>
      <c:valAx>
        <c:axId val="394646159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946694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800">
          <a:solidFill>
            <a:srgbClr val="FFFFFF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04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oleObject" Target="../embeddings/oleObject3.bin"/><Relationship Id="rId7" Type="http://schemas.openxmlformats.org/officeDocument/2006/relationships/chart" Target="../charts/chart3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6" Type="http://schemas.openxmlformats.org/officeDocument/2006/relationships/chart" Target="../charts/chart2.xml"/><Relationship Id="rId11" Type="http://schemas.openxmlformats.org/officeDocument/2006/relationships/chart" Target="../charts/chart7.xml"/><Relationship Id="rId5" Type="http://schemas.openxmlformats.org/officeDocument/2006/relationships/chart" Target="../charts/chart1.xml"/><Relationship Id="rId10" Type="http://schemas.openxmlformats.org/officeDocument/2006/relationships/chart" Target="../charts/chart6.xml"/><Relationship Id="rId4" Type="http://schemas.openxmlformats.org/officeDocument/2006/relationships/image" Target="../media/image2.emf"/><Relationship Id="rId9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87439E-281D-A4C4-32E1-E08B8ED0F4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C8FC4767-FDE7-9F9D-7751-8F3C0A1C9D4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8FC4767-FDE7-9F9D-7751-8F3C0A1C9D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A8338DD-9AF4-1333-961E-8441A9841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Bar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CE3465E6-250E-6392-04AF-96C8DF6B6588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8" name="Table 2">
            <a:extLst>
              <a:ext uri="{FF2B5EF4-FFF2-40B4-BE49-F238E27FC236}">
                <a16:creationId xmlns:a16="http://schemas.microsoft.com/office/drawing/2014/main" id="{6437F2BA-620D-A7FD-C6EB-E2E094B8BF47}"/>
              </a:ext>
            </a:extLst>
          </p:cNvPr>
          <p:cNvGraphicFramePr>
            <a:graphicFrameLocks noGrp="1"/>
          </p:cNvGraphicFramePr>
          <p:nvPr/>
        </p:nvGraphicFramePr>
        <p:xfrm>
          <a:off x="776554" y="1776833"/>
          <a:ext cx="16734896" cy="68517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2746">
                  <a:extLst>
                    <a:ext uri="{9D8B030D-6E8A-4147-A177-3AD203B41FA5}">
                      <a16:colId xmlns:a16="http://schemas.microsoft.com/office/drawing/2014/main" val="209073432"/>
                    </a:ext>
                  </a:extLst>
                </a:gridCol>
                <a:gridCol w="1907450">
                  <a:extLst>
                    <a:ext uri="{9D8B030D-6E8A-4147-A177-3AD203B41FA5}">
                      <a16:colId xmlns:a16="http://schemas.microsoft.com/office/drawing/2014/main" val="1359006512"/>
                    </a:ext>
                  </a:extLst>
                </a:gridCol>
                <a:gridCol w="1907450">
                  <a:extLst>
                    <a:ext uri="{9D8B030D-6E8A-4147-A177-3AD203B41FA5}">
                      <a16:colId xmlns:a16="http://schemas.microsoft.com/office/drawing/2014/main" val="452308803"/>
                    </a:ext>
                  </a:extLst>
                </a:gridCol>
                <a:gridCol w="1907450">
                  <a:extLst>
                    <a:ext uri="{9D8B030D-6E8A-4147-A177-3AD203B41FA5}">
                      <a16:colId xmlns:a16="http://schemas.microsoft.com/office/drawing/2014/main" val="3134237105"/>
                    </a:ext>
                  </a:extLst>
                </a:gridCol>
                <a:gridCol w="1907450">
                  <a:extLst>
                    <a:ext uri="{9D8B030D-6E8A-4147-A177-3AD203B41FA5}">
                      <a16:colId xmlns:a16="http://schemas.microsoft.com/office/drawing/2014/main" val="585510681"/>
                    </a:ext>
                  </a:extLst>
                </a:gridCol>
                <a:gridCol w="1907450">
                  <a:extLst>
                    <a:ext uri="{9D8B030D-6E8A-4147-A177-3AD203B41FA5}">
                      <a16:colId xmlns:a16="http://schemas.microsoft.com/office/drawing/2014/main" val="563736982"/>
                    </a:ext>
                  </a:extLst>
                </a:gridCol>
                <a:gridCol w="1907450">
                  <a:extLst>
                    <a:ext uri="{9D8B030D-6E8A-4147-A177-3AD203B41FA5}">
                      <a16:colId xmlns:a16="http://schemas.microsoft.com/office/drawing/2014/main" val="3346023102"/>
                    </a:ext>
                  </a:extLst>
                </a:gridCol>
                <a:gridCol w="1907450">
                  <a:extLst>
                    <a:ext uri="{9D8B030D-6E8A-4147-A177-3AD203B41FA5}">
                      <a16:colId xmlns:a16="http://schemas.microsoft.com/office/drawing/2014/main" val="588875718"/>
                    </a:ext>
                  </a:extLst>
                </a:gridCol>
              </a:tblGrid>
              <a:tr h="829856">
                <a:tc>
                  <a:txBody>
                    <a:bodyPr/>
                    <a:lstStyle/>
                    <a:p>
                      <a:r>
                        <a:rPr lang="en-IN" sz="2100" dirty="0">
                          <a:solidFill>
                            <a:schemeClr val="bg1"/>
                          </a:solidFill>
                          <a:latin typeface="+mn-lt"/>
                        </a:rPr>
                        <a:t>Title</a:t>
                      </a:r>
                    </a:p>
                  </a:txBody>
                  <a:tcPr marL="133149" marR="133149" marT="131054" marB="131054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IN" sz="2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21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33149" marR="133149" marT="131054" marB="131054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IN" sz="2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21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33149" marR="133149" marT="131054" marB="131054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IN" sz="2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21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33149" marR="133149" marT="131054" marB="131054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IN" sz="2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21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33149" marR="133149" marT="131054" marB="131054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IN" sz="2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21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33149" marR="133149" marT="131054" marB="131054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IN" sz="2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21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33149" marR="133149" marT="131054" marB="131054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IN" sz="2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21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33149" marR="133149" marT="131054" marB="131054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48821"/>
                  </a:ext>
                </a:extLst>
              </a:tr>
              <a:tr h="2007299">
                <a:tc>
                  <a:txBody>
                    <a:bodyPr/>
                    <a:lstStyle/>
                    <a:p>
                      <a:r>
                        <a:rPr lang="en-IN" sz="2100" dirty="0">
                          <a:solidFill>
                            <a:schemeClr val="tx1"/>
                          </a:solidFill>
                          <a:latin typeface="+mn-lt"/>
                        </a:rPr>
                        <a:t>Insert Text Here</a:t>
                      </a:r>
                    </a:p>
                  </a:txBody>
                  <a:tcPr marL="133149" marR="133149" marT="131054" marB="131054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2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3149" marR="133149" marT="131054" marB="131054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2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3149" marR="133149" marT="131054" marB="131054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2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3149" marR="133149" marT="131054" marB="131054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2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3149" marR="133149" marT="131054" marB="131054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2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3149" marR="133149" marT="131054" marB="131054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2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3149" marR="133149" marT="131054" marB="131054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2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3149" marR="133149" marT="131054" marB="131054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7433772"/>
                  </a:ext>
                </a:extLst>
              </a:tr>
              <a:tr h="2007299">
                <a:tc>
                  <a:txBody>
                    <a:bodyPr/>
                    <a:lstStyle/>
                    <a:p>
                      <a:r>
                        <a:rPr lang="en-IN" sz="2100" dirty="0">
                          <a:solidFill>
                            <a:schemeClr val="tx1"/>
                          </a:solidFill>
                          <a:latin typeface="+mn-lt"/>
                        </a:rPr>
                        <a:t>Insert Text Here</a:t>
                      </a:r>
                    </a:p>
                  </a:txBody>
                  <a:tcPr marL="133149" marR="133149" marT="131054" marB="131054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2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3149" marR="133149" marT="131054" marB="131054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2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3149" marR="133149" marT="131054" marB="131054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2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3149" marR="133149" marT="131054" marB="131054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2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3149" marR="133149" marT="131054" marB="131054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2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3149" marR="133149" marT="131054" marB="131054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2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3149" marR="133149" marT="131054" marB="131054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2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3149" marR="133149" marT="131054" marB="131054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1744574"/>
                  </a:ext>
                </a:extLst>
              </a:tr>
              <a:tr h="2007299">
                <a:tc>
                  <a:txBody>
                    <a:bodyPr/>
                    <a:lstStyle/>
                    <a:p>
                      <a:r>
                        <a:rPr lang="en-IN" sz="2100" dirty="0">
                          <a:solidFill>
                            <a:schemeClr val="tx1"/>
                          </a:solidFill>
                          <a:latin typeface="+mn-lt"/>
                        </a:rPr>
                        <a:t>Insert Text Here</a:t>
                      </a:r>
                    </a:p>
                  </a:txBody>
                  <a:tcPr marL="133149" marR="133149" marT="131054" marB="131054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2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3149" marR="133149" marT="131054" marB="131054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2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3149" marR="133149" marT="131054" marB="131054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2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3149" marR="133149" marT="131054" marB="131054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2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3149" marR="133149" marT="131054" marB="131054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2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3149" marR="133149" marT="131054" marB="131054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2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3149" marR="133149" marT="131054" marB="131054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2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3149" marR="133149" marT="131054" marB="131054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299071"/>
                  </a:ext>
                </a:extLst>
              </a:tr>
            </a:tbl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6EE53351-6BDD-CC98-EC7E-62507401155F}"/>
              </a:ext>
            </a:extLst>
          </p:cNvPr>
          <p:cNvGraphicFramePr/>
          <p:nvPr/>
        </p:nvGraphicFramePr>
        <p:xfrm>
          <a:off x="4484878" y="2726223"/>
          <a:ext cx="1304657" cy="6113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0987CB4B-BBFC-0564-C0DA-D862F7748117}"/>
              </a:ext>
            </a:extLst>
          </p:cNvPr>
          <p:cNvGraphicFramePr/>
          <p:nvPr/>
        </p:nvGraphicFramePr>
        <p:xfrm>
          <a:off x="6407915" y="2726223"/>
          <a:ext cx="1304657" cy="6113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C55BBC25-6743-1F38-0214-E6A45042B3B6}"/>
              </a:ext>
            </a:extLst>
          </p:cNvPr>
          <p:cNvGraphicFramePr/>
          <p:nvPr/>
        </p:nvGraphicFramePr>
        <p:xfrm>
          <a:off x="8330954" y="2726223"/>
          <a:ext cx="1304657" cy="6113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29BB3834-2635-4DD1-053F-F3351F085D1C}"/>
              </a:ext>
            </a:extLst>
          </p:cNvPr>
          <p:cNvGraphicFramePr/>
          <p:nvPr/>
        </p:nvGraphicFramePr>
        <p:xfrm>
          <a:off x="10253993" y="2726223"/>
          <a:ext cx="1304657" cy="6113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A5B1F3DD-73A2-B372-059B-1282B6C43FF2}"/>
              </a:ext>
            </a:extLst>
          </p:cNvPr>
          <p:cNvGraphicFramePr/>
          <p:nvPr/>
        </p:nvGraphicFramePr>
        <p:xfrm>
          <a:off x="12177032" y="2726223"/>
          <a:ext cx="1458677" cy="6113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AAFA8E56-3DEF-3D93-F678-97F4C8CBF29B}"/>
              </a:ext>
            </a:extLst>
          </p:cNvPr>
          <p:cNvGraphicFramePr/>
          <p:nvPr/>
        </p:nvGraphicFramePr>
        <p:xfrm>
          <a:off x="14100071" y="2726223"/>
          <a:ext cx="1304657" cy="6113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CF89F380-8755-4C37-61AE-69EFD53BD9C3}"/>
              </a:ext>
            </a:extLst>
          </p:cNvPr>
          <p:cNvGraphicFramePr/>
          <p:nvPr/>
        </p:nvGraphicFramePr>
        <p:xfrm>
          <a:off x="16023109" y="2726223"/>
          <a:ext cx="1304657" cy="6113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</p:spTree>
    <p:extLst>
      <p:ext uri="{BB962C8B-B14F-4D97-AF65-F5344CB8AC3E}">
        <p14:creationId xmlns:p14="http://schemas.microsoft.com/office/powerpoint/2010/main" val="41373960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7954</TotalTime>
  <Words>40</Words>
  <Application>Microsoft Office PowerPoint</Application>
  <PresentationFormat>Custom</PresentationFormat>
  <Paragraphs>34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Bar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377</cp:revision>
  <dcterms:created xsi:type="dcterms:W3CDTF">2006-08-16T00:00:00Z</dcterms:created>
  <dcterms:modified xsi:type="dcterms:W3CDTF">2025-10-06T09:59:39Z</dcterms:modified>
  <cp:category/>
  <dc:identifier>DAGkDf5R9EM</dc:identifier>
</cp:coreProperties>
</file>