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Delicious Handrawn"/>
      <p:regular r:id="rId36"/>
    </p:embeddedFont>
    <p:embeddedFont>
      <p:font typeface="Poppins SemiBold"/>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5v9RCLBgvLp7Mn/dK1/uTcAsf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PoppinsSemiBold-regular.fntdata"/><Relationship Id="rId14" Type="http://schemas.openxmlformats.org/officeDocument/2006/relationships/slide" Target="slides/slide10.xml"/><Relationship Id="rId36" Type="http://schemas.openxmlformats.org/officeDocument/2006/relationships/font" Target="fonts/DeliciousHandrawn-regular.fntdata"/><Relationship Id="rId17" Type="http://schemas.openxmlformats.org/officeDocument/2006/relationships/slide" Target="slides/slide13.xml"/><Relationship Id="rId39" Type="http://schemas.openxmlformats.org/officeDocument/2006/relationships/font" Target="fonts/PoppinsSemiBold-italic.fntdata"/><Relationship Id="rId16" Type="http://schemas.openxmlformats.org/officeDocument/2006/relationships/slide" Target="slides/slide12.xml"/><Relationship Id="rId38" Type="http://schemas.openxmlformats.org/officeDocument/2006/relationships/font" Target="fonts/PoppinsSemiBold-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29.png"/><Relationship Id="rId6" Type="http://schemas.openxmlformats.org/officeDocument/2006/relationships/image" Target="../media/image9.pn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8.png"/><Relationship Id="rId10" Type="http://schemas.openxmlformats.org/officeDocument/2006/relationships/image" Target="../media/image53.png"/><Relationship Id="rId9" Type="http://schemas.openxmlformats.org/officeDocument/2006/relationships/image" Target="../media/image50.png"/><Relationship Id="rId5" Type="http://schemas.openxmlformats.org/officeDocument/2006/relationships/image" Target="../media/image47.png"/><Relationship Id="rId6" Type="http://schemas.openxmlformats.org/officeDocument/2006/relationships/image" Target="../media/image4.png"/><Relationship Id="rId7" Type="http://schemas.openxmlformats.org/officeDocument/2006/relationships/image" Target="../media/image58.png"/><Relationship Id="rId8"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51.png"/><Relationship Id="rId5" Type="http://schemas.openxmlformats.org/officeDocument/2006/relationships/image" Target="../media/image4.png"/><Relationship Id="rId6" Type="http://schemas.openxmlformats.org/officeDocument/2006/relationships/image" Target="../media/image69.png"/><Relationship Id="rId7"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4.png"/><Relationship Id="rId6" Type="http://schemas.openxmlformats.org/officeDocument/2006/relationships/image" Target="../media/image75.png"/><Relationship Id="rId7" Type="http://schemas.openxmlformats.org/officeDocument/2006/relationships/image" Target="../media/image91.png"/><Relationship Id="rId8" Type="http://schemas.openxmlformats.org/officeDocument/2006/relationships/image" Target="../media/image8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32.png"/><Relationship Id="rId5" Type="http://schemas.openxmlformats.org/officeDocument/2006/relationships/image" Target="../media/image40.png"/><Relationship Id="rId6"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87.png"/><Relationship Id="rId6"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100.png"/><Relationship Id="rId21" Type="http://schemas.openxmlformats.org/officeDocument/2006/relationships/image" Target="../media/image82.png"/><Relationship Id="rId24" Type="http://schemas.openxmlformats.org/officeDocument/2006/relationships/image" Target="../media/image110.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8.png"/><Relationship Id="rId9" Type="http://schemas.openxmlformats.org/officeDocument/2006/relationships/image" Target="../media/image71.png"/><Relationship Id="rId26" Type="http://schemas.openxmlformats.org/officeDocument/2006/relationships/image" Target="../media/image120.png"/><Relationship Id="rId25" Type="http://schemas.openxmlformats.org/officeDocument/2006/relationships/image" Target="../media/image98.png"/><Relationship Id="rId28" Type="http://schemas.openxmlformats.org/officeDocument/2006/relationships/image" Target="../media/image95.png"/><Relationship Id="rId27" Type="http://schemas.openxmlformats.org/officeDocument/2006/relationships/image" Target="../media/image101.png"/><Relationship Id="rId5" Type="http://schemas.openxmlformats.org/officeDocument/2006/relationships/image" Target="../media/image47.png"/><Relationship Id="rId6" Type="http://schemas.openxmlformats.org/officeDocument/2006/relationships/image" Target="../media/image4.png"/><Relationship Id="rId29" Type="http://schemas.openxmlformats.org/officeDocument/2006/relationships/image" Target="../media/image102.png"/><Relationship Id="rId7" Type="http://schemas.openxmlformats.org/officeDocument/2006/relationships/image" Target="../media/image81.png"/><Relationship Id="rId8" Type="http://schemas.openxmlformats.org/officeDocument/2006/relationships/image" Target="../media/image63.png"/><Relationship Id="rId30" Type="http://schemas.openxmlformats.org/officeDocument/2006/relationships/image" Target="../media/image97.png"/><Relationship Id="rId11" Type="http://schemas.openxmlformats.org/officeDocument/2006/relationships/image" Target="../media/image66.png"/><Relationship Id="rId10" Type="http://schemas.openxmlformats.org/officeDocument/2006/relationships/image" Target="../media/image80.png"/><Relationship Id="rId13" Type="http://schemas.openxmlformats.org/officeDocument/2006/relationships/image" Target="../media/image74.png"/><Relationship Id="rId12" Type="http://schemas.openxmlformats.org/officeDocument/2006/relationships/image" Target="../media/image72.png"/><Relationship Id="rId15" Type="http://schemas.openxmlformats.org/officeDocument/2006/relationships/image" Target="../media/image83.png"/><Relationship Id="rId14" Type="http://schemas.openxmlformats.org/officeDocument/2006/relationships/image" Target="../media/image86.png"/><Relationship Id="rId17" Type="http://schemas.openxmlformats.org/officeDocument/2006/relationships/image" Target="../media/image99.png"/><Relationship Id="rId16" Type="http://schemas.openxmlformats.org/officeDocument/2006/relationships/image" Target="../media/image129.png"/><Relationship Id="rId19" Type="http://schemas.openxmlformats.org/officeDocument/2006/relationships/image" Target="../media/image78.png"/><Relationship Id="rId18" Type="http://schemas.openxmlformats.org/officeDocument/2006/relationships/image" Target="../media/image7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13.png"/><Relationship Id="rId5" Type="http://schemas.openxmlformats.org/officeDocument/2006/relationships/image" Target="../media/image92.png"/><Relationship Id="rId6" Type="http://schemas.openxmlformats.org/officeDocument/2006/relationships/image" Target="../media/image4.png"/><Relationship Id="rId7" Type="http://schemas.openxmlformats.org/officeDocument/2006/relationships/image" Target="../media/image96.png"/><Relationship Id="rId8" Type="http://schemas.openxmlformats.org/officeDocument/2006/relationships/image" Target="../media/image1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4.png"/><Relationship Id="rId6" Type="http://schemas.openxmlformats.org/officeDocument/2006/relationships/image" Target="../media/image1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31.png"/><Relationship Id="rId5" Type="http://schemas.openxmlformats.org/officeDocument/2006/relationships/image" Target="../media/image106.png"/><Relationship Id="rId6" Type="http://schemas.openxmlformats.org/officeDocument/2006/relationships/image" Target="../media/image4.png"/><Relationship Id="rId7" Type="http://schemas.openxmlformats.org/officeDocument/2006/relationships/image" Target="../media/image1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108.png"/><Relationship Id="rId5" Type="http://schemas.openxmlformats.org/officeDocument/2006/relationships/image" Target="../media/image4.png"/><Relationship Id="rId6" Type="http://schemas.openxmlformats.org/officeDocument/2006/relationships/image" Target="../media/image1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113.png"/><Relationship Id="rId9" Type="http://schemas.openxmlformats.org/officeDocument/2006/relationships/image" Target="../media/image118.png"/><Relationship Id="rId5" Type="http://schemas.openxmlformats.org/officeDocument/2006/relationships/image" Target="../media/image119.png"/><Relationship Id="rId6" Type="http://schemas.openxmlformats.org/officeDocument/2006/relationships/image" Target="../media/image4.png"/><Relationship Id="rId7" Type="http://schemas.openxmlformats.org/officeDocument/2006/relationships/image" Target="../media/image143.png"/><Relationship Id="rId8" Type="http://schemas.openxmlformats.org/officeDocument/2006/relationships/image" Target="../media/image1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8.png"/><Relationship Id="rId9" Type="http://schemas.openxmlformats.org/officeDocument/2006/relationships/image" Target="../media/image135.png"/><Relationship Id="rId5" Type="http://schemas.openxmlformats.org/officeDocument/2006/relationships/image" Target="../media/image137.png"/><Relationship Id="rId6" Type="http://schemas.openxmlformats.org/officeDocument/2006/relationships/image" Target="../media/image4.png"/><Relationship Id="rId7" Type="http://schemas.openxmlformats.org/officeDocument/2006/relationships/image" Target="../media/image145.png"/><Relationship Id="rId8" Type="http://schemas.openxmlformats.org/officeDocument/2006/relationships/image" Target="../media/image1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32.png"/><Relationship Id="rId5" Type="http://schemas.openxmlformats.org/officeDocument/2006/relationships/image" Target="../media/image138.png"/><Relationship Id="rId6"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136.png"/><Relationship Id="rId6" Type="http://schemas.openxmlformats.org/officeDocument/2006/relationships/image" Target="../media/image4.png"/><Relationship Id="rId7" Type="http://schemas.openxmlformats.org/officeDocument/2006/relationships/image" Target="../media/image1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16.pn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42.png"/><Relationship Id="rId6" Type="http://schemas.openxmlformats.org/officeDocument/2006/relationships/image" Target="../media/image19.png"/><Relationship Id="rId7"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8.png"/><Relationship Id="rId9" Type="http://schemas.openxmlformats.org/officeDocument/2006/relationships/image" Target="../media/image43.png"/><Relationship Id="rId5" Type="http://schemas.openxmlformats.org/officeDocument/2006/relationships/image" Target="../media/image54.png"/><Relationship Id="rId6" Type="http://schemas.openxmlformats.org/officeDocument/2006/relationships/image" Target="../media/image48.png"/><Relationship Id="rId7" Type="http://schemas.openxmlformats.org/officeDocument/2006/relationships/image" Target="../media/image4.png"/><Relationship Id="rId8"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31.png"/><Relationship Id="rId10" Type="http://schemas.openxmlformats.org/officeDocument/2006/relationships/image" Target="../media/image33.png"/><Relationship Id="rId9" Type="http://schemas.openxmlformats.org/officeDocument/2006/relationships/image" Target="../media/image46.png"/><Relationship Id="rId5" Type="http://schemas.openxmlformats.org/officeDocument/2006/relationships/image" Target="../media/image39.png"/><Relationship Id="rId6" Type="http://schemas.openxmlformats.org/officeDocument/2006/relationships/image" Target="../media/image4.png"/><Relationship Id="rId7" Type="http://schemas.openxmlformats.org/officeDocument/2006/relationships/image" Target="../media/image23.png"/><Relationship Id="rId8"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32.png"/><Relationship Id="rId5" Type="http://schemas.openxmlformats.org/officeDocument/2006/relationships/image" Target="../media/image40.png"/><Relationship Id="rId6"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38.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0" y="0"/>
            <a:ext cx="24387048" cy="13716000"/>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3696162" y="228600"/>
            <a:ext cx="16994724" cy="13246100"/>
          </a:xfrm>
          <a:prstGeom prst="rect">
            <a:avLst/>
          </a:prstGeom>
          <a:noFill/>
          <a:ln>
            <a:noFill/>
          </a:ln>
        </p:spPr>
      </p:pic>
      <p:sp>
        <p:nvSpPr>
          <p:cNvPr id="20" name="Google Shape;20;p1"/>
          <p:cNvSpPr/>
          <p:nvPr/>
        </p:nvSpPr>
        <p:spPr>
          <a:xfrm>
            <a:off x="6244947" y="2667000"/>
            <a:ext cx="11897154" cy="694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Weather and Climate</a:t>
            </a:r>
            <a:endParaRPr b="0" i="0" sz="20000" u="none" cap="none" strike="noStrike">
              <a:solidFill>
                <a:schemeClr val="dk1"/>
              </a:solidFill>
              <a:latin typeface="Calibri"/>
              <a:ea typeface="Calibri"/>
              <a:cs typeface="Calibri"/>
              <a:sym typeface="Calibri"/>
            </a:endParaRPr>
          </a:p>
        </p:txBody>
      </p:sp>
      <p:sp>
        <p:nvSpPr>
          <p:cNvPr id="21" name="Google Shape;21;p1"/>
          <p:cNvSpPr/>
          <p:nvPr/>
        </p:nvSpPr>
        <p:spPr>
          <a:xfrm rot="350259">
            <a:off x="5185009" y="10734524"/>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 name="Google Shape;23;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85" name="Shape 185"/>
        <p:cNvGrpSpPr/>
        <p:nvPr/>
      </p:nvGrpSpPr>
      <p:grpSpPr>
        <a:xfrm>
          <a:off x="0" y="0"/>
          <a:ext cx="0" cy="0"/>
          <a:chOff x="0" y="0"/>
          <a:chExt cx="0" cy="0"/>
        </a:xfrm>
      </p:grpSpPr>
      <p:pic>
        <p:nvPicPr>
          <p:cNvPr descr="preencoded.png" id="186" name="Google Shape;186;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87" name="Google Shape;187;p1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88" name="Google Shape;188;p10"/>
          <p:cNvPicPr preferRelativeResize="0"/>
          <p:nvPr/>
        </p:nvPicPr>
        <p:blipFill rotWithShape="1">
          <a:blip r:embed="rId5">
            <a:alphaModFix/>
          </a:blip>
          <a:srcRect b="0" l="0" r="0" t="0"/>
          <a:stretch/>
        </p:blipFill>
        <p:spPr>
          <a:xfrm>
            <a:off x="889111" y="546100"/>
            <a:ext cx="22786648" cy="13169900"/>
          </a:xfrm>
          <a:prstGeom prst="rect">
            <a:avLst/>
          </a:prstGeom>
          <a:noFill/>
          <a:ln>
            <a:noFill/>
          </a:ln>
        </p:spPr>
      </p:pic>
      <p:sp>
        <p:nvSpPr>
          <p:cNvPr id="189" name="Google Shape;18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0" name="Google Shape;190;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191" name="Google Shape;191;p10"/>
          <p:cNvPicPr preferRelativeResize="0"/>
          <p:nvPr/>
        </p:nvPicPr>
        <p:blipFill rotWithShape="1">
          <a:blip r:embed="rId7">
            <a:alphaModFix/>
          </a:blip>
          <a:srcRect b="0" l="0" r="0" t="0"/>
          <a:stretch/>
        </p:blipFill>
        <p:spPr>
          <a:xfrm>
            <a:off x="16131016" y="7023100"/>
            <a:ext cx="6655632" cy="5588000"/>
          </a:xfrm>
          <a:prstGeom prst="rect">
            <a:avLst/>
          </a:prstGeom>
          <a:noFill/>
          <a:ln>
            <a:noFill/>
          </a:ln>
        </p:spPr>
      </p:pic>
      <p:sp>
        <p:nvSpPr>
          <p:cNvPr id="192" name="Google Shape;192;p10"/>
          <p:cNvSpPr/>
          <p:nvPr/>
        </p:nvSpPr>
        <p:spPr>
          <a:xfrm>
            <a:off x="2171971" y="2095500"/>
            <a:ext cx="2069935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The Elves: A Glimpse into Their World</a:t>
            </a:r>
            <a:endParaRPr b="0" i="0" sz="12800" u="none" cap="none" strike="noStrike">
              <a:solidFill>
                <a:schemeClr val="dk1"/>
              </a:solidFill>
              <a:latin typeface="Calibri"/>
              <a:ea typeface="Calibri"/>
              <a:cs typeface="Calibri"/>
              <a:sym typeface="Calibri"/>
            </a:endParaRPr>
          </a:p>
        </p:txBody>
      </p:sp>
      <p:sp>
        <p:nvSpPr>
          <p:cNvPr id="193" name="Google Shape;193;p10"/>
          <p:cNvSpPr/>
          <p:nvPr/>
        </p:nvSpPr>
        <p:spPr>
          <a:xfrm>
            <a:off x="2171971" y="4622800"/>
            <a:ext cx="2163927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194" name="Google Shape;194;p10"/>
          <p:cNvSpPr/>
          <p:nvPr/>
        </p:nvSpPr>
        <p:spPr>
          <a:xfrm>
            <a:off x="2171971" y="6858000"/>
            <a:ext cx="4064508" cy="55880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p10"/>
          <p:cNvPicPr preferRelativeResize="0"/>
          <p:nvPr/>
        </p:nvPicPr>
        <p:blipFill rotWithShape="1">
          <a:blip r:embed="rId8">
            <a:alphaModFix/>
          </a:blip>
          <a:srcRect b="0" l="0" r="0" t="0"/>
          <a:stretch/>
        </p:blipFill>
        <p:spPr>
          <a:xfrm>
            <a:off x="2171971" y="6858000"/>
            <a:ext cx="1827918" cy="1016000"/>
          </a:xfrm>
          <a:prstGeom prst="rect">
            <a:avLst/>
          </a:prstGeom>
          <a:noFill/>
          <a:ln>
            <a:noFill/>
          </a:ln>
        </p:spPr>
      </p:pic>
      <p:sp>
        <p:nvSpPr>
          <p:cNvPr id="196" name="Google Shape;196;p10"/>
          <p:cNvSpPr/>
          <p:nvPr/>
        </p:nvSpPr>
        <p:spPr>
          <a:xfrm>
            <a:off x="2171971"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0"/>
          <p:cNvSpPr/>
          <p:nvPr/>
        </p:nvSpPr>
        <p:spPr>
          <a:xfrm>
            <a:off x="2171971"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198" name="Google Shape;198;p10"/>
          <p:cNvSpPr/>
          <p:nvPr/>
        </p:nvSpPr>
        <p:spPr>
          <a:xfrm>
            <a:off x="6642930"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9" name="Google Shape;199;p10"/>
          <p:cNvPicPr preferRelativeResize="0"/>
          <p:nvPr/>
        </p:nvPicPr>
        <p:blipFill rotWithShape="1">
          <a:blip r:embed="rId9">
            <a:alphaModFix/>
          </a:blip>
          <a:srcRect b="0" l="0" r="0" t="0"/>
          <a:stretch/>
        </p:blipFill>
        <p:spPr>
          <a:xfrm>
            <a:off x="6642930" y="6858000"/>
            <a:ext cx="1043109" cy="1016000"/>
          </a:xfrm>
          <a:prstGeom prst="rect">
            <a:avLst/>
          </a:prstGeom>
          <a:noFill/>
          <a:ln>
            <a:noFill/>
          </a:ln>
        </p:spPr>
      </p:pic>
      <p:sp>
        <p:nvSpPr>
          <p:cNvPr id="200" name="Google Shape;200;p10"/>
          <p:cNvSpPr/>
          <p:nvPr/>
        </p:nvSpPr>
        <p:spPr>
          <a:xfrm>
            <a:off x="6642930"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
          <p:cNvSpPr/>
          <p:nvPr/>
        </p:nvSpPr>
        <p:spPr>
          <a:xfrm>
            <a:off x="6642930"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02" name="Google Shape;202;p10"/>
          <p:cNvSpPr/>
          <p:nvPr/>
        </p:nvSpPr>
        <p:spPr>
          <a:xfrm>
            <a:off x="11113889"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3" name="Google Shape;203;p10"/>
          <p:cNvPicPr preferRelativeResize="0"/>
          <p:nvPr/>
        </p:nvPicPr>
        <p:blipFill rotWithShape="1">
          <a:blip r:embed="rId10">
            <a:alphaModFix/>
          </a:blip>
          <a:srcRect b="0" l="0" r="0" t="0"/>
          <a:stretch/>
        </p:blipFill>
        <p:spPr>
          <a:xfrm>
            <a:off x="11113889" y="6858000"/>
            <a:ext cx="1152892" cy="1016000"/>
          </a:xfrm>
          <a:prstGeom prst="rect">
            <a:avLst/>
          </a:prstGeom>
          <a:noFill/>
          <a:ln>
            <a:noFill/>
          </a:ln>
        </p:spPr>
      </p:pic>
      <p:sp>
        <p:nvSpPr>
          <p:cNvPr id="204" name="Google Shape;204;p10"/>
          <p:cNvSpPr/>
          <p:nvPr/>
        </p:nvSpPr>
        <p:spPr>
          <a:xfrm>
            <a:off x="11113889"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0"/>
          <p:cNvSpPr/>
          <p:nvPr/>
        </p:nvSpPr>
        <p:spPr>
          <a:xfrm>
            <a:off x="11113889"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10" name="Shape 210"/>
        <p:cNvGrpSpPr/>
        <p:nvPr/>
      </p:nvGrpSpPr>
      <p:grpSpPr>
        <a:xfrm>
          <a:off x="0" y="0"/>
          <a:ext cx="0" cy="0"/>
          <a:chOff x="0" y="0"/>
          <a:chExt cx="0" cy="0"/>
        </a:xfrm>
      </p:grpSpPr>
      <p:pic>
        <p:nvPicPr>
          <p:cNvPr descr="preencoded.png" id="211" name="Google Shape;211;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12" name="Google Shape;212;p11"/>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13" name="Google Shape;21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4" name="Google Shape;214;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215" name="Google Shape;215;p11"/>
          <p:cNvPicPr preferRelativeResize="0"/>
          <p:nvPr/>
        </p:nvPicPr>
        <p:blipFill rotWithShape="1">
          <a:blip r:embed="rId6">
            <a:alphaModFix/>
          </a:blip>
          <a:srcRect b="0" l="0" r="0" t="0"/>
          <a:stretch/>
        </p:blipFill>
        <p:spPr>
          <a:xfrm>
            <a:off x="10072359" y="673100"/>
            <a:ext cx="12803200" cy="12369800"/>
          </a:xfrm>
          <a:prstGeom prst="rect">
            <a:avLst/>
          </a:prstGeom>
          <a:noFill/>
          <a:ln>
            <a:noFill/>
          </a:ln>
        </p:spPr>
      </p:pic>
      <p:pic>
        <p:nvPicPr>
          <p:cNvPr descr="preencoded.png" id="216" name="Google Shape;216;p11"/>
          <p:cNvPicPr preferRelativeResize="0"/>
          <p:nvPr/>
        </p:nvPicPr>
        <p:blipFill rotWithShape="1">
          <a:blip r:embed="rId7">
            <a:alphaModFix/>
          </a:blip>
          <a:srcRect b="0" l="0" r="0" t="0"/>
          <a:stretch/>
        </p:blipFill>
        <p:spPr>
          <a:xfrm>
            <a:off x="1625803" y="571500"/>
            <a:ext cx="12206226" cy="12839700"/>
          </a:xfrm>
          <a:prstGeom prst="rect">
            <a:avLst/>
          </a:prstGeom>
          <a:noFill/>
          <a:ln>
            <a:noFill/>
          </a:ln>
        </p:spPr>
      </p:pic>
      <p:sp>
        <p:nvSpPr>
          <p:cNvPr id="217" name="Google Shape;217;p11"/>
          <p:cNvSpPr/>
          <p:nvPr/>
        </p:nvSpPr>
        <p:spPr>
          <a:xfrm rot="380949">
            <a:off x="2847943" y="2238363"/>
            <a:ext cx="9631347" cy="1032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The Enchanter: Cast Spells, Create Illusions, Bring Magic to Life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22" name="Shape 222"/>
        <p:cNvGrpSpPr/>
        <p:nvPr/>
      </p:nvGrpSpPr>
      <p:grpSpPr>
        <a:xfrm>
          <a:off x="0" y="0"/>
          <a:ext cx="0" cy="0"/>
          <a:chOff x="0" y="0"/>
          <a:chExt cx="0" cy="0"/>
        </a:xfrm>
      </p:grpSpPr>
      <p:pic>
        <p:nvPicPr>
          <p:cNvPr descr="preencoded.png" id="223" name="Google Shape;223;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24" name="Google Shape;224;p12"/>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25" name="Google Shape;22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227" name="Google Shape;227;p12"/>
          <p:cNvPicPr preferRelativeResize="0"/>
          <p:nvPr/>
        </p:nvPicPr>
        <p:blipFill rotWithShape="1">
          <a:blip r:embed="rId6">
            <a:alphaModFix/>
          </a:blip>
          <a:srcRect b="0" l="0" r="0" t="0"/>
          <a:stretch/>
        </p:blipFill>
        <p:spPr>
          <a:xfrm>
            <a:off x="5715714" y="330200"/>
            <a:ext cx="9259457" cy="12369800"/>
          </a:xfrm>
          <a:prstGeom prst="rect">
            <a:avLst/>
          </a:prstGeom>
          <a:noFill/>
          <a:ln>
            <a:noFill/>
          </a:ln>
        </p:spPr>
      </p:pic>
      <p:pic>
        <p:nvPicPr>
          <p:cNvPr descr="preencoded.png" id="228" name="Google Shape;228;p12"/>
          <p:cNvPicPr preferRelativeResize="0"/>
          <p:nvPr/>
        </p:nvPicPr>
        <p:blipFill rotWithShape="1">
          <a:blip r:embed="rId7">
            <a:alphaModFix/>
          </a:blip>
          <a:srcRect b="0" l="0" r="0" t="0"/>
          <a:stretch/>
        </p:blipFill>
        <p:spPr>
          <a:xfrm>
            <a:off x="0" y="330200"/>
            <a:ext cx="5461683" cy="12369800"/>
          </a:xfrm>
          <a:prstGeom prst="rect">
            <a:avLst/>
          </a:prstGeom>
          <a:noFill/>
          <a:ln>
            <a:noFill/>
          </a:ln>
        </p:spPr>
      </p:pic>
      <p:pic>
        <p:nvPicPr>
          <p:cNvPr descr="preencoded.png" id="229" name="Google Shape;229;p12"/>
          <p:cNvPicPr preferRelativeResize="0"/>
          <p:nvPr/>
        </p:nvPicPr>
        <p:blipFill rotWithShape="1">
          <a:blip r:embed="rId8">
            <a:alphaModFix/>
          </a:blip>
          <a:srcRect b="0" l="0" r="0" t="0"/>
          <a:stretch/>
        </p:blipFill>
        <p:spPr>
          <a:xfrm>
            <a:off x="12066508" y="812800"/>
            <a:ext cx="9475384" cy="11772900"/>
          </a:xfrm>
          <a:prstGeom prst="rect">
            <a:avLst/>
          </a:prstGeom>
          <a:noFill/>
          <a:ln>
            <a:noFill/>
          </a:ln>
        </p:spPr>
      </p:pic>
      <p:sp>
        <p:nvSpPr>
          <p:cNvPr id="230" name="Google Shape;230;p12"/>
          <p:cNvSpPr/>
          <p:nvPr/>
        </p:nvSpPr>
        <p:spPr>
          <a:xfrm>
            <a:off x="12511064" y="2260600"/>
            <a:ext cx="1089372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Some Data</a:t>
            </a:r>
            <a:endParaRPr b="0" i="0" sz="12800" u="none" cap="none" strike="noStrike">
              <a:solidFill>
                <a:schemeClr val="dk1"/>
              </a:solidFill>
              <a:latin typeface="Calibri"/>
              <a:ea typeface="Calibri"/>
              <a:cs typeface="Calibri"/>
              <a:sym typeface="Calibri"/>
            </a:endParaRPr>
          </a:p>
        </p:txBody>
      </p:sp>
      <p:sp>
        <p:nvSpPr>
          <p:cNvPr id="231" name="Google Shape;231;p12"/>
          <p:cNvSpPr/>
          <p:nvPr/>
        </p:nvSpPr>
        <p:spPr>
          <a:xfrm>
            <a:off x="12511064" y="4610100"/>
            <a:ext cx="8573572" cy="728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2"/>
          <p:cNvSpPr/>
          <p:nvPr/>
        </p:nvSpPr>
        <p:spPr>
          <a:xfrm>
            <a:off x="12511064" y="4610100"/>
            <a:ext cx="857357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2"/>
          <p:cNvSpPr/>
          <p:nvPr/>
        </p:nvSpPr>
        <p:spPr>
          <a:xfrm>
            <a:off x="12511064" y="4660900"/>
            <a:ext cx="2083060"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2"/>
          <p:cNvSpPr/>
          <p:nvPr/>
        </p:nvSpPr>
        <p:spPr>
          <a:xfrm>
            <a:off x="12511064" y="4660900"/>
            <a:ext cx="2624995"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75%</a:t>
            </a:r>
            <a:endParaRPr b="0" i="0" sz="12800" u="none" cap="none" strike="noStrike">
              <a:solidFill>
                <a:schemeClr val="dk1"/>
              </a:solidFill>
              <a:latin typeface="Calibri"/>
              <a:ea typeface="Calibri"/>
              <a:cs typeface="Calibri"/>
              <a:sym typeface="Calibri"/>
            </a:endParaRPr>
          </a:p>
        </p:txBody>
      </p:sp>
      <p:sp>
        <p:nvSpPr>
          <p:cNvPr id="235" name="Google Shape;235;p12"/>
          <p:cNvSpPr/>
          <p:nvPr/>
        </p:nvSpPr>
        <p:spPr>
          <a:xfrm>
            <a:off x="14797349" y="4610100"/>
            <a:ext cx="6287286"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2"/>
          <p:cNvSpPr/>
          <p:nvPr/>
        </p:nvSpPr>
        <p:spPr>
          <a:xfrm>
            <a:off x="14797349" y="4610100"/>
            <a:ext cx="64905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elicious Handrawn"/>
                <a:ea typeface="Delicious Handrawn"/>
                <a:cs typeface="Delicious Handrawn"/>
                <a:sym typeface="Delicious Handrawn"/>
              </a:rPr>
              <a:t>Enchanted Creatures</a:t>
            </a:r>
            <a:endParaRPr b="0" i="0" sz="4800" u="none" cap="none" strike="noStrike">
              <a:solidFill>
                <a:schemeClr val="dk1"/>
              </a:solidFill>
              <a:latin typeface="Calibri"/>
              <a:ea typeface="Calibri"/>
              <a:cs typeface="Calibri"/>
              <a:sym typeface="Calibri"/>
            </a:endParaRPr>
          </a:p>
        </p:txBody>
      </p:sp>
      <p:sp>
        <p:nvSpPr>
          <p:cNvPr id="237" name="Google Shape;237;p12"/>
          <p:cNvSpPr/>
          <p:nvPr/>
        </p:nvSpPr>
        <p:spPr>
          <a:xfrm>
            <a:off x="14797349" y="5448300"/>
            <a:ext cx="642276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38" name="Google Shape;238;p12"/>
          <p:cNvSpPr/>
          <p:nvPr/>
        </p:nvSpPr>
        <p:spPr>
          <a:xfrm>
            <a:off x="12511064" y="7277100"/>
            <a:ext cx="857357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2"/>
          <p:cNvSpPr/>
          <p:nvPr/>
        </p:nvSpPr>
        <p:spPr>
          <a:xfrm>
            <a:off x="12511064" y="7277100"/>
            <a:ext cx="222277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2"/>
          <p:cNvSpPr/>
          <p:nvPr/>
        </p:nvSpPr>
        <p:spPr>
          <a:xfrm>
            <a:off x="12511064" y="7277100"/>
            <a:ext cx="2764712"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60%</a:t>
            </a:r>
            <a:endParaRPr b="0" i="0" sz="12800" u="none" cap="none" strike="noStrike">
              <a:solidFill>
                <a:schemeClr val="dk1"/>
              </a:solidFill>
              <a:latin typeface="Calibri"/>
              <a:ea typeface="Calibri"/>
              <a:cs typeface="Calibri"/>
              <a:sym typeface="Calibri"/>
            </a:endParaRPr>
          </a:p>
        </p:txBody>
      </p:sp>
      <p:sp>
        <p:nvSpPr>
          <p:cNvPr id="241" name="Google Shape;241;p12"/>
          <p:cNvSpPr/>
          <p:nvPr/>
        </p:nvSpPr>
        <p:spPr>
          <a:xfrm>
            <a:off x="14937067" y="7531100"/>
            <a:ext cx="6147568"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2"/>
          <p:cNvSpPr/>
          <p:nvPr/>
        </p:nvSpPr>
        <p:spPr>
          <a:xfrm>
            <a:off x="14937067" y="7531100"/>
            <a:ext cx="635079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elicious Handrawn"/>
                <a:ea typeface="Delicious Handrawn"/>
                <a:cs typeface="Delicious Handrawn"/>
                <a:sym typeface="Delicious Handrawn"/>
              </a:rPr>
              <a:t>Magic-Wielding Individuals</a:t>
            </a:r>
            <a:endParaRPr b="0" i="0" sz="4800" u="none" cap="none" strike="noStrike">
              <a:solidFill>
                <a:schemeClr val="dk1"/>
              </a:solidFill>
              <a:latin typeface="Calibri"/>
              <a:ea typeface="Calibri"/>
              <a:cs typeface="Calibri"/>
              <a:sym typeface="Calibri"/>
            </a:endParaRPr>
          </a:p>
        </p:txBody>
      </p:sp>
      <p:sp>
        <p:nvSpPr>
          <p:cNvPr id="243" name="Google Shape;243;p12"/>
          <p:cNvSpPr/>
          <p:nvPr/>
        </p:nvSpPr>
        <p:spPr>
          <a:xfrm>
            <a:off x="14937067" y="8369300"/>
            <a:ext cx="62830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44" name="Google Shape;244;p12"/>
          <p:cNvSpPr/>
          <p:nvPr/>
        </p:nvSpPr>
        <p:spPr>
          <a:xfrm>
            <a:off x="12511064" y="9842500"/>
            <a:ext cx="857357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2"/>
          <p:cNvSpPr/>
          <p:nvPr/>
        </p:nvSpPr>
        <p:spPr>
          <a:xfrm>
            <a:off x="12511064" y="98933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2"/>
          <p:cNvSpPr/>
          <p:nvPr/>
        </p:nvSpPr>
        <p:spPr>
          <a:xfrm>
            <a:off x="12511064" y="98933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90%</a:t>
            </a:r>
            <a:endParaRPr b="0" i="0" sz="12800" u="none" cap="none" strike="noStrike">
              <a:solidFill>
                <a:schemeClr val="dk1"/>
              </a:solidFill>
              <a:latin typeface="Calibri"/>
              <a:ea typeface="Calibri"/>
              <a:cs typeface="Calibri"/>
              <a:sym typeface="Calibri"/>
            </a:endParaRPr>
          </a:p>
        </p:txBody>
      </p:sp>
      <p:sp>
        <p:nvSpPr>
          <p:cNvPr id="247" name="Google Shape;247;p12"/>
          <p:cNvSpPr/>
          <p:nvPr/>
        </p:nvSpPr>
        <p:spPr>
          <a:xfrm>
            <a:off x="14975172" y="9842500"/>
            <a:ext cx="610946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2"/>
          <p:cNvSpPr/>
          <p:nvPr/>
        </p:nvSpPr>
        <p:spPr>
          <a:xfrm>
            <a:off x="14975172" y="9842500"/>
            <a:ext cx="631268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elicious Handrawn"/>
                <a:ea typeface="Delicious Handrawn"/>
                <a:cs typeface="Delicious Handrawn"/>
                <a:sym typeface="Delicious Handrawn"/>
              </a:rPr>
              <a:t>Spells Cast</a:t>
            </a:r>
            <a:endParaRPr b="0" i="0" sz="4800" u="none" cap="none" strike="noStrike">
              <a:solidFill>
                <a:schemeClr val="dk1"/>
              </a:solidFill>
              <a:latin typeface="Calibri"/>
              <a:ea typeface="Calibri"/>
              <a:cs typeface="Calibri"/>
              <a:sym typeface="Calibri"/>
            </a:endParaRPr>
          </a:p>
        </p:txBody>
      </p:sp>
      <p:sp>
        <p:nvSpPr>
          <p:cNvPr id="249" name="Google Shape;249;p12"/>
          <p:cNvSpPr/>
          <p:nvPr/>
        </p:nvSpPr>
        <p:spPr>
          <a:xfrm>
            <a:off x="14975172" y="10680700"/>
            <a:ext cx="624494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54" name="Shape 254"/>
        <p:cNvGrpSpPr/>
        <p:nvPr/>
      </p:nvGrpSpPr>
      <p:grpSpPr>
        <a:xfrm>
          <a:off x="0" y="0"/>
          <a:ext cx="0" cy="0"/>
          <a:chOff x="0" y="0"/>
          <a:chExt cx="0" cy="0"/>
        </a:xfrm>
      </p:grpSpPr>
      <p:pic>
        <p:nvPicPr>
          <p:cNvPr descr="preencoded.png" id="255" name="Google Shape;255;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56" name="Google Shape;256;p1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257" name="Google Shape;257;p13"/>
          <p:cNvPicPr preferRelativeResize="0"/>
          <p:nvPr/>
        </p:nvPicPr>
        <p:blipFill rotWithShape="1">
          <a:blip r:embed="rId5">
            <a:alphaModFix/>
          </a:blip>
          <a:srcRect b="0" l="0" r="0" t="0"/>
          <a:stretch/>
        </p:blipFill>
        <p:spPr>
          <a:xfrm>
            <a:off x="2146568" y="1409700"/>
            <a:ext cx="20716289" cy="10528300"/>
          </a:xfrm>
          <a:prstGeom prst="rect">
            <a:avLst/>
          </a:prstGeom>
          <a:noFill/>
          <a:ln>
            <a:noFill/>
          </a:ln>
        </p:spPr>
      </p:pic>
      <p:sp>
        <p:nvSpPr>
          <p:cNvPr id="258" name="Google Shape;25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9" name="Google Shape;259;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60" name="Google Shape;260;p13"/>
          <p:cNvSpPr/>
          <p:nvPr/>
        </p:nvSpPr>
        <p:spPr>
          <a:xfrm>
            <a:off x="4305838" y="34036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3"/>
          <p:cNvSpPr/>
          <p:nvPr/>
        </p:nvSpPr>
        <p:spPr>
          <a:xfrm>
            <a:off x="4305838" y="3403600"/>
            <a:ext cx="15762670"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3"/>
          <p:cNvSpPr/>
          <p:nvPr/>
        </p:nvSpPr>
        <p:spPr>
          <a:xfrm>
            <a:off x="8211576" y="3403600"/>
            <a:ext cx="795119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6B8D85"/>
                </a:solidFill>
                <a:latin typeface="Delicious Handrawn"/>
                <a:ea typeface="Delicious Handrawn"/>
                <a:cs typeface="Delicious Handrawn"/>
                <a:sym typeface="Delicious Handrawn"/>
              </a:rPr>
              <a:t>234,567</a:t>
            </a:r>
            <a:endParaRPr b="0" i="0" sz="24000" u="none" cap="none" strike="noStrike">
              <a:solidFill>
                <a:schemeClr val="dk1"/>
              </a:solidFill>
              <a:latin typeface="Calibri"/>
              <a:ea typeface="Calibri"/>
              <a:cs typeface="Calibri"/>
              <a:sym typeface="Calibri"/>
            </a:endParaRPr>
          </a:p>
        </p:txBody>
      </p:sp>
      <p:sp>
        <p:nvSpPr>
          <p:cNvPr id="263" name="Google Shape;263;p13"/>
          <p:cNvSpPr/>
          <p:nvPr/>
        </p:nvSpPr>
        <p:spPr>
          <a:xfrm>
            <a:off x="4170355" y="72644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4D4D4D"/>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64" name="Google Shape;264;p13"/>
          <p:cNvSpPr/>
          <p:nvPr/>
        </p:nvSpPr>
        <p:spPr>
          <a:xfrm>
            <a:off x="7483352" y="88900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69" name="Shape 269"/>
        <p:cNvGrpSpPr/>
        <p:nvPr/>
      </p:nvGrpSpPr>
      <p:grpSpPr>
        <a:xfrm>
          <a:off x="0" y="0"/>
          <a:ext cx="0" cy="0"/>
          <a:chOff x="0" y="0"/>
          <a:chExt cx="0" cy="0"/>
        </a:xfrm>
      </p:grpSpPr>
      <p:pic>
        <p:nvPicPr>
          <p:cNvPr descr="preencoded.png" id="270" name="Google Shape;270;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71" name="Google Shape;271;p14"/>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272" name="Google Shape;272;p14"/>
          <p:cNvPicPr preferRelativeResize="0"/>
          <p:nvPr/>
        </p:nvPicPr>
        <p:blipFill rotWithShape="1">
          <a:blip r:embed="rId5">
            <a:alphaModFix/>
          </a:blip>
          <a:srcRect b="0" l="0" r="0" t="0"/>
          <a:stretch/>
        </p:blipFill>
        <p:spPr>
          <a:xfrm>
            <a:off x="3162695" y="88900"/>
            <a:ext cx="18595124" cy="13627100"/>
          </a:xfrm>
          <a:prstGeom prst="rect">
            <a:avLst/>
          </a:prstGeom>
          <a:noFill/>
          <a:ln>
            <a:noFill/>
          </a:ln>
        </p:spPr>
      </p:pic>
      <p:sp>
        <p:nvSpPr>
          <p:cNvPr id="273" name="Google Shape;27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4" name="Google Shape;274;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75" name="Google Shape;275;p14"/>
          <p:cNvSpPr/>
          <p:nvPr/>
        </p:nvSpPr>
        <p:spPr>
          <a:xfrm>
            <a:off x="4026403" y="3263900"/>
            <a:ext cx="7874984"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4"/>
          <p:cNvSpPr/>
          <p:nvPr/>
        </p:nvSpPr>
        <p:spPr>
          <a:xfrm>
            <a:off x="4083560" y="3263900"/>
            <a:ext cx="776067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4"/>
          <p:cNvSpPr/>
          <p:nvPr/>
        </p:nvSpPr>
        <p:spPr>
          <a:xfrm>
            <a:off x="4083560" y="3263900"/>
            <a:ext cx="8607442"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233 Coins</a:t>
            </a:r>
            <a:endParaRPr b="0" i="0" sz="20000" u="none" cap="none" strike="noStrike">
              <a:solidFill>
                <a:schemeClr val="dk1"/>
              </a:solidFill>
              <a:latin typeface="Calibri"/>
              <a:ea typeface="Calibri"/>
              <a:cs typeface="Calibri"/>
              <a:sym typeface="Calibri"/>
            </a:endParaRPr>
          </a:p>
        </p:txBody>
      </p:sp>
      <p:sp>
        <p:nvSpPr>
          <p:cNvPr id="278" name="Google Shape;278;p14"/>
          <p:cNvSpPr/>
          <p:nvPr/>
        </p:nvSpPr>
        <p:spPr>
          <a:xfrm>
            <a:off x="4026403" y="6311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4"/>
          <p:cNvSpPr/>
          <p:nvPr/>
        </p:nvSpPr>
        <p:spPr>
          <a:xfrm>
            <a:off x="3958661" y="6311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80" name="Google Shape;280;p14"/>
          <p:cNvSpPr/>
          <p:nvPr/>
        </p:nvSpPr>
        <p:spPr>
          <a:xfrm>
            <a:off x="4026403" y="6985000"/>
            <a:ext cx="7874984"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4"/>
          <p:cNvSpPr/>
          <p:nvPr/>
        </p:nvSpPr>
        <p:spPr>
          <a:xfrm>
            <a:off x="3918440" y="6985000"/>
            <a:ext cx="809091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4"/>
          <p:cNvSpPr/>
          <p:nvPr/>
        </p:nvSpPr>
        <p:spPr>
          <a:xfrm>
            <a:off x="3918440" y="6985000"/>
            <a:ext cx="8937684"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456 Hours</a:t>
            </a:r>
            <a:endParaRPr b="0" i="0" sz="20000" u="none" cap="none" strike="noStrike">
              <a:solidFill>
                <a:schemeClr val="dk1"/>
              </a:solidFill>
              <a:latin typeface="Calibri"/>
              <a:ea typeface="Calibri"/>
              <a:cs typeface="Calibri"/>
              <a:sym typeface="Calibri"/>
            </a:endParaRPr>
          </a:p>
        </p:txBody>
      </p:sp>
      <p:sp>
        <p:nvSpPr>
          <p:cNvPr id="283" name="Google Shape;283;p14"/>
          <p:cNvSpPr/>
          <p:nvPr/>
        </p:nvSpPr>
        <p:spPr>
          <a:xfrm>
            <a:off x="4026403" y="10033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4"/>
          <p:cNvSpPr/>
          <p:nvPr/>
        </p:nvSpPr>
        <p:spPr>
          <a:xfrm>
            <a:off x="3958661" y="10033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85" name="Google Shape;285;p14"/>
          <p:cNvSpPr/>
          <p:nvPr/>
        </p:nvSpPr>
        <p:spPr>
          <a:xfrm>
            <a:off x="12917514" y="3263900"/>
            <a:ext cx="7874984"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4"/>
          <p:cNvSpPr/>
          <p:nvPr/>
        </p:nvSpPr>
        <p:spPr>
          <a:xfrm>
            <a:off x="15286361" y="3263900"/>
            <a:ext cx="3137292"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4"/>
          <p:cNvSpPr/>
          <p:nvPr/>
        </p:nvSpPr>
        <p:spPr>
          <a:xfrm>
            <a:off x="15286361" y="3263900"/>
            <a:ext cx="3984065"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85%</a:t>
            </a:r>
            <a:endParaRPr b="0" i="0" sz="20000" u="none" cap="none" strike="noStrike">
              <a:solidFill>
                <a:schemeClr val="dk1"/>
              </a:solidFill>
              <a:latin typeface="Calibri"/>
              <a:ea typeface="Calibri"/>
              <a:cs typeface="Calibri"/>
              <a:sym typeface="Calibri"/>
            </a:endParaRPr>
          </a:p>
        </p:txBody>
      </p:sp>
      <p:sp>
        <p:nvSpPr>
          <p:cNvPr id="288" name="Google Shape;288;p14"/>
          <p:cNvSpPr/>
          <p:nvPr/>
        </p:nvSpPr>
        <p:spPr>
          <a:xfrm>
            <a:off x="12917514" y="6311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4"/>
          <p:cNvSpPr/>
          <p:nvPr/>
        </p:nvSpPr>
        <p:spPr>
          <a:xfrm>
            <a:off x="12849773" y="6311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90" name="Google Shape;290;p14"/>
          <p:cNvSpPr/>
          <p:nvPr/>
        </p:nvSpPr>
        <p:spPr>
          <a:xfrm>
            <a:off x="12917514" y="6985000"/>
            <a:ext cx="7874984"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4"/>
          <p:cNvSpPr/>
          <p:nvPr/>
        </p:nvSpPr>
        <p:spPr>
          <a:xfrm>
            <a:off x="13959045" y="6985000"/>
            <a:ext cx="579192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4"/>
          <p:cNvSpPr/>
          <p:nvPr/>
        </p:nvSpPr>
        <p:spPr>
          <a:xfrm>
            <a:off x="13959045" y="6985000"/>
            <a:ext cx="6638696"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535 Km</a:t>
            </a:r>
            <a:endParaRPr b="0" i="0" sz="20000" u="none" cap="none" strike="noStrike">
              <a:solidFill>
                <a:schemeClr val="dk1"/>
              </a:solidFill>
              <a:latin typeface="Calibri"/>
              <a:ea typeface="Calibri"/>
              <a:cs typeface="Calibri"/>
              <a:sym typeface="Calibri"/>
            </a:endParaRPr>
          </a:p>
        </p:txBody>
      </p:sp>
      <p:sp>
        <p:nvSpPr>
          <p:cNvPr id="293" name="Google Shape;293;p14"/>
          <p:cNvSpPr/>
          <p:nvPr/>
        </p:nvSpPr>
        <p:spPr>
          <a:xfrm>
            <a:off x="12917514" y="10033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4"/>
          <p:cNvSpPr/>
          <p:nvPr/>
        </p:nvSpPr>
        <p:spPr>
          <a:xfrm>
            <a:off x="12849773" y="10033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99" name="Shape 299"/>
        <p:cNvGrpSpPr/>
        <p:nvPr/>
      </p:nvGrpSpPr>
      <p:grpSpPr>
        <a:xfrm>
          <a:off x="0" y="0"/>
          <a:ext cx="0" cy="0"/>
          <a:chOff x="0" y="0"/>
          <a:chExt cx="0" cy="0"/>
        </a:xfrm>
      </p:grpSpPr>
      <p:pic>
        <p:nvPicPr>
          <p:cNvPr descr="preencoded.png" id="300" name="Google Shape;300;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01" name="Google Shape;301;p15"/>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302" name="Google Shape;302;p15"/>
          <p:cNvPicPr preferRelativeResize="0"/>
          <p:nvPr/>
        </p:nvPicPr>
        <p:blipFill rotWithShape="1">
          <a:blip r:embed="rId5">
            <a:alphaModFix/>
          </a:blip>
          <a:srcRect b="0" l="0" r="0" t="0"/>
          <a:stretch/>
        </p:blipFill>
        <p:spPr>
          <a:xfrm>
            <a:off x="889111" y="546100"/>
            <a:ext cx="22786648" cy="13169900"/>
          </a:xfrm>
          <a:prstGeom prst="rect">
            <a:avLst/>
          </a:prstGeom>
          <a:noFill/>
          <a:ln>
            <a:noFill/>
          </a:ln>
        </p:spPr>
      </p:pic>
      <p:sp>
        <p:nvSpPr>
          <p:cNvPr id="303" name="Google Shape;30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4" name="Google Shape;304;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05" name="Google Shape;305;p15"/>
          <p:cNvSpPr/>
          <p:nvPr/>
        </p:nvSpPr>
        <p:spPr>
          <a:xfrm>
            <a:off x="6740309" y="1816100"/>
            <a:ext cx="10893728"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Some Graph</a:t>
            </a:r>
            <a:endParaRPr b="0" i="0" sz="12800" u="none" cap="none" strike="noStrike">
              <a:solidFill>
                <a:schemeClr val="dk1"/>
              </a:solidFill>
              <a:latin typeface="Calibri"/>
              <a:ea typeface="Calibri"/>
              <a:cs typeface="Calibri"/>
              <a:sym typeface="Calibri"/>
            </a:endParaRPr>
          </a:p>
        </p:txBody>
      </p:sp>
      <p:sp>
        <p:nvSpPr>
          <p:cNvPr id="306" name="Google Shape;306;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8" name="Google Shape;308;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9" name="Google Shape;309;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10" name="Google Shape;310;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11" name="Google Shape;311;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12" name="Google Shape;312;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3" name="Google Shape;313;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4" name="Google Shape;314;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5" name="Google Shape;315;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B8D8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6" name="Google Shape;316;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7" name="Google Shape;317;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8" name="Google Shape;318;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9" name="Google Shape;319;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20" name="Google Shape;320;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21" name="Google Shape;321;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22" name="Google Shape;322;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3" name="Google Shape;323;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4" name="Google Shape;324;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5" name="Google Shape;325;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B8D8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326" name="Google Shape;326;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preencoded.png" id="327" name="Google Shape;327;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preencoded.png" id="328" name="Google Shape;328;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preencoded.png" id="329" name="Google Shape;329;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preencoded.png" id="330" name="Google Shape;330;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preencoded.png" id="331" name="Google Shape;331;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preencoded.png" id="332" name="Google Shape;332;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preencoded.png" id="333" name="Google Shape;333;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preencoded.png" id="334" name="Google Shape;334;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preencoded.png" id="335" name="Google Shape;335;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preencoded.png" id="336" name="Google Shape;336;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preencoded.png" id="337" name="Google Shape;337;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preencoded.png" id="338" name="Google Shape;338;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preencoded.png" id="339" name="Google Shape;339;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preencoded.png" id="340" name="Google Shape;340;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preencoded.png" id="341" name="Google Shape;341;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preencoded.png" id="342" name="Google Shape;342;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preencoded.png" id="343" name="Google Shape;343;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preencoded.png" id="344" name="Google Shape;344;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preencoded.png" id="345" name="Google Shape;345;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preencoded.png" id="346" name="Google Shape;346;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preencoded.png" id="347" name="Google Shape;347;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48" name="Google Shape;34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0" name="Google Shape;350;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preencoded.png" id="351" name="Google Shape;351;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52" name="Google Shape;352;p15"/>
          <p:cNvSpPr/>
          <p:nvPr/>
        </p:nvSpPr>
        <p:spPr>
          <a:xfrm>
            <a:off x="16429503" y="6365379"/>
            <a:ext cx="153689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
          <p:cNvSpPr/>
          <p:nvPr/>
        </p:nvSpPr>
        <p:spPr>
          <a:xfrm>
            <a:off x="16429503" y="6184900"/>
            <a:ext cx="1807859"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34.574</a:t>
            </a:r>
            <a:endParaRPr b="0" i="0" sz="6400" u="none" cap="none" strike="noStrike">
              <a:solidFill>
                <a:schemeClr val="dk1"/>
              </a:solidFill>
              <a:latin typeface="Calibri"/>
              <a:ea typeface="Calibri"/>
              <a:cs typeface="Calibri"/>
              <a:sym typeface="Calibri"/>
            </a:endParaRPr>
          </a:p>
        </p:txBody>
      </p:sp>
      <p:sp>
        <p:nvSpPr>
          <p:cNvPr id="354" name="Google Shape;354;p15"/>
          <p:cNvSpPr/>
          <p:nvPr/>
        </p:nvSpPr>
        <p:spPr>
          <a:xfrm>
            <a:off x="16696237" y="71628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55" name="Google Shape;355;p15"/>
          <p:cNvSpPr/>
          <p:nvPr/>
        </p:nvSpPr>
        <p:spPr>
          <a:xfrm>
            <a:off x="13260457" y="105156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5"/>
          <p:cNvSpPr/>
          <p:nvPr/>
        </p:nvSpPr>
        <p:spPr>
          <a:xfrm>
            <a:off x="13260457" y="105156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5"/>
          <p:cNvSpPr/>
          <p:nvPr/>
        </p:nvSpPr>
        <p:spPr>
          <a:xfrm>
            <a:off x="13124974" y="105156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Treasure Found</a:t>
            </a:r>
            <a:endParaRPr b="0" i="0" sz="6400" u="none" cap="none" strike="noStrike">
              <a:solidFill>
                <a:schemeClr val="dk1"/>
              </a:solidFill>
              <a:latin typeface="Calibri"/>
              <a:ea typeface="Calibri"/>
              <a:cs typeface="Calibri"/>
              <a:sym typeface="Calibri"/>
            </a:endParaRPr>
          </a:p>
        </p:txBody>
      </p:sp>
      <p:sp>
        <p:nvSpPr>
          <p:cNvPr id="358" name="Google Shape;358;p15"/>
          <p:cNvSpPr/>
          <p:nvPr/>
        </p:nvSpPr>
        <p:spPr>
          <a:xfrm>
            <a:off x="13192716" y="115951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9" name="Google Shape;359;p15"/>
          <p:cNvSpPr/>
          <p:nvPr/>
        </p:nvSpPr>
        <p:spPr>
          <a:xfrm>
            <a:off x="3251606" y="105156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5"/>
          <p:cNvSpPr/>
          <p:nvPr/>
        </p:nvSpPr>
        <p:spPr>
          <a:xfrm>
            <a:off x="3251606" y="105156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5"/>
          <p:cNvSpPr/>
          <p:nvPr/>
        </p:nvSpPr>
        <p:spPr>
          <a:xfrm>
            <a:off x="3116123" y="105156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Spellcasting Progress</a:t>
            </a:r>
            <a:endParaRPr b="0" i="0" sz="6400" u="none" cap="none" strike="noStrike">
              <a:solidFill>
                <a:schemeClr val="dk1"/>
              </a:solidFill>
              <a:latin typeface="Calibri"/>
              <a:ea typeface="Calibri"/>
              <a:cs typeface="Calibri"/>
              <a:sym typeface="Calibri"/>
            </a:endParaRPr>
          </a:p>
        </p:txBody>
      </p:sp>
      <p:sp>
        <p:nvSpPr>
          <p:cNvPr id="362" name="Google Shape;362;p15"/>
          <p:cNvSpPr/>
          <p:nvPr/>
        </p:nvSpPr>
        <p:spPr>
          <a:xfrm>
            <a:off x="3183865" y="115951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67" name="Shape 367"/>
        <p:cNvGrpSpPr/>
        <p:nvPr/>
      </p:nvGrpSpPr>
      <p:grpSpPr>
        <a:xfrm>
          <a:off x="0" y="0"/>
          <a:ext cx="0" cy="0"/>
          <a:chOff x="0" y="0"/>
          <a:chExt cx="0" cy="0"/>
        </a:xfrm>
      </p:grpSpPr>
      <p:pic>
        <p:nvPicPr>
          <p:cNvPr descr="preencoded.png" id="368" name="Google Shape;368;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69" name="Google Shape;369;p1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370" name="Google Shape;370;p16"/>
          <p:cNvPicPr preferRelativeResize="0"/>
          <p:nvPr/>
        </p:nvPicPr>
        <p:blipFill rotWithShape="1">
          <a:blip r:embed="rId5">
            <a:alphaModFix/>
          </a:blip>
          <a:srcRect b="0" l="0" r="0" t="0"/>
          <a:stretch/>
        </p:blipFill>
        <p:spPr>
          <a:xfrm>
            <a:off x="13489086" y="1206500"/>
            <a:ext cx="8471959" cy="10515600"/>
          </a:xfrm>
          <a:prstGeom prst="rect">
            <a:avLst/>
          </a:prstGeom>
          <a:noFill/>
          <a:ln>
            <a:noFill/>
          </a:ln>
        </p:spPr>
      </p:pic>
      <p:sp>
        <p:nvSpPr>
          <p:cNvPr id="371" name="Google Shape;37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2" name="Google Shape;372;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373" name="Google Shape;373;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preencoded.png" id="374" name="Google Shape;374;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375" name="Google Shape;375;p16"/>
          <p:cNvSpPr/>
          <p:nvPr/>
        </p:nvSpPr>
        <p:spPr>
          <a:xfrm>
            <a:off x="14860857" y="7683500"/>
            <a:ext cx="6439705"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6"/>
          <p:cNvSpPr/>
          <p:nvPr/>
        </p:nvSpPr>
        <p:spPr>
          <a:xfrm>
            <a:off x="14860857" y="7683500"/>
            <a:ext cx="6439705"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6"/>
          <p:cNvSpPr/>
          <p:nvPr/>
        </p:nvSpPr>
        <p:spPr>
          <a:xfrm>
            <a:off x="14860857" y="7683500"/>
            <a:ext cx="6710672"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A web application</a:t>
            </a:r>
            <a:endParaRPr b="0" i="0" sz="6400" u="none" cap="none" strike="noStrike">
              <a:solidFill>
                <a:schemeClr val="dk1"/>
              </a:solidFill>
              <a:latin typeface="Calibri"/>
              <a:ea typeface="Calibri"/>
              <a:cs typeface="Calibri"/>
              <a:sym typeface="Calibri"/>
            </a:endParaRPr>
          </a:p>
        </p:txBody>
      </p:sp>
      <p:sp>
        <p:nvSpPr>
          <p:cNvPr id="378" name="Google Shape;378;p16"/>
          <p:cNvSpPr/>
          <p:nvPr/>
        </p:nvSpPr>
        <p:spPr>
          <a:xfrm>
            <a:off x="14860857" y="8864600"/>
            <a:ext cx="657518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79" name="Google Shape;379;p16"/>
          <p:cNvSpPr/>
          <p:nvPr/>
        </p:nvSpPr>
        <p:spPr>
          <a:xfrm>
            <a:off x="14733842" y="2882900"/>
            <a:ext cx="8963087" cy="445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Portal to Adventure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84" name="Shape 384"/>
        <p:cNvGrpSpPr/>
        <p:nvPr/>
      </p:nvGrpSpPr>
      <p:grpSpPr>
        <a:xfrm>
          <a:off x="0" y="0"/>
          <a:ext cx="0" cy="0"/>
          <a:chOff x="0" y="0"/>
          <a:chExt cx="0" cy="0"/>
        </a:xfrm>
      </p:grpSpPr>
      <p:pic>
        <p:nvPicPr>
          <p:cNvPr descr="preencoded.png" id="385" name="Google Shape;38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86" name="Google Shape;386;p1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387" name="Google Shape;38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8" name="Google Shape;388;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389" name="Google Shape;389;p17"/>
          <p:cNvPicPr preferRelativeResize="0"/>
          <p:nvPr/>
        </p:nvPicPr>
        <p:blipFill rotWithShape="1">
          <a:blip r:embed="rId6">
            <a:alphaModFix/>
          </a:blip>
          <a:srcRect b="0" l="0" r="0" t="0"/>
          <a:stretch/>
        </p:blipFill>
        <p:spPr>
          <a:xfrm>
            <a:off x="0" y="0"/>
            <a:ext cx="21986448" cy="11531600"/>
          </a:xfrm>
          <a:prstGeom prst="rect">
            <a:avLst/>
          </a:prstGeom>
          <a:noFill/>
          <a:ln>
            <a:noFill/>
          </a:ln>
        </p:spPr>
      </p:pic>
      <p:sp>
        <p:nvSpPr>
          <p:cNvPr id="390" name="Google Shape;390;p17"/>
          <p:cNvSpPr/>
          <p:nvPr/>
        </p:nvSpPr>
        <p:spPr>
          <a:xfrm>
            <a:off x="16397749" y="520700"/>
            <a:ext cx="7667525" cy="445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A Magic Picture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95" name="Shape 395"/>
        <p:cNvGrpSpPr/>
        <p:nvPr/>
      </p:nvGrpSpPr>
      <p:grpSpPr>
        <a:xfrm>
          <a:off x="0" y="0"/>
          <a:ext cx="0" cy="0"/>
          <a:chOff x="0" y="0"/>
          <a:chExt cx="0" cy="0"/>
        </a:xfrm>
      </p:grpSpPr>
      <p:pic>
        <p:nvPicPr>
          <p:cNvPr descr="preencoded.png" id="396" name="Google Shape;396;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97" name="Google Shape;397;p18"/>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398" name="Google Shape;398;p18"/>
          <p:cNvPicPr preferRelativeResize="0"/>
          <p:nvPr/>
        </p:nvPicPr>
        <p:blipFill rotWithShape="1">
          <a:blip r:embed="rId5">
            <a:alphaModFix/>
          </a:blip>
          <a:srcRect b="0" l="0" r="0" t="0"/>
          <a:stretch/>
        </p:blipFill>
        <p:spPr>
          <a:xfrm>
            <a:off x="5690311" y="0"/>
            <a:ext cx="18696737" cy="12703101"/>
          </a:xfrm>
          <a:prstGeom prst="rect">
            <a:avLst/>
          </a:prstGeom>
          <a:noFill/>
          <a:ln>
            <a:noFill/>
          </a:ln>
        </p:spPr>
      </p:pic>
      <p:sp>
        <p:nvSpPr>
          <p:cNvPr id="399" name="Google Shape;39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0" name="Google Shape;400;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401" name="Google Shape;401;p18"/>
          <p:cNvPicPr preferRelativeResize="0"/>
          <p:nvPr/>
        </p:nvPicPr>
        <p:blipFill rotWithShape="1">
          <a:blip r:embed="rId7">
            <a:alphaModFix/>
          </a:blip>
          <a:srcRect b="0" l="0" r="0" t="0"/>
          <a:stretch/>
        </p:blipFill>
        <p:spPr>
          <a:xfrm>
            <a:off x="609676" y="1422400"/>
            <a:ext cx="7163695" cy="10871200"/>
          </a:xfrm>
          <a:prstGeom prst="rect">
            <a:avLst/>
          </a:prstGeom>
          <a:noFill/>
          <a:ln>
            <a:noFill/>
          </a:ln>
        </p:spPr>
      </p:pic>
      <p:sp>
        <p:nvSpPr>
          <p:cNvPr id="402" name="Google Shape;402;p18"/>
          <p:cNvSpPr/>
          <p:nvPr/>
        </p:nvSpPr>
        <p:spPr>
          <a:xfrm>
            <a:off x="8675184" y="2578100"/>
            <a:ext cx="6604826"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8"/>
          <p:cNvSpPr/>
          <p:nvPr/>
        </p:nvSpPr>
        <p:spPr>
          <a:xfrm>
            <a:off x="8675184" y="2578100"/>
            <a:ext cx="393749"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8"/>
          <p:cNvSpPr/>
          <p:nvPr/>
        </p:nvSpPr>
        <p:spPr>
          <a:xfrm>
            <a:off x="8675184" y="2578100"/>
            <a:ext cx="1240522"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F2D76B"/>
                </a:solidFill>
                <a:latin typeface="Delicious Handrawn"/>
                <a:ea typeface="Delicious Handrawn"/>
                <a:cs typeface="Delicious Handrawn"/>
                <a:sym typeface="Delicious Handrawn"/>
              </a:rPr>
              <a:t>1</a:t>
            </a:r>
            <a:endParaRPr b="0" i="0" sz="20000" u="none" cap="none" strike="noStrike">
              <a:solidFill>
                <a:schemeClr val="dk1"/>
              </a:solidFill>
              <a:latin typeface="Calibri"/>
              <a:ea typeface="Calibri"/>
              <a:cs typeface="Calibri"/>
              <a:sym typeface="Calibri"/>
            </a:endParaRPr>
          </a:p>
        </p:txBody>
      </p:sp>
      <p:sp>
        <p:nvSpPr>
          <p:cNvPr id="405" name="Google Shape;405;p18"/>
          <p:cNvSpPr/>
          <p:nvPr/>
        </p:nvSpPr>
        <p:spPr>
          <a:xfrm>
            <a:off x="9272159" y="2647950"/>
            <a:ext cx="6007851"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8"/>
          <p:cNvSpPr/>
          <p:nvPr/>
        </p:nvSpPr>
        <p:spPr>
          <a:xfrm>
            <a:off x="9272159" y="2647950"/>
            <a:ext cx="6278818"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Discover the secrets</a:t>
            </a:r>
            <a:endParaRPr b="0" i="0" sz="6400" u="none" cap="none" strike="noStrike">
              <a:solidFill>
                <a:schemeClr val="dk1"/>
              </a:solidFill>
              <a:latin typeface="Calibri"/>
              <a:ea typeface="Calibri"/>
              <a:cs typeface="Calibri"/>
              <a:sym typeface="Calibri"/>
            </a:endParaRPr>
          </a:p>
        </p:txBody>
      </p:sp>
      <p:sp>
        <p:nvSpPr>
          <p:cNvPr id="407" name="Google Shape;407;p18"/>
          <p:cNvSpPr/>
          <p:nvPr/>
        </p:nvSpPr>
        <p:spPr>
          <a:xfrm>
            <a:off x="9272159" y="3727450"/>
            <a:ext cx="614333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08" name="Google Shape;408;p18"/>
          <p:cNvSpPr/>
          <p:nvPr/>
        </p:nvSpPr>
        <p:spPr>
          <a:xfrm>
            <a:off x="8675184" y="6997700"/>
            <a:ext cx="6604826" cy="35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8"/>
          <p:cNvSpPr/>
          <p:nvPr/>
        </p:nvSpPr>
        <p:spPr>
          <a:xfrm>
            <a:off x="8675184" y="7232650"/>
            <a:ext cx="1054232"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8"/>
          <p:cNvSpPr/>
          <p:nvPr/>
        </p:nvSpPr>
        <p:spPr>
          <a:xfrm>
            <a:off x="8675184" y="7232650"/>
            <a:ext cx="1901004"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F2D76B"/>
                </a:solidFill>
                <a:latin typeface="Delicious Handrawn"/>
                <a:ea typeface="Delicious Handrawn"/>
                <a:cs typeface="Delicious Handrawn"/>
                <a:sym typeface="Delicious Handrawn"/>
              </a:rPr>
              <a:t>3</a:t>
            </a:r>
            <a:endParaRPr b="0" i="0" sz="20000" u="none" cap="none" strike="noStrike">
              <a:solidFill>
                <a:schemeClr val="dk1"/>
              </a:solidFill>
              <a:latin typeface="Calibri"/>
              <a:ea typeface="Calibri"/>
              <a:cs typeface="Calibri"/>
              <a:sym typeface="Calibri"/>
            </a:endParaRPr>
          </a:p>
        </p:txBody>
      </p:sp>
      <p:sp>
        <p:nvSpPr>
          <p:cNvPr id="411" name="Google Shape;411;p18"/>
          <p:cNvSpPr/>
          <p:nvPr/>
        </p:nvSpPr>
        <p:spPr>
          <a:xfrm>
            <a:off x="9932641" y="6997700"/>
            <a:ext cx="5347368" cy="35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8"/>
          <p:cNvSpPr/>
          <p:nvPr/>
        </p:nvSpPr>
        <p:spPr>
          <a:xfrm>
            <a:off x="9932641" y="6997700"/>
            <a:ext cx="5618336"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Meet the creatures</a:t>
            </a:r>
            <a:endParaRPr b="0" i="0" sz="6400" u="none" cap="none" strike="noStrike">
              <a:solidFill>
                <a:schemeClr val="dk1"/>
              </a:solidFill>
              <a:latin typeface="Calibri"/>
              <a:ea typeface="Calibri"/>
              <a:cs typeface="Calibri"/>
              <a:sym typeface="Calibri"/>
            </a:endParaRPr>
          </a:p>
        </p:txBody>
      </p:sp>
      <p:sp>
        <p:nvSpPr>
          <p:cNvPr id="413" name="Google Shape;413;p18"/>
          <p:cNvSpPr/>
          <p:nvPr/>
        </p:nvSpPr>
        <p:spPr>
          <a:xfrm>
            <a:off x="9932641" y="8077200"/>
            <a:ext cx="548285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14" name="Google Shape;414;p18"/>
          <p:cNvSpPr/>
          <p:nvPr/>
        </p:nvSpPr>
        <p:spPr>
          <a:xfrm>
            <a:off x="16181822" y="6997700"/>
            <a:ext cx="6604826" cy="35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8"/>
          <p:cNvSpPr/>
          <p:nvPr/>
        </p:nvSpPr>
        <p:spPr>
          <a:xfrm>
            <a:off x="16181822" y="7232650"/>
            <a:ext cx="927216"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8"/>
          <p:cNvSpPr/>
          <p:nvPr/>
        </p:nvSpPr>
        <p:spPr>
          <a:xfrm>
            <a:off x="16181822" y="7232650"/>
            <a:ext cx="1773988"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F2D76B"/>
                </a:solidFill>
                <a:latin typeface="Delicious Handrawn"/>
                <a:ea typeface="Delicious Handrawn"/>
                <a:cs typeface="Delicious Handrawn"/>
                <a:sym typeface="Delicious Handrawn"/>
              </a:rPr>
              <a:t>4</a:t>
            </a:r>
            <a:endParaRPr b="0" i="0" sz="20000" u="none" cap="none" strike="noStrike">
              <a:solidFill>
                <a:schemeClr val="dk1"/>
              </a:solidFill>
              <a:latin typeface="Calibri"/>
              <a:ea typeface="Calibri"/>
              <a:cs typeface="Calibri"/>
              <a:sym typeface="Calibri"/>
            </a:endParaRPr>
          </a:p>
        </p:txBody>
      </p:sp>
      <p:sp>
        <p:nvSpPr>
          <p:cNvPr id="417" name="Google Shape;417;p18"/>
          <p:cNvSpPr/>
          <p:nvPr/>
        </p:nvSpPr>
        <p:spPr>
          <a:xfrm>
            <a:off x="17312264" y="6997700"/>
            <a:ext cx="5474384" cy="35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8"/>
          <p:cNvSpPr/>
          <p:nvPr/>
        </p:nvSpPr>
        <p:spPr>
          <a:xfrm>
            <a:off x="17312264" y="6997700"/>
            <a:ext cx="5745351"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Uncover the magic</a:t>
            </a:r>
            <a:endParaRPr b="0" i="0" sz="6400" u="none" cap="none" strike="noStrike">
              <a:solidFill>
                <a:schemeClr val="dk1"/>
              </a:solidFill>
              <a:latin typeface="Calibri"/>
              <a:ea typeface="Calibri"/>
              <a:cs typeface="Calibri"/>
              <a:sym typeface="Calibri"/>
            </a:endParaRPr>
          </a:p>
        </p:txBody>
      </p:sp>
      <p:sp>
        <p:nvSpPr>
          <p:cNvPr id="419" name="Google Shape;419;p18"/>
          <p:cNvSpPr/>
          <p:nvPr/>
        </p:nvSpPr>
        <p:spPr>
          <a:xfrm>
            <a:off x="17312264" y="8077200"/>
            <a:ext cx="56098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20" name="Google Shape;420;p18"/>
          <p:cNvSpPr/>
          <p:nvPr/>
        </p:nvSpPr>
        <p:spPr>
          <a:xfrm>
            <a:off x="16181822" y="2578100"/>
            <a:ext cx="6604826"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8"/>
          <p:cNvSpPr/>
          <p:nvPr/>
        </p:nvSpPr>
        <p:spPr>
          <a:xfrm>
            <a:off x="16181822" y="2578100"/>
            <a:ext cx="1016127"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8"/>
          <p:cNvSpPr/>
          <p:nvPr/>
        </p:nvSpPr>
        <p:spPr>
          <a:xfrm>
            <a:off x="16181822" y="2578100"/>
            <a:ext cx="1862900"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F2D76B"/>
                </a:solidFill>
                <a:latin typeface="Delicious Handrawn"/>
                <a:ea typeface="Delicious Handrawn"/>
                <a:cs typeface="Delicious Handrawn"/>
                <a:sym typeface="Delicious Handrawn"/>
              </a:rPr>
              <a:t>2</a:t>
            </a:r>
            <a:endParaRPr b="0" i="0" sz="20000" u="none" cap="none" strike="noStrike">
              <a:solidFill>
                <a:schemeClr val="dk1"/>
              </a:solidFill>
              <a:latin typeface="Calibri"/>
              <a:ea typeface="Calibri"/>
              <a:cs typeface="Calibri"/>
              <a:sym typeface="Calibri"/>
            </a:endParaRPr>
          </a:p>
        </p:txBody>
      </p:sp>
      <p:sp>
        <p:nvSpPr>
          <p:cNvPr id="423" name="Google Shape;423;p18"/>
          <p:cNvSpPr/>
          <p:nvPr/>
        </p:nvSpPr>
        <p:spPr>
          <a:xfrm>
            <a:off x="17401175" y="2647950"/>
            <a:ext cx="5385473"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8"/>
          <p:cNvSpPr/>
          <p:nvPr/>
        </p:nvSpPr>
        <p:spPr>
          <a:xfrm>
            <a:off x="17401175" y="2647950"/>
            <a:ext cx="5656440"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Find your own path</a:t>
            </a:r>
            <a:endParaRPr b="0" i="0" sz="6400" u="none" cap="none" strike="noStrike">
              <a:solidFill>
                <a:schemeClr val="dk1"/>
              </a:solidFill>
              <a:latin typeface="Calibri"/>
              <a:ea typeface="Calibri"/>
              <a:cs typeface="Calibri"/>
              <a:sym typeface="Calibri"/>
            </a:endParaRPr>
          </a:p>
        </p:txBody>
      </p:sp>
      <p:sp>
        <p:nvSpPr>
          <p:cNvPr id="425" name="Google Shape;425;p18"/>
          <p:cNvSpPr/>
          <p:nvPr/>
        </p:nvSpPr>
        <p:spPr>
          <a:xfrm>
            <a:off x="17401175" y="3727450"/>
            <a:ext cx="552095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30" name="Shape 430"/>
        <p:cNvGrpSpPr/>
        <p:nvPr/>
      </p:nvGrpSpPr>
      <p:grpSpPr>
        <a:xfrm>
          <a:off x="0" y="0"/>
          <a:ext cx="0" cy="0"/>
          <a:chOff x="0" y="0"/>
          <a:chExt cx="0" cy="0"/>
        </a:xfrm>
      </p:grpSpPr>
      <p:pic>
        <p:nvPicPr>
          <p:cNvPr descr="preencoded.png" id="431" name="Google Shape;431;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32" name="Google Shape;432;p19"/>
          <p:cNvPicPr preferRelativeResize="0"/>
          <p:nvPr/>
        </p:nvPicPr>
        <p:blipFill rotWithShape="1">
          <a:blip r:embed="rId4">
            <a:alphaModFix/>
          </a:blip>
          <a:srcRect b="0" l="0" r="0" t="0"/>
          <a:stretch/>
        </p:blipFill>
        <p:spPr>
          <a:xfrm>
            <a:off x="330241" y="1270000"/>
            <a:ext cx="15762670" cy="11176000"/>
          </a:xfrm>
          <a:prstGeom prst="rect">
            <a:avLst/>
          </a:prstGeom>
          <a:noFill/>
          <a:ln>
            <a:noFill/>
          </a:ln>
        </p:spPr>
      </p:pic>
      <p:sp>
        <p:nvSpPr>
          <p:cNvPr id="433" name="Google Shape;43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4" name="Google Shape;434;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435" name="Google Shape;435;p19"/>
          <p:cNvPicPr preferRelativeResize="0"/>
          <p:nvPr/>
        </p:nvPicPr>
        <p:blipFill rotWithShape="1">
          <a:blip r:embed="rId6">
            <a:alphaModFix/>
          </a:blip>
          <a:srcRect b="0" l="0" r="0" t="0"/>
          <a:stretch/>
        </p:blipFill>
        <p:spPr>
          <a:xfrm>
            <a:off x="927216" y="3073400"/>
            <a:ext cx="14479810" cy="7861300"/>
          </a:xfrm>
          <a:prstGeom prst="rect">
            <a:avLst/>
          </a:prstGeom>
          <a:noFill/>
          <a:ln>
            <a:noFill/>
          </a:ln>
        </p:spPr>
      </p:pic>
      <p:sp>
        <p:nvSpPr>
          <p:cNvPr id="436" name="Google Shape;436;p19"/>
          <p:cNvSpPr/>
          <p:nvPr/>
        </p:nvSpPr>
        <p:spPr>
          <a:xfrm>
            <a:off x="16664483" y="2254250"/>
            <a:ext cx="6935067"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9"/>
          <p:cNvSpPr/>
          <p:nvPr/>
        </p:nvSpPr>
        <p:spPr>
          <a:xfrm>
            <a:off x="16664483" y="2254250"/>
            <a:ext cx="6935067"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16664483" y="2254250"/>
            <a:ext cx="7206034"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The Enchanted Forest</a:t>
            </a:r>
            <a:endParaRPr b="0" i="0" sz="6400" u="none" cap="none" strike="noStrike">
              <a:solidFill>
                <a:schemeClr val="dk1"/>
              </a:solidFill>
              <a:latin typeface="Calibri"/>
              <a:ea typeface="Calibri"/>
              <a:cs typeface="Calibri"/>
              <a:sym typeface="Calibri"/>
            </a:endParaRPr>
          </a:p>
        </p:txBody>
      </p:sp>
      <p:sp>
        <p:nvSpPr>
          <p:cNvPr id="439" name="Google Shape;439;p19"/>
          <p:cNvSpPr/>
          <p:nvPr/>
        </p:nvSpPr>
        <p:spPr>
          <a:xfrm>
            <a:off x="16664483" y="333375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40" name="Google Shape;440;p19"/>
          <p:cNvSpPr/>
          <p:nvPr/>
        </p:nvSpPr>
        <p:spPr>
          <a:xfrm>
            <a:off x="16664483" y="5556250"/>
            <a:ext cx="6935067"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9"/>
          <p:cNvSpPr/>
          <p:nvPr/>
        </p:nvSpPr>
        <p:spPr>
          <a:xfrm>
            <a:off x="16664483" y="5556250"/>
            <a:ext cx="6935067"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9"/>
          <p:cNvSpPr/>
          <p:nvPr/>
        </p:nvSpPr>
        <p:spPr>
          <a:xfrm>
            <a:off x="16664483" y="5556250"/>
            <a:ext cx="7206034"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The Crystal Caves</a:t>
            </a:r>
            <a:endParaRPr b="0" i="0" sz="6400" u="none" cap="none" strike="noStrike">
              <a:solidFill>
                <a:schemeClr val="dk1"/>
              </a:solidFill>
              <a:latin typeface="Calibri"/>
              <a:ea typeface="Calibri"/>
              <a:cs typeface="Calibri"/>
              <a:sym typeface="Calibri"/>
            </a:endParaRPr>
          </a:p>
        </p:txBody>
      </p:sp>
      <p:sp>
        <p:nvSpPr>
          <p:cNvPr id="443" name="Google Shape;443;p19"/>
          <p:cNvSpPr/>
          <p:nvPr/>
        </p:nvSpPr>
        <p:spPr>
          <a:xfrm>
            <a:off x="16664483" y="663575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44" name="Google Shape;444;p19"/>
          <p:cNvSpPr/>
          <p:nvPr/>
        </p:nvSpPr>
        <p:spPr>
          <a:xfrm>
            <a:off x="16664483" y="888365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9"/>
          <p:cNvSpPr/>
          <p:nvPr/>
        </p:nvSpPr>
        <p:spPr>
          <a:xfrm>
            <a:off x="16664483" y="888365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9"/>
          <p:cNvSpPr/>
          <p:nvPr/>
        </p:nvSpPr>
        <p:spPr>
          <a:xfrm>
            <a:off x="16664483" y="8883650"/>
            <a:ext cx="7206034"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The Dragon's Lair</a:t>
            </a:r>
            <a:endParaRPr b="0" i="0" sz="6400" u="none" cap="none" strike="noStrike">
              <a:solidFill>
                <a:schemeClr val="dk1"/>
              </a:solidFill>
              <a:latin typeface="Calibri"/>
              <a:ea typeface="Calibri"/>
              <a:cs typeface="Calibri"/>
              <a:sym typeface="Calibri"/>
            </a:endParaRPr>
          </a:p>
        </p:txBody>
      </p:sp>
      <p:sp>
        <p:nvSpPr>
          <p:cNvPr id="447" name="Google Shape;447;p19"/>
          <p:cNvSpPr/>
          <p:nvPr/>
        </p:nvSpPr>
        <p:spPr>
          <a:xfrm>
            <a:off x="16664483" y="996315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8" name="Shape 28"/>
        <p:cNvGrpSpPr/>
        <p:nvPr/>
      </p:nvGrpSpPr>
      <p:grpSpPr>
        <a:xfrm>
          <a:off x="0" y="0"/>
          <a:ext cx="0" cy="0"/>
          <a:chOff x="0" y="0"/>
          <a:chExt cx="0" cy="0"/>
        </a:xfrm>
      </p:grpSpPr>
      <p:pic>
        <p:nvPicPr>
          <p:cNvPr descr="preencoded.png" id="29" name="Google Shape;29;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0" name="Google Shape;30;p2"/>
          <p:cNvPicPr preferRelativeResize="0"/>
          <p:nvPr/>
        </p:nvPicPr>
        <p:blipFill rotWithShape="1">
          <a:blip r:embed="rId4">
            <a:alphaModFix/>
          </a:blip>
          <a:srcRect b="0" l="0" r="0" t="0"/>
          <a:stretch/>
        </p:blipFill>
        <p:spPr>
          <a:xfrm>
            <a:off x="0" y="7937500"/>
            <a:ext cx="8624378" cy="5778500"/>
          </a:xfrm>
          <a:prstGeom prst="rect">
            <a:avLst/>
          </a:prstGeom>
          <a:noFill/>
          <a:ln>
            <a:noFill/>
          </a:ln>
        </p:spPr>
      </p:pic>
      <p:sp>
        <p:nvSpPr>
          <p:cNvPr id="31" name="Google Shape;3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 name="Google Shape;32;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33" name="Google Shape;33;p2"/>
          <p:cNvPicPr preferRelativeResize="0"/>
          <p:nvPr/>
        </p:nvPicPr>
        <p:blipFill rotWithShape="1">
          <a:blip r:embed="rId6">
            <a:alphaModFix/>
          </a:blip>
          <a:srcRect b="0" l="0" r="0" t="0"/>
          <a:stretch/>
        </p:blipFill>
        <p:spPr>
          <a:xfrm>
            <a:off x="5944343" y="609600"/>
            <a:ext cx="11494937" cy="12090400"/>
          </a:xfrm>
          <a:prstGeom prst="rect">
            <a:avLst/>
          </a:prstGeom>
          <a:noFill/>
          <a:ln>
            <a:noFill/>
          </a:ln>
        </p:spPr>
      </p:pic>
      <p:sp>
        <p:nvSpPr>
          <p:cNvPr id="34" name="Google Shape;34;p2"/>
          <p:cNvSpPr/>
          <p:nvPr/>
        </p:nvSpPr>
        <p:spPr>
          <a:xfrm rot="418939">
            <a:off x="7795709" y="1739809"/>
            <a:ext cx="8251798" cy="389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Welcome</a:t>
            </a:r>
            <a:endParaRPr b="0" i="0" sz="20000" u="none" cap="none" strike="noStrike">
              <a:solidFill>
                <a:schemeClr val="dk1"/>
              </a:solidFill>
              <a:latin typeface="Calibri"/>
              <a:ea typeface="Calibri"/>
              <a:cs typeface="Calibri"/>
              <a:sym typeface="Calibri"/>
            </a:endParaRPr>
          </a:p>
        </p:txBody>
      </p:sp>
      <p:sp>
        <p:nvSpPr>
          <p:cNvPr id="35" name="Google Shape;35;p2"/>
          <p:cNvSpPr/>
          <p:nvPr/>
        </p:nvSpPr>
        <p:spPr>
          <a:xfrm rot="394426">
            <a:off x="7304735" y="5837778"/>
            <a:ext cx="844232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36" name="Google Shape;36;p2"/>
          <p:cNvPicPr preferRelativeResize="0"/>
          <p:nvPr/>
        </p:nvPicPr>
        <p:blipFill rotWithShape="1">
          <a:blip r:embed="rId7">
            <a:alphaModFix/>
          </a:blip>
          <a:srcRect b="0" l="0" r="0" t="0"/>
          <a:stretch/>
        </p:blipFill>
        <p:spPr>
          <a:xfrm>
            <a:off x="16258032" y="2451100"/>
            <a:ext cx="8129016" cy="778361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52" name="Shape 452"/>
        <p:cNvGrpSpPr/>
        <p:nvPr/>
      </p:nvGrpSpPr>
      <p:grpSpPr>
        <a:xfrm>
          <a:off x="0" y="0"/>
          <a:ext cx="0" cy="0"/>
          <a:chOff x="0" y="0"/>
          <a:chExt cx="0" cy="0"/>
        </a:xfrm>
      </p:grpSpPr>
      <p:pic>
        <p:nvPicPr>
          <p:cNvPr descr="preencoded.png" id="453" name="Google Shape;453;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54" name="Google Shape;454;p2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455" name="Google Shape;455;p20"/>
          <p:cNvPicPr preferRelativeResize="0"/>
          <p:nvPr/>
        </p:nvPicPr>
        <p:blipFill rotWithShape="1">
          <a:blip r:embed="rId5">
            <a:alphaModFix/>
          </a:blip>
          <a:srcRect b="0" l="0" r="0" t="0"/>
          <a:stretch/>
        </p:blipFill>
        <p:spPr>
          <a:xfrm>
            <a:off x="1320965" y="3657600"/>
            <a:ext cx="6808051" cy="8458200"/>
          </a:xfrm>
          <a:prstGeom prst="rect">
            <a:avLst/>
          </a:prstGeom>
          <a:noFill/>
          <a:ln>
            <a:noFill/>
          </a:ln>
        </p:spPr>
      </p:pic>
      <p:pic>
        <p:nvPicPr>
          <p:cNvPr descr="preencoded.png" id="456" name="Google Shape;456;p20"/>
          <p:cNvPicPr preferRelativeResize="0"/>
          <p:nvPr/>
        </p:nvPicPr>
        <p:blipFill rotWithShape="1">
          <a:blip r:embed="rId5">
            <a:alphaModFix/>
          </a:blip>
          <a:srcRect b="0" l="0" r="0" t="0"/>
          <a:stretch/>
        </p:blipFill>
        <p:spPr>
          <a:xfrm>
            <a:off x="8789499" y="3657600"/>
            <a:ext cx="6808051" cy="8458200"/>
          </a:xfrm>
          <a:prstGeom prst="rect">
            <a:avLst/>
          </a:prstGeom>
          <a:noFill/>
          <a:ln>
            <a:noFill/>
          </a:ln>
        </p:spPr>
      </p:pic>
      <p:pic>
        <p:nvPicPr>
          <p:cNvPr descr="preencoded.png" id="457" name="Google Shape;457;p20"/>
          <p:cNvPicPr preferRelativeResize="0"/>
          <p:nvPr/>
        </p:nvPicPr>
        <p:blipFill rotWithShape="1">
          <a:blip r:embed="rId5">
            <a:alphaModFix/>
          </a:blip>
          <a:srcRect b="0" l="0" r="0" t="0"/>
          <a:stretch/>
        </p:blipFill>
        <p:spPr>
          <a:xfrm>
            <a:off x="16258032" y="3657600"/>
            <a:ext cx="6808051" cy="8458200"/>
          </a:xfrm>
          <a:prstGeom prst="rect">
            <a:avLst/>
          </a:prstGeom>
          <a:noFill/>
          <a:ln>
            <a:noFill/>
          </a:ln>
        </p:spPr>
      </p:pic>
      <p:sp>
        <p:nvSpPr>
          <p:cNvPr id="458" name="Google Shape;45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9" name="Google Shape;459;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0" name="Google Shape;460;p20"/>
          <p:cNvSpPr/>
          <p:nvPr/>
        </p:nvSpPr>
        <p:spPr>
          <a:xfrm>
            <a:off x="5952811" y="1155700"/>
            <a:ext cx="12481427"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The Information</a:t>
            </a:r>
            <a:endParaRPr b="0" i="0" sz="12800" u="none" cap="none" strike="noStrike">
              <a:solidFill>
                <a:schemeClr val="dk1"/>
              </a:solidFill>
              <a:latin typeface="Calibri"/>
              <a:ea typeface="Calibri"/>
              <a:cs typeface="Calibri"/>
              <a:sym typeface="Calibri"/>
            </a:endParaRPr>
          </a:p>
        </p:txBody>
      </p:sp>
      <p:sp>
        <p:nvSpPr>
          <p:cNvPr id="461" name="Google Shape;461;p20"/>
          <p:cNvSpPr/>
          <p:nvPr/>
        </p:nvSpPr>
        <p:spPr>
          <a:xfrm>
            <a:off x="1714714" y="4457700"/>
            <a:ext cx="6122165" cy="7645400"/>
          </a:xfrm>
          <a:prstGeom prst="roundRect">
            <a:avLst>
              <a:gd fmla="val 328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2" name="Google Shape;462;p20"/>
          <p:cNvPicPr preferRelativeResize="0"/>
          <p:nvPr/>
        </p:nvPicPr>
        <p:blipFill rotWithShape="1">
          <a:blip r:embed="rId7">
            <a:alphaModFix/>
          </a:blip>
          <a:srcRect b="0" l="0" r="0" t="0"/>
          <a:stretch/>
        </p:blipFill>
        <p:spPr>
          <a:xfrm>
            <a:off x="3987892" y="4762500"/>
            <a:ext cx="1575809" cy="1625600"/>
          </a:xfrm>
          <a:prstGeom prst="rect">
            <a:avLst/>
          </a:prstGeom>
          <a:noFill/>
          <a:ln>
            <a:noFill/>
          </a:ln>
        </p:spPr>
      </p:pic>
      <p:sp>
        <p:nvSpPr>
          <p:cNvPr id="463" name="Google Shape;463;p20"/>
          <p:cNvSpPr/>
          <p:nvPr/>
        </p:nvSpPr>
        <p:spPr>
          <a:xfrm>
            <a:off x="2121165" y="6692900"/>
            <a:ext cx="5309264" cy="5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0"/>
          <p:cNvSpPr/>
          <p:nvPr/>
        </p:nvSpPr>
        <p:spPr>
          <a:xfrm>
            <a:off x="1985682" y="6692900"/>
            <a:ext cx="5580231" cy="22267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Spellcasting Competition</a:t>
            </a:r>
            <a:endParaRPr b="0" i="0" sz="6400" u="none" cap="none" strike="noStrike">
              <a:solidFill>
                <a:schemeClr val="dk1"/>
              </a:solidFill>
              <a:latin typeface="Calibri"/>
              <a:ea typeface="Calibri"/>
              <a:cs typeface="Calibri"/>
              <a:sym typeface="Calibri"/>
            </a:endParaRPr>
          </a:p>
        </p:txBody>
      </p:sp>
      <p:sp>
        <p:nvSpPr>
          <p:cNvPr id="465" name="Google Shape;465;p20"/>
          <p:cNvSpPr/>
          <p:nvPr/>
        </p:nvSpPr>
        <p:spPr>
          <a:xfrm>
            <a:off x="2053423" y="8750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466" name="Google Shape;466;p20"/>
          <p:cNvSpPr/>
          <p:nvPr/>
        </p:nvSpPr>
        <p:spPr>
          <a:xfrm>
            <a:off x="9132441" y="4457700"/>
            <a:ext cx="6122165" cy="7645400"/>
          </a:xfrm>
          <a:prstGeom prst="roundRect">
            <a:avLst>
              <a:gd fmla="val 328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7" name="Google Shape;467;p20"/>
          <p:cNvPicPr preferRelativeResize="0"/>
          <p:nvPr/>
        </p:nvPicPr>
        <p:blipFill rotWithShape="1">
          <a:blip r:embed="rId8">
            <a:alphaModFix/>
          </a:blip>
          <a:srcRect b="0" l="0" r="0" t="0"/>
          <a:stretch/>
        </p:blipFill>
        <p:spPr>
          <a:xfrm>
            <a:off x="11297144" y="4762500"/>
            <a:ext cx="1792763" cy="1625600"/>
          </a:xfrm>
          <a:prstGeom prst="rect">
            <a:avLst/>
          </a:prstGeom>
          <a:noFill/>
          <a:ln>
            <a:noFill/>
          </a:ln>
        </p:spPr>
      </p:pic>
      <p:sp>
        <p:nvSpPr>
          <p:cNvPr id="468" name="Google Shape;468;p20"/>
          <p:cNvSpPr/>
          <p:nvPr/>
        </p:nvSpPr>
        <p:spPr>
          <a:xfrm>
            <a:off x="9538892" y="6692900"/>
            <a:ext cx="5309264" cy="5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0"/>
          <p:cNvSpPr/>
          <p:nvPr/>
        </p:nvSpPr>
        <p:spPr>
          <a:xfrm>
            <a:off x="9403409" y="6692900"/>
            <a:ext cx="5580231" cy="22267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Treasure</a:t>
            </a:r>
            <a:endParaRPr b="0" i="0" sz="6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Hunt</a:t>
            </a:r>
            <a:endParaRPr b="0" i="0" sz="6400" u="none" cap="none" strike="noStrike">
              <a:solidFill>
                <a:schemeClr val="dk1"/>
              </a:solidFill>
              <a:latin typeface="Calibri"/>
              <a:ea typeface="Calibri"/>
              <a:cs typeface="Calibri"/>
              <a:sym typeface="Calibri"/>
            </a:endParaRPr>
          </a:p>
        </p:txBody>
      </p:sp>
      <p:sp>
        <p:nvSpPr>
          <p:cNvPr id="470" name="Google Shape;470;p20"/>
          <p:cNvSpPr/>
          <p:nvPr/>
        </p:nvSpPr>
        <p:spPr>
          <a:xfrm>
            <a:off x="9471150" y="8750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471" name="Google Shape;471;p20"/>
          <p:cNvSpPr/>
          <p:nvPr/>
        </p:nvSpPr>
        <p:spPr>
          <a:xfrm>
            <a:off x="16550169" y="4457700"/>
            <a:ext cx="6122165" cy="7645400"/>
          </a:xfrm>
          <a:prstGeom prst="roundRect">
            <a:avLst>
              <a:gd fmla="val 328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2" name="Google Shape;472;p20"/>
          <p:cNvPicPr preferRelativeResize="0"/>
          <p:nvPr/>
        </p:nvPicPr>
        <p:blipFill rotWithShape="1">
          <a:blip r:embed="rId9">
            <a:alphaModFix/>
          </a:blip>
          <a:srcRect b="0" l="0" r="0" t="0"/>
          <a:stretch/>
        </p:blipFill>
        <p:spPr>
          <a:xfrm>
            <a:off x="18989087" y="4762500"/>
            <a:ext cx="1244325" cy="1625600"/>
          </a:xfrm>
          <a:prstGeom prst="rect">
            <a:avLst/>
          </a:prstGeom>
          <a:noFill/>
          <a:ln>
            <a:noFill/>
          </a:ln>
        </p:spPr>
      </p:pic>
      <p:sp>
        <p:nvSpPr>
          <p:cNvPr id="473" name="Google Shape;473;p20"/>
          <p:cNvSpPr/>
          <p:nvPr/>
        </p:nvSpPr>
        <p:spPr>
          <a:xfrm>
            <a:off x="16956619" y="6692900"/>
            <a:ext cx="5309264" cy="5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0"/>
          <p:cNvSpPr/>
          <p:nvPr/>
        </p:nvSpPr>
        <p:spPr>
          <a:xfrm>
            <a:off x="16821136" y="6692900"/>
            <a:ext cx="5580231" cy="22267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Great</a:t>
            </a:r>
            <a:endParaRPr b="0" i="0" sz="6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Adventure</a:t>
            </a:r>
            <a:endParaRPr b="0" i="0" sz="6400" u="none" cap="none" strike="noStrike">
              <a:solidFill>
                <a:schemeClr val="dk1"/>
              </a:solidFill>
              <a:latin typeface="Calibri"/>
              <a:ea typeface="Calibri"/>
              <a:cs typeface="Calibri"/>
              <a:sym typeface="Calibri"/>
            </a:endParaRPr>
          </a:p>
        </p:txBody>
      </p:sp>
      <p:sp>
        <p:nvSpPr>
          <p:cNvPr id="475" name="Google Shape;475;p20"/>
          <p:cNvSpPr/>
          <p:nvPr/>
        </p:nvSpPr>
        <p:spPr>
          <a:xfrm>
            <a:off x="16888878" y="8750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80" name="Shape 480"/>
        <p:cNvGrpSpPr/>
        <p:nvPr/>
      </p:nvGrpSpPr>
      <p:grpSpPr>
        <a:xfrm>
          <a:off x="0" y="0"/>
          <a:ext cx="0" cy="0"/>
          <a:chOff x="0" y="0"/>
          <a:chExt cx="0" cy="0"/>
        </a:xfrm>
      </p:grpSpPr>
      <p:pic>
        <p:nvPicPr>
          <p:cNvPr descr="preencoded.png" id="481" name="Google Shape;481;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82" name="Google Shape;482;p2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483" name="Google Shape;483;p21"/>
          <p:cNvPicPr preferRelativeResize="0"/>
          <p:nvPr/>
        </p:nvPicPr>
        <p:blipFill rotWithShape="1">
          <a:blip r:embed="rId5">
            <a:alphaModFix/>
          </a:blip>
          <a:srcRect b="0" l="0" r="0" t="0"/>
          <a:stretch/>
        </p:blipFill>
        <p:spPr>
          <a:xfrm>
            <a:off x="1003425" y="0"/>
            <a:ext cx="21821327" cy="13716000"/>
          </a:xfrm>
          <a:prstGeom prst="rect">
            <a:avLst/>
          </a:prstGeom>
          <a:noFill/>
          <a:ln>
            <a:noFill/>
          </a:ln>
        </p:spPr>
      </p:pic>
      <p:sp>
        <p:nvSpPr>
          <p:cNvPr id="484" name="Google Shape;48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5" name="Google Shape;485;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6" name="Google Shape;486;p21"/>
          <p:cNvSpPr/>
          <p:nvPr/>
        </p:nvSpPr>
        <p:spPr>
          <a:xfrm rot="205250">
            <a:off x="8776678" y="1677826"/>
            <a:ext cx="605442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Our Team</a:t>
            </a:r>
            <a:endParaRPr b="0" i="0" sz="12800" u="none" cap="none" strike="noStrike">
              <a:solidFill>
                <a:schemeClr val="dk1"/>
              </a:solidFill>
              <a:latin typeface="Calibri"/>
              <a:ea typeface="Calibri"/>
              <a:cs typeface="Calibri"/>
              <a:sym typeface="Calibri"/>
            </a:endParaRPr>
          </a:p>
        </p:txBody>
      </p:sp>
      <p:sp>
        <p:nvSpPr>
          <p:cNvPr id="487" name="Google Shape;487;p21"/>
          <p:cNvSpPr/>
          <p:nvPr/>
        </p:nvSpPr>
        <p:spPr>
          <a:xfrm>
            <a:off x="2210076" y="4559300"/>
            <a:ext cx="6096762" cy="814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8" name="Google Shape;488;p21"/>
          <p:cNvPicPr preferRelativeResize="0"/>
          <p:nvPr/>
        </p:nvPicPr>
        <p:blipFill rotWithShape="1">
          <a:blip r:embed="rId7">
            <a:alphaModFix/>
          </a:blip>
          <a:srcRect b="0" l="0" r="0" t="0"/>
          <a:stretch/>
        </p:blipFill>
        <p:spPr>
          <a:xfrm>
            <a:off x="2210076" y="4559300"/>
            <a:ext cx="6096762" cy="6096000"/>
          </a:xfrm>
          <a:prstGeom prst="rect">
            <a:avLst/>
          </a:prstGeom>
          <a:noFill/>
          <a:ln>
            <a:noFill/>
          </a:ln>
        </p:spPr>
      </p:pic>
      <p:sp>
        <p:nvSpPr>
          <p:cNvPr id="489" name="Google Shape;489;p21"/>
          <p:cNvSpPr/>
          <p:nvPr/>
        </p:nvSpPr>
        <p:spPr>
          <a:xfrm>
            <a:off x="2210076" y="10960100"/>
            <a:ext cx="609676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1"/>
          <p:cNvSpPr/>
          <p:nvPr/>
        </p:nvSpPr>
        <p:spPr>
          <a:xfrm>
            <a:off x="2210076" y="10960100"/>
            <a:ext cx="609676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1"/>
          <p:cNvSpPr/>
          <p:nvPr/>
        </p:nvSpPr>
        <p:spPr>
          <a:xfrm>
            <a:off x="2074593" y="10960100"/>
            <a:ext cx="6367729"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Eldruin</a:t>
            </a:r>
            <a:endParaRPr b="0" i="0" sz="6400" u="none" cap="none" strike="noStrike">
              <a:solidFill>
                <a:schemeClr val="dk1"/>
              </a:solidFill>
              <a:latin typeface="Calibri"/>
              <a:ea typeface="Calibri"/>
              <a:cs typeface="Calibri"/>
              <a:sym typeface="Calibri"/>
            </a:endParaRPr>
          </a:p>
        </p:txBody>
      </p:sp>
      <p:sp>
        <p:nvSpPr>
          <p:cNvPr id="492" name="Google Shape;492;p21"/>
          <p:cNvSpPr/>
          <p:nvPr/>
        </p:nvSpPr>
        <p:spPr>
          <a:xfrm>
            <a:off x="2142334" y="120904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93" name="Google Shape;493;p21"/>
          <p:cNvSpPr/>
          <p:nvPr/>
        </p:nvSpPr>
        <p:spPr>
          <a:xfrm>
            <a:off x="8865708" y="4559300"/>
            <a:ext cx="6096762" cy="814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4" name="Google Shape;494;p21"/>
          <p:cNvPicPr preferRelativeResize="0"/>
          <p:nvPr/>
        </p:nvPicPr>
        <p:blipFill rotWithShape="1">
          <a:blip r:embed="rId8">
            <a:alphaModFix/>
          </a:blip>
          <a:srcRect b="0" l="0" r="0" t="0"/>
          <a:stretch/>
        </p:blipFill>
        <p:spPr>
          <a:xfrm>
            <a:off x="8865708" y="4559300"/>
            <a:ext cx="6096762" cy="6096000"/>
          </a:xfrm>
          <a:prstGeom prst="rect">
            <a:avLst/>
          </a:prstGeom>
          <a:noFill/>
          <a:ln>
            <a:noFill/>
          </a:ln>
        </p:spPr>
      </p:pic>
      <p:sp>
        <p:nvSpPr>
          <p:cNvPr id="495" name="Google Shape;495;p21"/>
          <p:cNvSpPr/>
          <p:nvPr/>
        </p:nvSpPr>
        <p:spPr>
          <a:xfrm>
            <a:off x="8865708" y="10960100"/>
            <a:ext cx="609676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1"/>
          <p:cNvSpPr/>
          <p:nvPr/>
        </p:nvSpPr>
        <p:spPr>
          <a:xfrm>
            <a:off x="8865708" y="10960100"/>
            <a:ext cx="609676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1"/>
          <p:cNvSpPr/>
          <p:nvPr/>
        </p:nvSpPr>
        <p:spPr>
          <a:xfrm>
            <a:off x="8730224" y="10960100"/>
            <a:ext cx="6367729"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Elementalen</a:t>
            </a:r>
            <a:endParaRPr b="0" i="0" sz="6400" u="none" cap="none" strike="noStrike">
              <a:solidFill>
                <a:schemeClr val="dk1"/>
              </a:solidFill>
              <a:latin typeface="Calibri"/>
              <a:ea typeface="Calibri"/>
              <a:cs typeface="Calibri"/>
              <a:sym typeface="Calibri"/>
            </a:endParaRPr>
          </a:p>
        </p:txBody>
      </p:sp>
      <p:sp>
        <p:nvSpPr>
          <p:cNvPr id="498" name="Google Shape;498;p21"/>
          <p:cNvSpPr/>
          <p:nvPr/>
        </p:nvSpPr>
        <p:spPr>
          <a:xfrm>
            <a:off x="8797966" y="120904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499" name="Google Shape;499;p21"/>
          <p:cNvSpPr/>
          <p:nvPr/>
        </p:nvSpPr>
        <p:spPr>
          <a:xfrm>
            <a:off x="15521340" y="4559300"/>
            <a:ext cx="6096762" cy="814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0" name="Google Shape;500;p21"/>
          <p:cNvPicPr preferRelativeResize="0"/>
          <p:nvPr/>
        </p:nvPicPr>
        <p:blipFill rotWithShape="1">
          <a:blip r:embed="rId9">
            <a:alphaModFix/>
          </a:blip>
          <a:srcRect b="0" l="0" r="0" t="0"/>
          <a:stretch/>
        </p:blipFill>
        <p:spPr>
          <a:xfrm>
            <a:off x="15521340" y="4559300"/>
            <a:ext cx="6096762" cy="6096000"/>
          </a:xfrm>
          <a:prstGeom prst="rect">
            <a:avLst/>
          </a:prstGeom>
          <a:noFill/>
          <a:ln>
            <a:noFill/>
          </a:ln>
        </p:spPr>
      </p:pic>
      <p:sp>
        <p:nvSpPr>
          <p:cNvPr id="501" name="Google Shape;501;p21"/>
          <p:cNvSpPr/>
          <p:nvPr/>
        </p:nvSpPr>
        <p:spPr>
          <a:xfrm>
            <a:off x="15521340" y="10960100"/>
            <a:ext cx="609676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15521340" y="10960100"/>
            <a:ext cx="609676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1"/>
          <p:cNvSpPr/>
          <p:nvPr/>
        </p:nvSpPr>
        <p:spPr>
          <a:xfrm>
            <a:off x="15385856" y="10960100"/>
            <a:ext cx="6367729"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Lunaria</a:t>
            </a:r>
            <a:endParaRPr b="0" i="0" sz="6400" u="none" cap="none" strike="noStrike">
              <a:solidFill>
                <a:schemeClr val="dk1"/>
              </a:solidFill>
              <a:latin typeface="Calibri"/>
              <a:ea typeface="Calibri"/>
              <a:cs typeface="Calibri"/>
              <a:sym typeface="Calibri"/>
            </a:endParaRPr>
          </a:p>
        </p:txBody>
      </p:sp>
      <p:sp>
        <p:nvSpPr>
          <p:cNvPr id="504" name="Google Shape;504;p21"/>
          <p:cNvSpPr/>
          <p:nvPr/>
        </p:nvSpPr>
        <p:spPr>
          <a:xfrm>
            <a:off x="15453598" y="120904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09" name="Shape 509"/>
        <p:cNvGrpSpPr/>
        <p:nvPr/>
      </p:nvGrpSpPr>
      <p:grpSpPr>
        <a:xfrm>
          <a:off x="0" y="0"/>
          <a:ext cx="0" cy="0"/>
          <a:chOff x="0" y="0"/>
          <a:chExt cx="0" cy="0"/>
        </a:xfrm>
      </p:grpSpPr>
      <p:pic>
        <p:nvPicPr>
          <p:cNvPr descr="preencoded.png" id="510" name="Google Shape;510;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11" name="Google Shape;511;p22"/>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512" name="Google Shape;512;p22"/>
          <p:cNvPicPr preferRelativeResize="0"/>
          <p:nvPr/>
        </p:nvPicPr>
        <p:blipFill rotWithShape="1">
          <a:blip r:embed="rId5">
            <a:alphaModFix/>
          </a:blip>
          <a:srcRect b="0" l="0" r="0" t="0"/>
          <a:stretch/>
        </p:blipFill>
        <p:spPr>
          <a:xfrm>
            <a:off x="647781" y="647700"/>
            <a:ext cx="23713864" cy="12052300"/>
          </a:xfrm>
          <a:prstGeom prst="rect">
            <a:avLst/>
          </a:prstGeom>
          <a:noFill/>
          <a:ln>
            <a:noFill/>
          </a:ln>
        </p:spPr>
      </p:pic>
      <p:sp>
        <p:nvSpPr>
          <p:cNvPr id="513" name="Google Shape;51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4" name="Google Shape;514;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5" name="Google Shape;515;p22"/>
          <p:cNvSpPr/>
          <p:nvPr/>
        </p:nvSpPr>
        <p:spPr>
          <a:xfrm>
            <a:off x="3670759" y="3251200"/>
            <a:ext cx="17032829" cy="756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2"/>
          <p:cNvSpPr/>
          <p:nvPr/>
        </p:nvSpPr>
        <p:spPr>
          <a:xfrm>
            <a:off x="3670759" y="32512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2"/>
          <p:cNvSpPr/>
          <p:nvPr/>
        </p:nvSpPr>
        <p:spPr>
          <a:xfrm>
            <a:off x="3670759" y="34925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6B8D85"/>
                </a:solidFill>
                <a:latin typeface="Delicious Handrawn"/>
                <a:ea typeface="Delicious Handrawn"/>
                <a:cs typeface="Delicious Handrawn"/>
                <a:sym typeface="Delicious Handrawn"/>
              </a:rPr>
              <a:t>Dragons</a:t>
            </a:r>
            <a:endParaRPr b="0" i="0" sz="4800" u="none" cap="none" strike="noStrike">
              <a:solidFill>
                <a:schemeClr val="dk1"/>
              </a:solidFill>
              <a:latin typeface="Calibri"/>
              <a:ea typeface="Calibri"/>
              <a:cs typeface="Calibri"/>
              <a:sym typeface="Calibri"/>
            </a:endParaRPr>
          </a:p>
        </p:txBody>
      </p:sp>
      <p:sp>
        <p:nvSpPr>
          <p:cNvPr id="518" name="Google Shape;518;p22"/>
          <p:cNvSpPr/>
          <p:nvPr/>
        </p:nvSpPr>
        <p:spPr>
          <a:xfrm>
            <a:off x="10072359" y="32512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19" name="Google Shape;519;p22"/>
          <p:cNvSpPr/>
          <p:nvPr/>
        </p:nvSpPr>
        <p:spPr>
          <a:xfrm>
            <a:off x="3670759" y="5080000"/>
            <a:ext cx="17032829"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2"/>
          <p:cNvSpPr/>
          <p:nvPr/>
        </p:nvSpPr>
        <p:spPr>
          <a:xfrm>
            <a:off x="3670759" y="50800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6B8D85"/>
                </a:solidFill>
                <a:latin typeface="Delicious Handrawn"/>
                <a:ea typeface="Delicious Handrawn"/>
                <a:cs typeface="Delicious Handrawn"/>
                <a:sym typeface="Delicious Handrawn"/>
              </a:rPr>
              <a:t>Medieval-like Settings</a:t>
            </a:r>
            <a:endParaRPr b="0" i="0" sz="4800" u="none" cap="none" strike="noStrike">
              <a:solidFill>
                <a:schemeClr val="dk1"/>
              </a:solidFill>
              <a:latin typeface="Calibri"/>
              <a:ea typeface="Calibri"/>
              <a:cs typeface="Calibri"/>
              <a:sym typeface="Calibri"/>
            </a:endParaRPr>
          </a:p>
        </p:txBody>
      </p:sp>
      <p:sp>
        <p:nvSpPr>
          <p:cNvPr id="521" name="Google Shape;521;p22"/>
          <p:cNvSpPr/>
          <p:nvPr/>
        </p:nvSpPr>
        <p:spPr>
          <a:xfrm>
            <a:off x="10072359" y="5143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22" name="Google Shape;522;p22"/>
          <p:cNvSpPr/>
          <p:nvPr/>
        </p:nvSpPr>
        <p:spPr>
          <a:xfrm>
            <a:off x="3670759" y="6426200"/>
            <a:ext cx="17032829"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2"/>
          <p:cNvSpPr/>
          <p:nvPr/>
        </p:nvSpPr>
        <p:spPr>
          <a:xfrm>
            <a:off x="3670759" y="64262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6B8D85"/>
                </a:solidFill>
                <a:latin typeface="Delicious Handrawn"/>
                <a:ea typeface="Delicious Handrawn"/>
                <a:cs typeface="Delicious Handrawn"/>
                <a:sym typeface="Delicious Handrawn"/>
              </a:rPr>
              <a:t>Chosen One Trope</a:t>
            </a:r>
            <a:endParaRPr b="0" i="0" sz="4800" u="none" cap="none" strike="noStrike">
              <a:solidFill>
                <a:schemeClr val="dk1"/>
              </a:solidFill>
              <a:latin typeface="Calibri"/>
              <a:ea typeface="Calibri"/>
              <a:cs typeface="Calibri"/>
              <a:sym typeface="Calibri"/>
            </a:endParaRPr>
          </a:p>
        </p:txBody>
      </p:sp>
      <p:sp>
        <p:nvSpPr>
          <p:cNvPr id="524" name="Google Shape;524;p22"/>
          <p:cNvSpPr/>
          <p:nvPr/>
        </p:nvSpPr>
        <p:spPr>
          <a:xfrm>
            <a:off x="10072359" y="64897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25" name="Google Shape;525;p22"/>
          <p:cNvSpPr/>
          <p:nvPr/>
        </p:nvSpPr>
        <p:spPr>
          <a:xfrm>
            <a:off x="3670759" y="77724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2"/>
          <p:cNvSpPr/>
          <p:nvPr/>
        </p:nvSpPr>
        <p:spPr>
          <a:xfrm>
            <a:off x="3670759" y="80137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6B8D85"/>
                </a:solidFill>
                <a:latin typeface="Delicious Handrawn"/>
                <a:ea typeface="Delicious Handrawn"/>
                <a:cs typeface="Delicious Handrawn"/>
                <a:sym typeface="Delicious Handrawn"/>
              </a:rPr>
              <a:t>Magic</a:t>
            </a:r>
            <a:endParaRPr b="0" i="0" sz="4800" u="none" cap="none" strike="noStrike">
              <a:solidFill>
                <a:schemeClr val="dk1"/>
              </a:solidFill>
              <a:latin typeface="Calibri"/>
              <a:ea typeface="Calibri"/>
              <a:cs typeface="Calibri"/>
              <a:sym typeface="Calibri"/>
            </a:endParaRPr>
          </a:p>
        </p:txBody>
      </p:sp>
      <p:sp>
        <p:nvSpPr>
          <p:cNvPr id="527" name="Google Shape;527;p22"/>
          <p:cNvSpPr/>
          <p:nvPr/>
        </p:nvSpPr>
        <p:spPr>
          <a:xfrm>
            <a:off x="10072359" y="77724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28" name="Google Shape;528;p22"/>
          <p:cNvSpPr/>
          <p:nvPr/>
        </p:nvSpPr>
        <p:spPr>
          <a:xfrm>
            <a:off x="3670759" y="96012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2"/>
          <p:cNvSpPr/>
          <p:nvPr/>
        </p:nvSpPr>
        <p:spPr>
          <a:xfrm>
            <a:off x="3670759" y="98425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6B8D85"/>
                </a:solidFill>
                <a:latin typeface="Delicious Handrawn"/>
                <a:ea typeface="Delicious Handrawn"/>
                <a:cs typeface="Delicious Handrawn"/>
                <a:sym typeface="Delicious Handrawn"/>
              </a:rPr>
              <a:t>The Best Curse</a:t>
            </a:r>
            <a:endParaRPr b="0" i="0" sz="4800" u="none" cap="none" strike="noStrike">
              <a:solidFill>
                <a:schemeClr val="dk1"/>
              </a:solidFill>
              <a:latin typeface="Calibri"/>
              <a:ea typeface="Calibri"/>
              <a:cs typeface="Calibri"/>
              <a:sym typeface="Calibri"/>
            </a:endParaRPr>
          </a:p>
        </p:txBody>
      </p:sp>
      <p:sp>
        <p:nvSpPr>
          <p:cNvPr id="530" name="Google Shape;530;p22"/>
          <p:cNvSpPr/>
          <p:nvPr/>
        </p:nvSpPr>
        <p:spPr>
          <a:xfrm>
            <a:off x="10072359" y="96012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35" name="Shape 535"/>
        <p:cNvGrpSpPr/>
        <p:nvPr/>
      </p:nvGrpSpPr>
      <p:grpSpPr>
        <a:xfrm>
          <a:off x="0" y="0"/>
          <a:ext cx="0" cy="0"/>
          <a:chOff x="0" y="0"/>
          <a:chExt cx="0" cy="0"/>
        </a:xfrm>
      </p:grpSpPr>
      <p:pic>
        <p:nvPicPr>
          <p:cNvPr descr="preencoded.png" id="536" name="Google Shape;536;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37" name="Google Shape;537;p2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538" name="Google Shape;538;p23"/>
          <p:cNvPicPr preferRelativeResize="0"/>
          <p:nvPr/>
        </p:nvPicPr>
        <p:blipFill rotWithShape="1">
          <a:blip r:embed="rId5">
            <a:alphaModFix/>
          </a:blip>
          <a:srcRect b="0" l="0" r="0" t="0"/>
          <a:stretch/>
        </p:blipFill>
        <p:spPr>
          <a:xfrm>
            <a:off x="4102613" y="88900"/>
            <a:ext cx="16181822" cy="12611100"/>
          </a:xfrm>
          <a:prstGeom prst="rect">
            <a:avLst/>
          </a:prstGeom>
          <a:noFill/>
          <a:ln>
            <a:noFill/>
          </a:ln>
        </p:spPr>
      </p:pic>
      <p:sp>
        <p:nvSpPr>
          <p:cNvPr id="539" name="Google Shape;53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0" name="Google Shape;540;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541" name="Google Shape;541;p23"/>
          <p:cNvPicPr preferRelativeResize="0"/>
          <p:nvPr/>
        </p:nvPicPr>
        <p:blipFill rotWithShape="1">
          <a:blip r:embed="rId7">
            <a:alphaModFix/>
          </a:blip>
          <a:srcRect b="0" l="0" r="0" t="0"/>
          <a:stretch/>
        </p:blipFill>
        <p:spPr>
          <a:xfrm>
            <a:off x="5664908" y="647700"/>
            <a:ext cx="13045228" cy="115047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1" name="Shape 41"/>
        <p:cNvGrpSpPr/>
        <p:nvPr/>
      </p:nvGrpSpPr>
      <p:grpSpPr>
        <a:xfrm>
          <a:off x="0" y="0"/>
          <a:ext cx="0" cy="0"/>
          <a:chOff x="0" y="0"/>
          <a:chExt cx="0" cy="0"/>
        </a:xfrm>
      </p:grpSpPr>
      <p:pic>
        <p:nvPicPr>
          <p:cNvPr descr="preencoded.png" id="42" name="Google Shape;42;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3" name="Google Shape;43;p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44" name="Google Shape;44;p3"/>
          <p:cNvPicPr preferRelativeResize="0"/>
          <p:nvPr/>
        </p:nvPicPr>
        <p:blipFill rotWithShape="1">
          <a:blip r:embed="rId5">
            <a:alphaModFix/>
          </a:blip>
          <a:srcRect b="0" l="0" r="0" t="0"/>
          <a:stretch/>
        </p:blipFill>
        <p:spPr>
          <a:xfrm>
            <a:off x="2210076" y="177800"/>
            <a:ext cx="20208226" cy="13347700"/>
          </a:xfrm>
          <a:prstGeom prst="rect">
            <a:avLst/>
          </a:prstGeom>
          <a:noFill/>
          <a:ln>
            <a:noFill/>
          </a:ln>
        </p:spPr>
      </p:pic>
      <p:sp>
        <p:nvSpPr>
          <p:cNvPr id="45" name="Google Shape;45;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 name="Google Shape;46;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 name="Google Shape;47;p3"/>
          <p:cNvSpPr/>
          <p:nvPr/>
        </p:nvSpPr>
        <p:spPr>
          <a:xfrm rot="-137972">
            <a:off x="4261298" y="1925107"/>
            <a:ext cx="15860049" cy="389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Table of Contents</a:t>
            </a:r>
            <a:endParaRPr b="0" i="0" sz="20000" u="none" cap="none" strike="noStrike">
              <a:solidFill>
                <a:schemeClr val="dk1"/>
              </a:solidFill>
              <a:latin typeface="Calibri"/>
              <a:ea typeface="Calibri"/>
              <a:cs typeface="Calibri"/>
              <a:sym typeface="Calibri"/>
            </a:endParaRPr>
          </a:p>
        </p:txBody>
      </p:sp>
      <p:sp>
        <p:nvSpPr>
          <p:cNvPr id="48" name="Google Shape;48;p3"/>
          <p:cNvSpPr/>
          <p:nvPr/>
        </p:nvSpPr>
        <p:spPr>
          <a:xfrm>
            <a:off x="1308264" y="50419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4432854" y="5041900"/>
            <a:ext cx="1625803" cy="1625600"/>
          </a:xfrm>
          <a:prstGeom prst="roundRect">
            <a:avLst>
              <a:gd fmla="val 781313" name="adj"/>
            </a:avLst>
          </a:prstGeom>
          <a:solidFill>
            <a:srgbClr val="6B8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4881643" y="5230283"/>
            <a:ext cx="728224"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01</a:t>
            </a:r>
            <a:endParaRPr b="0" i="0" sz="6400" u="none" cap="none" strike="noStrike">
              <a:solidFill>
                <a:schemeClr val="dk1"/>
              </a:solidFill>
              <a:latin typeface="Calibri"/>
              <a:ea typeface="Calibri"/>
              <a:cs typeface="Calibri"/>
              <a:sym typeface="Calibri"/>
            </a:endParaRPr>
          </a:p>
        </p:txBody>
      </p:sp>
      <p:sp>
        <p:nvSpPr>
          <p:cNvPr id="51" name="Google Shape;51;p3"/>
          <p:cNvSpPr/>
          <p:nvPr/>
        </p:nvSpPr>
        <p:spPr>
          <a:xfrm>
            <a:off x="1308264" y="6972300"/>
            <a:ext cx="787498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172780" y="69723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Introduction</a:t>
            </a:r>
            <a:endParaRPr b="0" i="0" sz="6400" u="none" cap="none" strike="noStrike">
              <a:solidFill>
                <a:schemeClr val="dk1"/>
              </a:solidFill>
              <a:latin typeface="Calibri"/>
              <a:ea typeface="Calibri"/>
              <a:cs typeface="Calibri"/>
              <a:sym typeface="Calibri"/>
            </a:endParaRPr>
          </a:p>
        </p:txBody>
      </p:sp>
      <p:sp>
        <p:nvSpPr>
          <p:cNvPr id="53" name="Google Shape;53;p3"/>
          <p:cNvSpPr/>
          <p:nvPr/>
        </p:nvSpPr>
        <p:spPr>
          <a:xfrm>
            <a:off x="1240522" y="8051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p3"/>
          <p:cNvSpPr/>
          <p:nvPr/>
        </p:nvSpPr>
        <p:spPr>
          <a:xfrm>
            <a:off x="8687886" y="50419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1812476" y="5041900"/>
            <a:ext cx="1625803" cy="1625600"/>
          </a:xfrm>
          <a:prstGeom prst="roundRect">
            <a:avLst>
              <a:gd fmla="val 781313" name="adj"/>
            </a:avLst>
          </a:prstGeom>
          <a:solidFill>
            <a:srgbClr val="6B8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2178705" y="5230283"/>
            <a:ext cx="893345"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02</a:t>
            </a:r>
            <a:endParaRPr b="0" i="0" sz="6400" u="none" cap="none" strike="noStrike">
              <a:solidFill>
                <a:schemeClr val="dk1"/>
              </a:solidFill>
              <a:latin typeface="Calibri"/>
              <a:ea typeface="Calibri"/>
              <a:cs typeface="Calibri"/>
              <a:sym typeface="Calibri"/>
            </a:endParaRPr>
          </a:p>
        </p:txBody>
      </p:sp>
      <p:sp>
        <p:nvSpPr>
          <p:cNvPr id="57" name="Google Shape;57;p3"/>
          <p:cNvSpPr/>
          <p:nvPr/>
        </p:nvSpPr>
        <p:spPr>
          <a:xfrm>
            <a:off x="8687886" y="6972300"/>
            <a:ext cx="787498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552402" y="69723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Encounters</a:t>
            </a:r>
            <a:endParaRPr b="0" i="0" sz="6400" u="none" cap="none" strike="noStrike">
              <a:solidFill>
                <a:schemeClr val="dk1"/>
              </a:solidFill>
              <a:latin typeface="Calibri"/>
              <a:ea typeface="Calibri"/>
              <a:cs typeface="Calibri"/>
              <a:sym typeface="Calibri"/>
            </a:endParaRPr>
          </a:p>
        </p:txBody>
      </p:sp>
      <p:sp>
        <p:nvSpPr>
          <p:cNvPr id="59" name="Google Shape;59;p3"/>
          <p:cNvSpPr/>
          <p:nvPr/>
        </p:nvSpPr>
        <p:spPr>
          <a:xfrm>
            <a:off x="8620144" y="8051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6067508" y="50419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9192099" y="5041900"/>
            <a:ext cx="1625803" cy="1625600"/>
          </a:xfrm>
          <a:prstGeom prst="roundRect">
            <a:avLst>
              <a:gd fmla="val 781313" name="adj"/>
            </a:avLst>
          </a:prstGeom>
          <a:solidFill>
            <a:srgbClr val="6B8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9545626" y="5230283"/>
            <a:ext cx="918748"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03</a:t>
            </a:r>
            <a:endParaRPr b="0" i="0" sz="6400" u="none" cap="none" strike="noStrike">
              <a:solidFill>
                <a:schemeClr val="dk1"/>
              </a:solidFill>
              <a:latin typeface="Calibri"/>
              <a:ea typeface="Calibri"/>
              <a:cs typeface="Calibri"/>
              <a:sym typeface="Calibri"/>
            </a:endParaRPr>
          </a:p>
        </p:txBody>
      </p:sp>
      <p:sp>
        <p:nvSpPr>
          <p:cNvPr id="63" name="Google Shape;63;p3"/>
          <p:cNvSpPr/>
          <p:nvPr/>
        </p:nvSpPr>
        <p:spPr>
          <a:xfrm>
            <a:off x="16067508" y="6972300"/>
            <a:ext cx="787498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5932025" y="69723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Wonders</a:t>
            </a:r>
            <a:endParaRPr b="0" i="0" sz="6400" u="none" cap="none" strike="noStrike">
              <a:solidFill>
                <a:schemeClr val="dk1"/>
              </a:solidFill>
              <a:latin typeface="Calibri"/>
              <a:ea typeface="Calibri"/>
              <a:cs typeface="Calibri"/>
              <a:sym typeface="Calibri"/>
            </a:endParaRPr>
          </a:p>
        </p:txBody>
      </p:sp>
      <p:sp>
        <p:nvSpPr>
          <p:cNvPr id="65" name="Google Shape;65;p3"/>
          <p:cNvSpPr/>
          <p:nvPr/>
        </p:nvSpPr>
        <p:spPr>
          <a:xfrm>
            <a:off x="15999766" y="8051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4839305" y="89916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7963895" y="8991600"/>
            <a:ext cx="1625803" cy="1625600"/>
          </a:xfrm>
          <a:prstGeom prst="roundRect">
            <a:avLst>
              <a:gd fmla="val 781313" name="adj"/>
            </a:avLst>
          </a:prstGeom>
          <a:solidFill>
            <a:srgbClr val="6B8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8336475" y="9179983"/>
            <a:ext cx="880643"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04</a:t>
            </a:r>
            <a:endParaRPr b="0" i="0" sz="6400" u="none" cap="none" strike="noStrike">
              <a:solidFill>
                <a:schemeClr val="dk1"/>
              </a:solidFill>
              <a:latin typeface="Calibri"/>
              <a:ea typeface="Calibri"/>
              <a:cs typeface="Calibri"/>
              <a:sym typeface="Calibri"/>
            </a:endParaRPr>
          </a:p>
        </p:txBody>
      </p:sp>
      <p:sp>
        <p:nvSpPr>
          <p:cNvPr id="69" name="Google Shape;69;p3"/>
          <p:cNvSpPr/>
          <p:nvPr/>
        </p:nvSpPr>
        <p:spPr>
          <a:xfrm>
            <a:off x="4839305" y="10922000"/>
            <a:ext cx="787498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4703821" y="109220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Magic</a:t>
            </a:r>
            <a:endParaRPr b="0" i="0" sz="6400" u="none" cap="none" strike="noStrike">
              <a:solidFill>
                <a:schemeClr val="dk1"/>
              </a:solidFill>
              <a:latin typeface="Calibri"/>
              <a:ea typeface="Calibri"/>
              <a:cs typeface="Calibri"/>
              <a:sym typeface="Calibri"/>
            </a:endParaRPr>
          </a:p>
        </p:txBody>
      </p:sp>
      <p:sp>
        <p:nvSpPr>
          <p:cNvPr id="71" name="Google Shape;71;p3"/>
          <p:cNvSpPr/>
          <p:nvPr/>
        </p:nvSpPr>
        <p:spPr>
          <a:xfrm>
            <a:off x="4771563" y="12001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12218927" y="89535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5343518" y="8953500"/>
            <a:ext cx="1625803" cy="1625600"/>
          </a:xfrm>
          <a:prstGeom prst="roundRect">
            <a:avLst>
              <a:gd fmla="val 781313" name="adj"/>
            </a:avLst>
          </a:prstGeom>
          <a:solidFill>
            <a:srgbClr val="6B8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5709747" y="9141883"/>
            <a:ext cx="893345"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05</a:t>
            </a:r>
            <a:endParaRPr b="0" i="0" sz="6400" u="none" cap="none" strike="noStrike">
              <a:solidFill>
                <a:schemeClr val="dk1"/>
              </a:solidFill>
              <a:latin typeface="Calibri"/>
              <a:ea typeface="Calibri"/>
              <a:cs typeface="Calibri"/>
              <a:sym typeface="Calibri"/>
            </a:endParaRPr>
          </a:p>
        </p:txBody>
      </p:sp>
      <p:sp>
        <p:nvSpPr>
          <p:cNvPr id="75" name="Google Shape;75;p3"/>
          <p:cNvSpPr/>
          <p:nvPr/>
        </p:nvSpPr>
        <p:spPr>
          <a:xfrm>
            <a:off x="12218927" y="10883900"/>
            <a:ext cx="787498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2083444" y="10883900"/>
            <a:ext cx="8145951"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Adventure</a:t>
            </a:r>
            <a:endParaRPr b="0" i="0" sz="6400" u="none" cap="none" strike="noStrike">
              <a:solidFill>
                <a:schemeClr val="dk1"/>
              </a:solidFill>
              <a:latin typeface="Calibri"/>
              <a:ea typeface="Calibri"/>
              <a:cs typeface="Calibri"/>
              <a:sym typeface="Calibri"/>
            </a:endParaRPr>
          </a:p>
        </p:txBody>
      </p:sp>
      <p:sp>
        <p:nvSpPr>
          <p:cNvPr id="77" name="Google Shape;77;p3"/>
          <p:cNvSpPr/>
          <p:nvPr/>
        </p:nvSpPr>
        <p:spPr>
          <a:xfrm>
            <a:off x="12151185" y="1196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82" name="Shape 82"/>
        <p:cNvGrpSpPr/>
        <p:nvPr/>
      </p:nvGrpSpPr>
      <p:grpSpPr>
        <a:xfrm>
          <a:off x="0" y="0"/>
          <a:ext cx="0" cy="0"/>
          <a:chOff x="0" y="0"/>
          <a:chExt cx="0" cy="0"/>
        </a:xfrm>
      </p:grpSpPr>
      <p:pic>
        <p:nvPicPr>
          <p:cNvPr descr="preencoded.png" id="83" name="Google Shape;83;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84" name="Google Shape;84;p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85" name="Google Shape;8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6" name="Google Shape;86;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87" name="Google Shape;87;p4"/>
          <p:cNvPicPr preferRelativeResize="0"/>
          <p:nvPr/>
        </p:nvPicPr>
        <p:blipFill rotWithShape="1">
          <a:blip r:embed="rId6">
            <a:alphaModFix/>
          </a:blip>
          <a:srcRect b="0" l="0" r="0" t="0"/>
          <a:stretch/>
        </p:blipFill>
        <p:spPr>
          <a:xfrm>
            <a:off x="1727416" y="571500"/>
            <a:ext cx="13171546" cy="13144500"/>
          </a:xfrm>
          <a:prstGeom prst="rect">
            <a:avLst/>
          </a:prstGeom>
          <a:noFill/>
          <a:ln>
            <a:noFill/>
          </a:ln>
        </p:spPr>
      </p:pic>
      <p:sp>
        <p:nvSpPr>
          <p:cNvPr id="88" name="Google Shape;88;p4"/>
          <p:cNvSpPr/>
          <p:nvPr/>
        </p:nvSpPr>
        <p:spPr>
          <a:xfrm>
            <a:off x="3035679" y="4178300"/>
            <a:ext cx="10555019"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4"/>
          <p:cNvSpPr/>
          <p:nvPr/>
        </p:nvSpPr>
        <p:spPr>
          <a:xfrm>
            <a:off x="2599592" y="4178300"/>
            <a:ext cx="11427195" cy="389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0000" u="none" cap="none" strike="noStrike">
                <a:solidFill>
                  <a:srgbClr val="6B8D85"/>
                </a:solidFill>
                <a:latin typeface="Delicious Handrawn"/>
                <a:ea typeface="Delicious Handrawn"/>
                <a:cs typeface="Delicious Handrawn"/>
                <a:sym typeface="Delicious Handrawn"/>
              </a:rPr>
              <a:t>Introduction</a:t>
            </a:r>
            <a:endParaRPr b="0" i="0" sz="20000" u="none" cap="none" strike="noStrike">
              <a:solidFill>
                <a:schemeClr val="dk1"/>
              </a:solidFill>
              <a:latin typeface="Calibri"/>
              <a:ea typeface="Calibri"/>
              <a:cs typeface="Calibri"/>
              <a:sym typeface="Calibri"/>
            </a:endParaRPr>
          </a:p>
        </p:txBody>
      </p:sp>
      <p:sp>
        <p:nvSpPr>
          <p:cNvPr id="90" name="Google Shape;90;p4"/>
          <p:cNvSpPr/>
          <p:nvPr/>
        </p:nvSpPr>
        <p:spPr>
          <a:xfrm>
            <a:off x="2967938" y="7531100"/>
            <a:ext cx="10690503"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95" name="Shape 95"/>
        <p:cNvGrpSpPr/>
        <p:nvPr/>
      </p:nvGrpSpPr>
      <p:grpSpPr>
        <a:xfrm>
          <a:off x="0" y="0"/>
          <a:ext cx="0" cy="0"/>
          <a:chOff x="0" y="0"/>
          <a:chExt cx="0" cy="0"/>
        </a:xfrm>
      </p:grpSpPr>
      <p:pic>
        <p:nvPicPr>
          <p:cNvPr descr="preencoded.png" id="96" name="Google Shape;96;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97" name="Google Shape;97;p5"/>
          <p:cNvPicPr preferRelativeResize="0"/>
          <p:nvPr/>
        </p:nvPicPr>
        <p:blipFill rotWithShape="1">
          <a:blip r:embed="rId4">
            <a:alphaModFix/>
          </a:blip>
          <a:srcRect b="0" l="0" r="0" t="0"/>
          <a:stretch/>
        </p:blipFill>
        <p:spPr>
          <a:xfrm>
            <a:off x="0" y="2108200"/>
            <a:ext cx="24387048" cy="11607800"/>
          </a:xfrm>
          <a:prstGeom prst="rect">
            <a:avLst/>
          </a:prstGeom>
          <a:noFill/>
          <a:ln>
            <a:noFill/>
          </a:ln>
        </p:spPr>
      </p:pic>
      <p:pic>
        <p:nvPicPr>
          <p:cNvPr descr="preencoded.png" id="98" name="Google Shape;98;p5"/>
          <p:cNvPicPr preferRelativeResize="0"/>
          <p:nvPr/>
        </p:nvPicPr>
        <p:blipFill rotWithShape="1">
          <a:blip r:embed="rId5">
            <a:alphaModFix/>
          </a:blip>
          <a:srcRect b="0" l="0" r="0" t="0"/>
          <a:stretch/>
        </p:blipFill>
        <p:spPr>
          <a:xfrm>
            <a:off x="1778222" y="850900"/>
            <a:ext cx="20830603" cy="12865100"/>
          </a:xfrm>
          <a:prstGeom prst="rect">
            <a:avLst/>
          </a:prstGeom>
          <a:noFill/>
          <a:ln>
            <a:noFill/>
          </a:ln>
        </p:spPr>
      </p:pic>
      <p:pic>
        <p:nvPicPr>
          <p:cNvPr descr="preencoded.png" id="99" name="Google Shape;99;p5"/>
          <p:cNvPicPr preferRelativeResize="0"/>
          <p:nvPr/>
        </p:nvPicPr>
        <p:blipFill rotWithShape="1">
          <a:blip r:embed="rId6">
            <a:alphaModFix/>
          </a:blip>
          <a:srcRect b="0" l="0" r="0" t="0"/>
          <a:stretch/>
        </p:blipFill>
        <p:spPr>
          <a:xfrm>
            <a:off x="9932641" y="11125200"/>
            <a:ext cx="2934067" cy="2590800"/>
          </a:xfrm>
          <a:prstGeom prst="rect">
            <a:avLst/>
          </a:prstGeom>
          <a:noFill/>
          <a:ln>
            <a:noFill/>
          </a:ln>
        </p:spPr>
      </p:pic>
      <p:sp>
        <p:nvSpPr>
          <p:cNvPr id="100" name="Google Shape;10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1" name="Google Shape;101;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2" name="Google Shape;102;p5"/>
          <p:cNvSpPr/>
          <p:nvPr/>
        </p:nvSpPr>
        <p:spPr>
          <a:xfrm>
            <a:off x="2959470" y="2743200"/>
            <a:ext cx="1742234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The Realm of the Extraordinary</a:t>
            </a:r>
            <a:endParaRPr b="0" i="0" sz="12800" u="none" cap="none" strike="noStrike">
              <a:solidFill>
                <a:schemeClr val="dk1"/>
              </a:solidFill>
              <a:latin typeface="Calibri"/>
              <a:ea typeface="Calibri"/>
              <a:cs typeface="Calibri"/>
              <a:sym typeface="Calibri"/>
            </a:endParaRPr>
          </a:p>
        </p:txBody>
      </p:sp>
      <p:sp>
        <p:nvSpPr>
          <p:cNvPr id="103" name="Google Shape;103;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4" name="Google Shape;104;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09" name="Shape 109"/>
        <p:cNvGrpSpPr/>
        <p:nvPr/>
      </p:nvGrpSpPr>
      <p:grpSpPr>
        <a:xfrm>
          <a:off x="0" y="0"/>
          <a:ext cx="0" cy="0"/>
          <a:chOff x="0" y="0"/>
          <a:chExt cx="0" cy="0"/>
        </a:xfrm>
      </p:grpSpPr>
      <p:pic>
        <p:nvPicPr>
          <p:cNvPr descr="preencoded.png" id="110" name="Google Shape;110;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11" name="Google Shape;111;p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12" name="Google Shape;112;p6"/>
          <p:cNvPicPr preferRelativeResize="0"/>
          <p:nvPr/>
        </p:nvPicPr>
        <p:blipFill rotWithShape="1">
          <a:blip r:embed="rId5">
            <a:alphaModFix/>
          </a:blip>
          <a:srcRect b="0" l="0" r="0" t="0"/>
          <a:stretch/>
        </p:blipFill>
        <p:spPr>
          <a:xfrm>
            <a:off x="0" y="0"/>
            <a:ext cx="15089486" cy="13716000"/>
          </a:xfrm>
          <a:prstGeom prst="rect">
            <a:avLst/>
          </a:prstGeom>
          <a:noFill/>
          <a:ln>
            <a:noFill/>
          </a:ln>
        </p:spPr>
      </p:pic>
      <p:pic>
        <p:nvPicPr>
          <p:cNvPr descr="preencoded.png" id="113" name="Google Shape;113;p6"/>
          <p:cNvPicPr preferRelativeResize="0"/>
          <p:nvPr/>
        </p:nvPicPr>
        <p:blipFill rotWithShape="1">
          <a:blip r:embed="rId6">
            <a:alphaModFix/>
          </a:blip>
          <a:srcRect b="0" l="0" r="0" t="0"/>
          <a:stretch/>
        </p:blipFill>
        <p:spPr>
          <a:xfrm>
            <a:off x="12726991" y="304800"/>
            <a:ext cx="10555019" cy="13106400"/>
          </a:xfrm>
          <a:prstGeom prst="rect">
            <a:avLst/>
          </a:prstGeom>
          <a:noFill/>
          <a:ln>
            <a:noFill/>
          </a:ln>
        </p:spPr>
      </p:pic>
      <p:sp>
        <p:nvSpPr>
          <p:cNvPr id="114" name="Google Shape;114;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5" name="Google Shape;115;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6" name="Google Shape;116;p6"/>
          <p:cNvSpPr/>
          <p:nvPr/>
        </p:nvSpPr>
        <p:spPr>
          <a:xfrm>
            <a:off x="13057232" y="2705100"/>
            <a:ext cx="9907238"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7" name="Google Shape;117;p6"/>
          <p:cNvPicPr preferRelativeResize="0"/>
          <p:nvPr/>
        </p:nvPicPr>
        <p:blipFill rotWithShape="1">
          <a:blip r:embed="rId8">
            <a:alphaModFix/>
          </a:blip>
          <a:srcRect b="0" l="0" r="0" t="0"/>
          <a:stretch/>
        </p:blipFill>
        <p:spPr>
          <a:xfrm>
            <a:off x="13057232" y="3718551"/>
            <a:ext cx="1625803" cy="1592591"/>
          </a:xfrm>
          <a:prstGeom prst="rect">
            <a:avLst/>
          </a:prstGeom>
          <a:noFill/>
          <a:ln>
            <a:noFill/>
          </a:ln>
        </p:spPr>
      </p:pic>
      <p:sp>
        <p:nvSpPr>
          <p:cNvPr id="118" name="Google Shape;118;p6"/>
          <p:cNvSpPr/>
          <p:nvPr/>
        </p:nvSpPr>
        <p:spPr>
          <a:xfrm>
            <a:off x="15089486" y="27051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6"/>
          <p:cNvSpPr/>
          <p:nvPr/>
        </p:nvSpPr>
        <p:spPr>
          <a:xfrm>
            <a:off x="15089486" y="2705100"/>
            <a:ext cx="8145951"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Unicorn Sightings</a:t>
            </a:r>
            <a:endParaRPr b="0" i="0" sz="6400" u="none" cap="none" strike="noStrike">
              <a:solidFill>
                <a:schemeClr val="dk1"/>
              </a:solidFill>
              <a:latin typeface="Calibri"/>
              <a:ea typeface="Calibri"/>
              <a:cs typeface="Calibri"/>
              <a:sym typeface="Calibri"/>
            </a:endParaRPr>
          </a:p>
        </p:txBody>
      </p:sp>
      <p:sp>
        <p:nvSpPr>
          <p:cNvPr id="120" name="Google Shape;120;p6"/>
          <p:cNvSpPr/>
          <p:nvPr/>
        </p:nvSpPr>
        <p:spPr>
          <a:xfrm>
            <a:off x="15089486" y="38862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1" name="Google Shape;121;p6"/>
          <p:cNvSpPr/>
          <p:nvPr/>
        </p:nvSpPr>
        <p:spPr>
          <a:xfrm>
            <a:off x="13057232" y="6858000"/>
            <a:ext cx="9907238"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2" name="Google Shape;122;p6"/>
          <p:cNvPicPr preferRelativeResize="0"/>
          <p:nvPr/>
        </p:nvPicPr>
        <p:blipFill rotWithShape="1">
          <a:blip r:embed="rId9">
            <a:alphaModFix/>
          </a:blip>
          <a:srcRect b="0" l="0" r="0" t="0"/>
          <a:stretch/>
        </p:blipFill>
        <p:spPr>
          <a:xfrm>
            <a:off x="13057232" y="7951372"/>
            <a:ext cx="1625803" cy="1432762"/>
          </a:xfrm>
          <a:prstGeom prst="rect">
            <a:avLst/>
          </a:prstGeom>
          <a:noFill/>
          <a:ln>
            <a:noFill/>
          </a:ln>
        </p:spPr>
      </p:pic>
      <p:sp>
        <p:nvSpPr>
          <p:cNvPr id="123" name="Google Shape;123;p6"/>
          <p:cNvSpPr/>
          <p:nvPr/>
        </p:nvSpPr>
        <p:spPr>
          <a:xfrm>
            <a:off x="15089486" y="6858000"/>
            <a:ext cx="7874984" cy="361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15089486" y="6858000"/>
            <a:ext cx="8145951"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Dragon Taming</a:t>
            </a:r>
            <a:endParaRPr b="0" i="0" sz="6400" u="none" cap="none" strike="noStrike">
              <a:solidFill>
                <a:schemeClr val="dk1"/>
              </a:solidFill>
              <a:latin typeface="Calibri"/>
              <a:ea typeface="Calibri"/>
              <a:cs typeface="Calibri"/>
              <a:sym typeface="Calibri"/>
            </a:endParaRPr>
          </a:p>
        </p:txBody>
      </p:sp>
      <p:sp>
        <p:nvSpPr>
          <p:cNvPr id="125" name="Google Shape;125;p6"/>
          <p:cNvSpPr/>
          <p:nvPr/>
        </p:nvSpPr>
        <p:spPr>
          <a:xfrm>
            <a:off x="15089486" y="80391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30" name="Shape 130"/>
        <p:cNvGrpSpPr/>
        <p:nvPr/>
      </p:nvGrpSpPr>
      <p:grpSpPr>
        <a:xfrm>
          <a:off x="0" y="0"/>
          <a:ext cx="0" cy="0"/>
          <a:chOff x="0" y="0"/>
          <a:chExt cx="0" cy="0"/>
        </a:xfrm>
      </p:grpSpPr>
      <p:pic>
        <p:nvPicPr>
          <p:cNvPr descr="preencoded.png" id="131" name="Google Shape;131;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32" name="Google Shape;132;p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33" name="Google Shape;133;p7"/>
          <p:cNvPicPr preferRelativeResize="0"/>
          <p:nvPr/>
        </p:nvPicPr>
        <p:blipFill rotWithShape="1">
          <a:blip r:embed="rId5">
            <a:alphaModFix/>
          </a:blip>
          <a:srcRect b="0" l="0" r="0" t="0"/>
          <a:stretch/>
        </p:blipFill>
        <p:spPr>
          <a:xfrm>
            <a:off x="1882365" y="0"/>
            <a:ext cx="20863647" cy="13716000"/>
          </a:xfrm>
          <a:prstGeom prst="rect">
            <a:avLst/>
          </a:prstGeom>
          <a:noFill/>
          <a:ln>
            <a:noFill/>
          </a:ln>
        </p:spPr>
      </p:pic>
      <p:sp>
        <p:nvSpPr>
          <p:cNvPr id="134" name="Google Shape;13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5" name="Google Shape;135;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6" name="Google Shape;136;p7"/>
          <p:cNvSpPr/>
          <p:nvPr/>
        </p:nvSpPr>
        <p:spPr>
          <a:xfrm>
            <a:off x="3543743" y="2019300"/>
            <a:ext cx="8129016" cy="1032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7" name="Google Shape;137;p7"/>
          <p:cNvPicPr preferRelativeResize="0"/>
          <p:nvPr/>
        </p:nvPicPr>
        <p:blipFill rotWithShape="1">
          <a:blip r:embed="rId7">
            <a:alphaModFix/>
          </a:blip>
          <a:srcRect b="0" l="0" r="0" t="0"/>
          <a:stretch/>
        </p:blipFill>
        <p:spPr>
          <a:xfrm>
            <a:off x="6025139" y="2019300"/>
            <a:ext cx="3166227" cy="1625600"/>
          </a:xfrm>
          <a:prstGeom prst="rect">
            <a:avLst/>
          </a:prstGeom>
          <a:noFill/>
          <a:ln>
            <a:noFill/>
          </a:ln>
        </p:spPr>
      </p:pic>
      <p:sp>
        <p:nvSpPr>
          <p:cNvPr id="138" name="Google Shape;138;p7"/>
          <p:cNvSpPr/>
          <p:nvPr/>
        </p:nvSpPr>
        <p:spPr>
          <a:xfrm>
            <a:off x="5182248" y="3949700"/>
            <a:ext cx="4852006" cy="97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5182248" y="3949700"/>
            <a:ext cx="5122974"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Unicorn Sightings</a:t>
            </a:r>
            <a:endParaRPr b="0" i="0" sz="6400" u="none" cap="none" strike="noStrike">
              <a:solidFill>
                <a:schemeClr val="dk1"/>
              </a:solidFill>
              <a:latin typeface="Calibri"/>
              <a:ea typeface="Calibri"/>
              <a:cs typeface="Calibri"/>
              <a:sym typeface="Calibri"/>
            </a:endParaRPr>
          </a:p>
        </p:txBody>
      </p:sp>
      <p:sp>
        <p:nvSpPr>
          <p:cNvPr id="140" name="Google Shape;140;p7"/>
          <p:cNvSpPr/>
          <p:nvPr/>
        </p:nvSpPr>
        <p:spPr>
          <a:xfrm>
            <a:off x="3543743" y="52324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a:off x="3476001" y="52324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42" name="Google Shape;142;p7"/>
          <p:cNvPicPr preferRelativeResize="0"/>
          <p:nvPr/>
        </p:nvPicPr>
        <p:blipFill rotWithShape="1">
          <a:blip r:embed="rId8">
            <a:alphaModFix/>
          </a:blip>
          <a:srcRect b="0" l="0" r="0" t="0"/>
          <a:stretch/>
        </p:blipFill>
        <p:spPr>
          <a:xfrm>
            <a:off x="3543743" y="7366000"/>
            <a:ext cx="8129016" cy="4978400"/>
          </a:xfrm>
          <a:prstGeom prst="rect">
            <a:avLst/>
          </a:prstGeom>
          <a:noFill/>
          <a:ln>
            <a:noFill/>
          </a:ln>
        </p:spPr>
      </p:pic>
      <p:sp>
        <p:nvSpPr>
          <p:cNvPr id="143" name="Google Shape;143;p7"/>
          <p:cNvSpPr/>
          <p:nvPr/>
        </p:nvSpPr>
        <p:spPr>
          <a:xfrm>
            <a:off x="12663483" y="2019300"/>
            <a:ext cx="8129016" cy="1032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4" name="Google Shape;144;p7"/>
          <p:cNvPicPr preferRelativeResize="0"/>
          <p:nvPr/>
        </p:nvPicPr>
        <p:blipFill rotWithShape="1">
          <a:blip r:embed="rId9">
            <a:alphaModFix/>
          </a:blip>
          <a:srcRect b="0" l="0" r="0" t="0"/>
          <a:stretch/>
        </p:blipFill>
        <p:spPr>
          <a:xfrm>
            <a:off x="15879065" y="2019300"/>
            <a:ext cx="1697851" cy="1625600"/>
          </a:xfrm>
          <a:prstGeom prst="rect">
            <a:avLst/>
          </a:prstGeom>
          <a:noFill/>
          <a:ln>
            <a:noFill/>
          </a:ln>
        </p:spPr>
      </p:pic>
      <p:sp>
        <p:nvSpPr>
          <p:cNvPr id="145" name="Google Shape;145;p7"/>
          <p:cNvSpPr/>
          <p:nvPr/>
        </p:nvSpPr>
        <p:spPr>
          <a:xfrm>
            <a:off x="14689386" y="3949700"/>
            <a:ext cx="4077210" cy="97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14689386" y="3949700"/>
            <a:ext cx="4348177"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Dragon Taming</a:t>
            </a:r>
            <a:endParaRPr b="0" i="0" sz="6400" u="none" cap="none" strike="noStrike">
              <a:solidFill>
                <a:schemeClr val="dk1"/>
              </a:solidFill>
              <a:latin typeface="Calibri"/>
              <a:ea typeface="Calibri"/>
              <a:cs typeface="Calibri"/>
              <a:sym typeface="Calibri"/>
            </a:endParaRPr>
          </a:p>
        </p:txBody>
      </p:sp>
      <p:sp>
        <p:nvSpPr>
          <p:cNvPr id="147" name="Google Shape;147;p7"/>
          <p:cNvSpPr/>
          <p:nvPr/>
        </p:nvSpPr>
        <p:spPr>
          <a:xfrm>
            <a:off x="12663483" y="52324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
          <p:cNvSpPr/>
          <p:nvPr/>
        </p:nvSpPr>
        <p:spPr>
          <a:xfrm>
            <a:off x="12595741" y="52324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preencoded.png" id="149" name="Google Shape;149;p7"/>
          <p:cNvPicPr preferRelativeResize="0"/>
          <p:nvPr/>
        </p:nvPicPr>
        <p:blipFill rotWithShape="1">
          <a:blip r:embed="rId10">
            <a:alphaModFix/>
          </a:blip>
          <a:srcRect b="0" l="0" r="0" t="0"/>
          <a:stretch/>
        </p:blipFill>
        <p:spPr>
          <a:xfrm>
            <a:off x="12663483" y="7366000"/>
            <a:ext cx="8129016" cy="4978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4" name="Shape 154"/>
        <p:cNvGrpSpPr/>
        <p:nvPr/>
      </p:nvGrpSpPr>
      <p:grpSpPr>
        <a:xfrm>
          <a:off x="0" y="0"/>
          <a:ext cx="0" cy="0"/>
          <a:chOff x="0" y="0"/>
          <a:chExt cx="0" cy="0"/>
        </a:xfrm>
      </p:grpSpPr>
      <p:pic>
        <p:nvPicPr>
          <p:cNvPr descr="preencoded.png" id="155" name="Google Shape;155;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56" name="Google Shape;156;p8"/>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57" name="Google Shape;157;p8"/>
          <p:cNvPicPr preferRelativeResize="0"/>
          <p:nvPr/>
        </p:nvPicPr>
        <p:blipFill rotWithShape="1">
          <a:blip r:embed="rId5">
            <a:alphaModFix/>
          </a:blip>
          <a:srcRect b="0" l="0" r="0" t="0"/>
          <a:stretch/>
        </p:blipFill>
        <p:spPr>
          <a:xfrm>
            <a:off x="2146568" y="1409700"/>
            <a:ext cx="20716289" cy="10528300"/>
          </a:xfrm>
          <a:prstGeom prst="rect">
            <a:avLst/>
          </a:prstGeom>
          <a:noFill/>
          <a:ln>
            <a:noFill/>
          </a:ln>
        </p:spPr>
      </p:pic>
      <p:sp>
        <p:nvSpPr>
          <p:cNvPr id="158" name="Google Shape;15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9" name="Google Shape;159;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0" name="Google Shape;160;p8"/>
          <p:cNvSpPr/>
          <p:nvPr/>
        </p:nvSpPr>
        <p:spPr>
          <a:xfrm>
            <a:off x="5842730" y="4229100"/>
            <a:ext cx="12701588" cy="59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5842730" y="4229100"/>
            <a:ext cx="12972555" cy="5160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00000"/>
                </a:solidFill>
                <a:latin typeface="Delicious Handrawn"/>
                <a:ea typeface="Delicious Handrawn"/>
                <a:cs typeface="Delicious Handrawn"/>
                <a:sym typeface="Delicious Handrawn"/>
              </a:rPr>
              <a:t>Fantasy is the gateway to the impossible, the land where the ordinary becomes extraordinary, and the impossible becomes possible. It is the realm of the imagination, where anything can happen and everything is possible.</a:t>
            </a:r>
            <a:endParaRPr b="0" i="0" sz="6400" u="none" cap="none" strike="noStrike">
              <a:solidFill>
                <a:schemeClr val="dk1"/>
              </a:solidFill>
              <a:latin typeface="Calibri"/>
              <a:ea typeface="Calibri"/>
              <a:cs typeface="Calibri"/>
              <a:sym typeface="Calibri"/>
            </a:endParaRPr>
          </a:p>
        </p:txBody>
      </p:sp>
      <p:sp>
        <p:nvSpPr>
          <p:cNvPr id="162" name="Google Shape;162;p8"/>
          <p:cNvSpPr/>
          <p:nvPr/>
        </p:nvSpPr>
        <p:spPr>
          <a:xfrm>
            <a:off x="14695737" y="9423400"/>
            <a:ext cx="405180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elicious Handrawn"/>
                <a:ea typeface="Delicious Handrawn"/>
                <a:cs typeface="Delicious Handrawn"/>
                <a:sym typeface="Delicious Handrawn"/>
              </a:rPr>
              <a:t>The Dream Weaver</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67" name="Shape 167"/>
        <p:cNvGrpSpPr/>
        <p:nvPr/>
      </p:nvGrpSpPr>
      <p:grpSpPr>
        <a:xfrm>
          <a:off x="0" y="0"/>
          <a:ext cx="0" cy="0"/>
          <a:chOff x="0" y="0"/>
          <a:chExt cx="0" cy="0"/>
        </a:xfrm>
      </p:grpSpPr>
      <p:pic>
        <p:nvPicPr>
          <p:cNvPr descr="preencoded.png" id="168" name="Google Shape;168;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69" name="Google Shape;169;p9"/>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70" name="Google Shape;170;p9"/>
          <p:cNvPicPr preferRelativeResize="0"/>
          <p:nvPr/>
        </p:nvPicPr>
        <p:blipFill rotWithShape="1">
          <a:blip r:embed="rId5">
            <a:alphaModFix/>
          </a:blip>
          <a:srcRect b="0" l="0" r="0" t="0"/>
          <a:stretch/>
        </p:blipFill>
        <p:spPr>
          <a:xfrm>
            <a:off x="2641930" y="0"/>
            <a:ext cx="19636654" cy="13716000"/>
          </a:xfrm>
          <a:prstGeom prst="rect">
            <a:avLst/>
          </a:prstGeom>
          <a:noFill/>
          <a:ln>
            <a:noFill/>
          </a:ln>
        </p:spPr>
      </p:pic>
      <p:sp>
        <p:nvSpPr>
          <p:cNvPr id="171" name="Google Shape;17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2" name="Google Shape;172;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3" name="Google Shape;173;p9"/>
          <p:cNvSpPr/>
          <p:nvPr/>
        </p:nvSpPr>
        <p:spPr>
          <a:xfrm>
            <a:off x="5609868" y="1981200"/>
            <a:ext cx="1318001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6B8D85"/>
                </a:solidFill>
                <a:latin typeface="Delicious Handrawn"/>
                <a:ea typeface="Delicious Handrawn"/>
                <a:cs typeface="Delicious Handrawn"/>
                <a:sym typeface="Delicious Handrawn"/>
              </a:rPr>
              <a:t>The Magic of Dragons</a:t>
            </a:r>
            <a:endParaRPr b="0" i="0" sz="12800" u="none" cap="none" strike="noStrike">
              <a:solidFill>
                <a:schemeClr val="dk1"/>
              </a:solidFill>
              <a:latin typeface="Calibri"/>
              <a:ea typeface="Calibri"/>
              <a:cs typeface="Calibri"/>
              <a:sym typeface="Calibri"/>
            </a:endParaRPr>
          </a:p>
        </p:txBody>
      </p:sp>
      <p:sp>
        <p:nvSpPr>
          <p:cNvPr id="174" name="Google Shape;174;p9"/>
          <p:cNvSpPr/>
          <p:nvPr/>
        </p:nvSpPr>
        <p:spPr>
          <a:xfrm>
            <a:off x="8090911" y="44958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8090911" y="4495800"/>
            <a:ext cx="8205226" cy="8204200"/>
          </a:xfrm>
          <a:prstGeom prst="ellipse">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9119740" y="6388100"/>
            <a:ext cx="6160270" cy="6159500"/>
          </a:xfrm>
          <a:prstGeom prst="ellipse">
            <a:avLst/>
          </a:prstGeom>
          <a:solidFill>
            <a:srgbClr val="F2D7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10148568" y="8267700"/>
            <a:ext cx="4089911" cy="4089400"/>
          </a:xfrm>
          <a:prstGeom prst="ellipse">
            <a:avLst/>
          </a:prstGeom>
          <a:solidFill>
            <a:srgbClr val="6B8D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11448364" y="4881033"/>
            <a:ext cx="1464916"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6B8D85"/>
                </a:solidFill>
                <a:latin typeface="Delicious Handrawn"/>
                <a:ea typeface="Delicious Handrawn"/>
                <a:cs typeface="Delicious Handrawn"/>
                <a:sym typeface="Delicious Handrawn"/>
              </a:rPr>
              <a:t>6.7M</a:t>
            </a:r>
            <a:endParaRPr b="0" i="0" sz="6400" u="none" cap="none" strike="noStrike">
              <a:solidFill>
                <a:schemeClr val="dk1"/>
              </a:solidFill>
              <a:latin typeface="Calibri"/>
              <a:ea typeface="Calibri"/>
              <a:cs typeface="Calibri"/>
              <a:sym typeface="Calibri"/>
            </a:endParaRPr>
          </a:p>
        </p:txBody>
      </p:sp>
      <p:sp>
        <p:nvSpPr>
          <p:cNvPr id="179" name="Google Shape;179;p9"/>
          <p:cNvSpPr/>
          <p:nvPr/>
        </p:nvSpPr>
        <p:spPr>
          <a:xfrm>
            <a:off x="11435663" y="9694333"/>
            <a:ext cx="1528424"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2.3M</a:t>
            </a:r>
            <a:endParaRPr b="0" i="0" sz="6400" u="none" cap="none" strike="noStrike">
              <a:solidFill>
                <a:schemeClr val="dk1"/>
              </a:solidFill>
              <a:latin typeface="Calibri"/>
              <a:ea typeface="Calibri"/>
              <a:cs typeface="Calibri"/>
              <a:sym typeface="Calibri"/>
            </a:endParaRPr>
          </a:p>
        </p:txBody>
      </p:sp>
      <p:sp>
        <p:nvSpPr>
          <p:cNvPr id="180" name="Google Shape;180;p9"/>
          <p:cNvSpPr/>
          <p:nvPr/>
        </p:nvSpPr>
        <p:spPr>
          <a:xfrm>
            <a:off x="11473767" y="6760633"/>
            <a:ext cx="1452215" cy="12488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Delicious Handrawn"/>
                <a:ea typeface="Delicious Handrawn"/>
                <a:cs typeface="Delicious Handrawn"/>
                <a:sym typeface="Delicious Handrawn"/>
              </a:rPr>
              <a:t>4.4M</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2023-03-28T10:06:40Z</dcterms:created>
  <dc:creator>PptxGenJS</dc:creator>
</cp:coreProperties>
</file>