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17-01-2025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நன்றியோடு</a:t>
            </a:r>
            <a:r>
              <a:rPr lang="ta-IN" dirty="0"/>
              <a:t> நான் </a:t>
            </a:r>
            <a:r>
              <a:rPr lang="ta-IN" dirty="0" err="1"/>
              <a:t>பாடிடுவேன்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இம்மட்டும்</a:t>
            </a:r>
            <a:r>
              <a:rPr lang="ta-IN" dirty="0"/>
              <a:t> </a:t>
            </a:r>
            <a:r>
              <a:rPr lang="ta-IN" dirty="0" err="1"/>
              <a:t>நடத்தினவர்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தடைகள்</a:t>
            </a:r>
            <a:r>
              <a:rPr lang="ta-IN" dirty="0"/>
              <a:t> </a:t>
            </a:r>
            <a:r>
              <a:rPr lang="ta-IN" dirty="0" err="1"/>
              <a:t>வந்தபோதும்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எப்பக்கம்</a:t>
            </a:r>
            <a:r>
              <a:rPr lang="ta-IN" dirty="0"/>
              <a:t>  </a:t>
            </a:r>
            <a:r>
              <a:rPr lang="ta-IN" dirty="0" err="1"/>
              <a:t>நெருக்கப்பட்டும்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குறைவுகள்</a:t>
            </a:r>
            <a:r>
              <a:rPr lang="ta-IN" dirty="0"/>
              <a:t>  </a:t>
            </a:r>
            <a:r>
              <a:rPr lang="ta-IN" dirty="0" err="1"/>
              <a:t>வந்தபோதும்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390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நன்றியோடு</a:t>
            </a:r>
            <a:r>
              <a:rPr lang="ta-IN" dirty="0"/>
              <a:t> நான் </a:t>
            </a:r>
            <a:r>
              <a:rPr lang="ta-IN" dirty="0" err="1"/>
              <a:t>பாடிடுவேன்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இம்மட்டும்</a:t>
            </a:r>
            <a:r>
              <a:rPr lang="ta-IN" dirty="0"/>
              <a:t> </a:t>
            </a:r>
            <a:r>
              <a:rPr lang="ta-IN" dirty="0" err="1"/>
              <a:t>நடத்தினவர்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தடைகள்</a:t>
            </a:r>
            <a:r>
              <a:rPr lang="ta-IN" dirty="0"/>
              <a:t> </a:t>
            </a:r>
            <a:r>
              <a:rPr lang="ta-IN" dirty="0" err="1"/>
              <a:t>வந்தபோதும்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எப்பக்கம்</a:t>
            </a:r>
            <a:r>
              <a:rPr lang="ta-IN" dirty="0"/>
              <a:t>  </a:t>
            </a:r>
            <a:r>
              <a:rPr lang="ta-IN" dirty="0" err="1"/>
              <a:t>நெருக்கப்பட்டும்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குறைவுகள்</a:t>
            </a:r>
            <a:r>
              <a:rPr lang="ta-IN" dirty="0"/>
              <a:t>  </a:t>
            </a:r>
            <a:r>
              <a:rPr lang="ta-IN" dirty="0" err="1"/>
              <a:t>வந்தபோதும்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4635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நன்றியோடு</a:t>
            </a:r>
            <a:r>
              <a:rPr lang="ta-IN" dirty="0"/>
              <a:t> நான் </a:t>
            </a:r>
            <a:r>
              <a:rPr lang="ta-IN" dirty="0" err="1"/>
              <a:t>பாடிடுவேன்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இம்மட்டும்</a:t>
            </a:r>
            <a:r>
              <a:rPr lang="ta-IN" dirty="0"/>
              <a:t> </a:t>
            </a:r>
            <a:r>
              <a:rPr lang="ta-IN" dirty="0" err="1"/>
              <a:t>நடத்தினவர்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தடைகள்</a:t>
            </a:r>
            <a:r>
              <a:rPr lang="ta-IN" dirty="0"/>
              <a:t> </a:t>
            </a:r>
            <a:r>
              <a:rPr lang="ta-IN" dirty="0" err="1"/>
              <a:t>வந்தபோதும்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எப்பக்கம்</a:t>
            </a:r>
            <a:r>
              <a:rPr lang="ta-IN" dirty="0"/>
              <a:t>  </a:t>
            </a:r>
            <a:r>
              <a:rPr lang="ta-IN" dirty="0" err="1"/>
              <a:t>நெருக்கப்பட்டும்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குறைவுகள்</a:t>
            </a:r>
            <a:r>
              <a:rPr lang="ta-IN" dirty="0"/>
              <a:t>  </a:t>
            </a:r>
            <a:r>
              <a:rPr lang="ta-IN" dirty="0" err="1"/>
              <a:t>வந்தபோதும்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3713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நன்றியோடு</a:t>
            </a:r>
            <a:r>
              <a:rPr lang="ta-IN" dirty="0"/>
              <a:t> நான் </a:t>
            </a:r>
            <a:r>
              <a:rPr lang="ta-IN" dirty="0" err="1"/>
              <a:t>பாடிடுவேன்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இம்மட்டும்</a:t>
            </a:r>
            <a:r>
              <a:rPr lang="ta-IN" dirty="0"/>
              <a:t> </a:t>
            </a:r>
            <a:r>
              <a:rPr lang="ta-IN" dirty="0" err="1"/>
              <a:t>நடத்தினவர்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தடைகள்</a:t>
            </a:r>
            <a:r>
              <a:rPr lang="ta-IN" dirty="0"/>
              <a:t> </a:t>
            </a:r>
            <a:r>
              <a:rPr lang="ta-IN" dirty="0" err="1"/>
              <a:t>வந்தபோதும்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எப்பக்கம்</a:t>
            </a:r>
            <a:r>
              <a:rPr lang="ta-IN" dirty="0"/>
              <a:t>  </a:t>
            </a:r>
            <a:r>
              <a:rPr lang="ta-IN" dirty="0" err="1"/>
              <a:t>நெருக்கப்பட்டும்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குறைவுகள்</a:t>
            </a:r>
            <a:r>
              <a:rPr lang="ta-IN" dirty="0"/>
              <a:t>  </a:t>
            </a:r>
            <a:r>
              <a:rPr lang="ta-IN" dirty="0" err="1"/>
              <a:t>வந்தபோதும்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952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நன்றியோடு</a:t>
            </a:r>
            <a:r>
              <a:rPr lang="ta-IN" dirty="0"/>
              <a:t> நான் </a:t>
            </a:r>
            <a:r>
              <a:rPr lang="ta-IN" dirty="0" err="1"/>
              <a:t>பாடிடுவேன்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இம்மட்டும்</a:t>
            </a:r>
            <a:r>
              <a:rPr lang="ta-IN" dirty="0"/>
              <a:t> </a:t>
            </a:r>
            <a:r>
              <a:rPr lang="ta-IN" dirty="0" err="1"/>
              <a:t>நடத்தினவர்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தடைகள்</a:t>
            </a:r>
            <a:r>
              <a:rPr lang="ta-IN" dirty="0"/>
              <a:t> </a:t>
            </a:r>
            <a:r>
              <a:rPr lang="ta-IN" dirty="0" err="1"/>
              <a:t>வந்தபோதும்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எப்பக்கம்</a:t>
            </a:r>
            <a:r>
              <a:rPr lang="ta-IN" dirty="0"/>
              <a:t>  </a:t>
            </a:r>
            <a:r>
              <a:rPr lang="ta-IN" dirty="0" err="1"/>
              <a:t>நெருக்கப்பட்டும்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குறைவுகள்</a:t>
            </a:r>
            <a:r>
              <a:rPr lang="ta-IN" dirty="0"/>
              <a:t>  </a:t>
            </a:r>
            <a:r>
              <a:rPr lang="ta-IN" dirty="0" err="1"/>
              <a:t>வந்தபோதும்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31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D4A305-7BDF-B2EB-0BC7-9D2F67D113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AAD7108-471A-C9EF-F323-517E0BB9BF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9A2C4E7-92E7-82E4-491F-CD70461226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5CEE6F9-6D12-AFB3-B24C-7079D6FAA2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FCEC801-07E4-FAA6-461F-EC5D67DE4E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EE9D-0437-888A-E615-1B4985A1F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FDA6974-0121-F202-F2C7-C0DFAD9C4E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9894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2025-01-17T11:33:25Z</dcterms:modified>
</cp:coreProperties>
</file>