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0287000" cx="18288000"/>
  <p:notesSz cx="10287000" cy="18288000"/>
  <p:embeddedFontLst>
    <p:embeddedFont>
      <p:font typeface="Poppins"/>
      <p:regular r:id="rId30"/>
      <p:bold r:id="rId31"/>
      <p:italic r:id="rId32"/>
      <p:boldItalic r:id="rId33"/>
    </p:embeddedFont>
    <p:embeddedFont>
      <p:font typeface="Inter"/>
      <p:regular r:id="rId34"/>
      <p:bold r:id="rId35"/>
      <p:italic r:id="rId36"/>
      <p:boldItalic r:id="rId37"/>
    </p:embeddedFont>
    <p:embeddedFont>
      <p:font typeface="Lato"/>
      <p:regular r:id="rId38"/>
      <p:bold r:id="rId39"/>
      <p:italic r:id="rId40"/>
      <p:boldItalic r:id="rId41"/>
    </p:embeddedFont>
    <p:embeddedFont>
      <p:font typeface="Montserrat"/>
      <p:regular r:id="rId42"/>
      <p:bold r:id="rId43"/>
      <p:italic r:id="rId44"/>
      <p:boldItalic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gWlfCvsBODQT/yQd6HRPBIluRb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italic.fntdata"/><Relationship Id="rId42" Type="http://schemas.openxmlformats.org/officeDocument/2006/relationships/font" Target="fonts/Montserrat-regular.fntdata"/><Relationship Id="rId41" Type="http://schemas.openxmlformats.org/officeDocument/2006/relationships/font" Target="fonts/Lato-boldItalic.fntdata"/><Relationship Id="rId44" Type="http://schemas.openxmlformats.org/officeDocument/2006/relationships/font" Target="fonts/Montserrat-italic.fntdata"/><Relationship Id="rId43" Type="http://schemas.openxmlformats.org/officeDocument/2006/relationships/font" Target="fonts/Montserrat-bold.fntdata"/><Relationship Id="rId46" Type="http://schemas.openxmlformats.org/officeDocument/2006/relationships/font" Target="fonts/PoppinsSemiBold-regular.fntdata"/><Relationship Id="rId45" Type="http://schemas.openxmlformats.org/officeDocument/2006/relationships/font" Target="fonts/Montserrat-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Inter-bold.fntdata"/><Relationship Id="rId34" Type="http://schemas.openxmlformats.org/officeDocument/2006/relationships/font" Target="fonts/Inter-regular.fntdata"/><Relationship Id="rId37" Type="http://schemas.openxmlformats.org/officeDocument/2006/relationships/font" Target="fonts/Inter-boldItalic.fntdata"/><Relationship Id="rId36" Type="http://schemas.openxmlformats.org/officeDocument/2006/relationships/font" Target="fonts/Inter-italic.fntdata"/><Relationship Id="rId39" Type="http://schemas.openxmlformats.org/officeDocument/2006/relationships/font" Target="fonts/Lato-bold.fntdata"/><Relationship Id="rId38" Type="http://schemas.openxmlformats.org/officeDocument/2006/relationships/font" Target="fonts/Lato-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6f72b6ea2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6f72b6ea2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6f72b6ea2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f6f72b6ea2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3f6f72b6ea2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3f6f72b6ea2_0_1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f6f72b6ea2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3f6f72b6ea2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3f6f72b6ea2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6f72b6ea2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3f6f72b6ea2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3f6f72b6ea2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f6f72b6ea2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3f6f72b6ea2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3f6f72b6ea2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f6f72b6ea2_0_3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3f6f72b6ea2_0_3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3f6f72b6ea2_0_3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f6f72b6ea2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3f6f72b6ea2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3f6f72b6ea2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f6f72b6ea2_0_3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g3f6f72b6ea2_0_3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g3f6f72b6ea2_0_3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f6f72b6ea2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3f6f72b6ea2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3f6f72b6ea2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f6f72b6ea2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3f6f72b6ea2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3f6f72b6ea2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f6f72b6ea2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3f6f72b6ea2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3f6f72b6ea2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f6f72b6ea2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f6f72b6ea2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f6f72b6ea2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f6f72b6ea2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3f6f72b6ea2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g3f6f72b6ea2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f6f72b6ea2_0_4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g3f6f72b6ea2_0_4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g3f6f72b6ea2_0_4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f6f72b6ea2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g3f6f72b6ea2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0" name="Google Shape;560;g3f6f72b6ea2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3f6f72b6ea2_0_5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g3f6f72b6ea2_0_5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g3f6f72b6ea2_0_5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f6f72b6ea2_0_6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g3f6f72b6ea2_0_6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g3f6f72b6ea2_0_6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3f6f72b6ea2_0_6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2" name="Google Shape;702;g3f6f72b6ea2_0_6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3" name="Google Shape;703;g3f6f72b6ea2_0_6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g3f6f72b6ea2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g3f6f72b6ea2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g3f6f72b6ea2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6f72b6ea2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3f6f72b6ea2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3f6f72b6ea2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6f72b6ea2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3f6f72b6ea2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3f6f72b6ea2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6f72b6ea2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3f6f72b6ea2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3f6f72b6ea2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f6f72b6ea2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3f6f72b6ea2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3f6f72b6ea2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f6f72b6ea2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3f6f72b6ea2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3f6f72b6ea2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f6f72b6ea2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3f6f72b6ea2_0_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3f6f72b6ea2_0_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5.png"/><Relationship Id="rId6" Type="http://schemas.openxmlformats.org/officeDocument/2006/relationships/image" Target="../media/image63.png"/><Relationship Id="rId7" Type="http://schemas.openxmlformats.org/officeDocument/2006/relationships/image" Target="../media/image6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74.png"/><Relationship Id="rId5" Type="http://schemas.openxmlformats.org/officeDocument/2006/relationships/image" Target="../media/image5.png"/><Relationship Id="rId6" Type="http://schemas.openxmlformats.org/officeDocument/2006/relationships/image" Target="../media/image69.png"/><Relationship Id="rId7" Type="http://schemas.openxmlformats.org/officeDocument/2006/relationships/image" Target="../media/image85.png"/><Relationship Id="rId8" Type="http://schemas.openxmlformats.org/officeDocument/2006/relationships/image" Target="../media/image7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7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5.png"/><Relationship Id="rId6" Type="http://schemas.openxmlformats.org/officeDocument/2006/relationships/image" Target="../media/image78.png"/><Relationship Id="rId7" Type="http://schemas.openxmlformats.org/officeDocument/2006/relationships/image" Target="../media/image88.png"/><Relationship Id="rId8" Type="http://schemas.openxmlformats.org/officeDocument/2006/relationships/image" Target="../media/image87.png"/></Relationships>
</file>

<file path=ppt/slides/_rels/slide14.xml.rels><?xml version="1.0" encoding="UTF-8" standalone="yes"?><Relationships xmlns="http://schemas.openxmlformats.org/package/2006/relationships"><Relationship Id="rId11" Type="http://schemas.openxmlformats.org/officeDocument/2006/relationships/image" Target="../media/image101.png"/><Relationship Id="rId10"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28.png"/><Relationship Id="rId5" Type="http://schemas.openxmlformats.org/officeDocument/2006/relationships/image" Target="../media/image36.png"/><Relationship Id="rId6" Type="http://schemas.openxmlformats.org/officeDocument/2006/relationships/image" Target="../media/image22.png"/><Relationship Id="rId7" Type="http://schemas.openxmlformats.org/officeDocument/2006/relationships/image" Target="../media/image32.png"/><Relationship Id="rId8" Type="http://schemas.openxmlformats.org/officeDocument/2006/relationships/image" Target="../media/image2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5.png"/><Relationship Id="rId6" Type="http://schemas.openxmlformats.org/officeDocument/2006/relationships/image" Target="../media/image99.png"/></Relationships>
</file>

<file path=ppt/slides/_rels/slide16.xml.rels><?xml version="1.0" encoding="UTF-8" standalone="yes"?><Relationships xmlns="http://schemas.openxmlformats.org/package/2006/relationships"><Relationship Id="rId11" Type="http://schemas.openxmlformats.org/officeDocument/2006/relationships/image" Target="../media/image112.png"/><Relationship Id="rId10" Type="http://schemas.openxmlformats.org/officeDocument/2006/relationships/image" Target="../media/image109.png"/><Relationship Id="rId13" Type="http://schemas.openxmlformats.org/officeDocument/2006/relationships/image" Target="../media/image108.png"/><Relationship Id="rId12" Type="http://schemas.openxmlformats.org/officeDocument/2006/relationships/image" Target="../media/image120.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106.png"/><Relationship Id="rId15" Type="http://schemas.openxmlformats.org/officeDocument/2006/relationships/image" Target="../media/image124.png"/><Relationship Id="rId14" Type="http://schemas.openxmlformats.org/officeDocument/2006/relationships/image" Target="../media/image121.png"/><Relationship Id="rId16" Type="http://schemas.openxmlformats.org/officeDocument/2006/relationships/image" Target="../media/image122.png"/><Relationship Id="rId5" Type="http://schemas.openxmlformats.org/officeDocument/2006/relationships/image" Target="../media/image5.png"/><Relationship Id="rId6" Type="http://schemas.openxmlformats.org/officeDocument/2006/relationships/image" Target="../media/image100.png"/><Relationship Id="rId7" Type="http://schemas.openxmlformats.org/officeDocument/2006/relationships/image" Target="../media/image97.png"/><Relationship Id="rId8" Type="http://schemas.openxmlformats.org/officeDocument/2006/relationships/image" Target="../media/image10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6.png"/><Relationship Id="rId4" Type="http://schemas.openxmlformats.org/officeDocument/2006/relationships/image" Target="../media/image5.png"/><Relationship Id="rId5" Type="http://schemas.openxmlformats.org/officeDocument/2006/relationships/image" Target="../media/image1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7.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5.png"/><Relationship Id="rId6" Type="http://schemas.openxmlformats.org/officeDocument/2006/relationships/image" Target="../media/image1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8.png"/><Relationship Id="rId10" Type="http://schemas.openxmlformats.org/officeDocument/2006/relationships/image" Target="../media/image5.png"/><Relationship Id="rId9"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19.png"/><Relationship Id="rId8"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5.png"/><Relationship Id="rId6" Type="http://schemas.openxmlformats.org/officeDocument/2006/relationships/image" Target="../media/image134.png"/><Relationship Id="rId7" Type="http://schemas.openxmlformats.org/officeDocument/2006/relationships/image" Target="../media/image137.png"/><Relationship Id="rId8" Type="http://schemas.openxmlformats.org/officeDocument/2006/relationships/image" Target="../media/image1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5.png"/><Relationship Id="rId6" Type="http://schemas.openxmlformats.org/officeDocument/2006/relationships/image" Target="../media/image143.png"/><Relationship Id="rId7" Type="http://schemas.openxmlformats.org/officeDocument/2006/relationships/image" Target="../media/image140.png"/><Relationship Id="rId8" Type="http://schemas.openxmlformats.org/officeDocument/2006/relationships/image" Target="../media/image1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2.png"/><Relationship Id="rId4" Type="http://schemas.openxmlformats.org/officeDocument/2006/relationships/image" Target="../media/image142.png"/><Relationship Id="rId5" Type="http://schemas.openxmlformats.org/officeDocument/2006/relationships/image" Target="../media/image5.png"/><Relationship Id="rId6" Type="http://schemas.openxmlformats.org/officeDocument/2006/relationships/image" Target="../media/image147.png"/></Relationships>
</file>

<file path=ppt/slides/_rels/slide23.xml.rels><?xml version="1.0" encoding="UTF-8" standalone="yes"?><Relationships xmlns="http://schemas.openxmlformats.org/package/2006/relationships"><Relationship Id="rId11" Type="http://schemas.openxmlformats.org/officeDocument/2006/relationships/image" Target="../media/image162.png"/><Relationship Id="rId10" Type="http://schemas.openxmlformats.org/officeDocument/2006/relationships/image" Target="../media/image5.png"/><Relationship Id="rId13" Type="http://schemas.openxmlformats.org/officeDocument/2006/relationships/image" Target="../media/image178.png"/><Relationship Id="rId12" Type="http://schemas.openxmlformats.org/officeDocument/2006/relationships/image" Target="../media/image165.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28.png"/><Relationship Id="rId5" Type="http://schemas.openxmlformats.org/officeDocument/2006/relationships/image" Target="../media/image36.png"/><Relationship Id="rId6" Type="http://schemas.openxmlformats.org/officeDocument/2006/relationships/image" Target="../media/image22.png"/><Relationship Id="rId7" Type="http://schemas.openxmlformats.org/officeDocument/2006/relationships/image" Target="../media/image32.png"/><Relationship Id="rId8" Type="http://schemas.openxmlformats.org/officeDocument/2006/relationships/image" Target="../media/image27.png"/></Relationships>
</file>

<file path=ppt/slides/_rels/slide24.xml.rels><?xml version="1.0" encoding="UTF-8" standalone="yes"?><Relationships xmlns="http://schemas.openxmlformats.org/package/2006/relationships"><Relationship Id="rId11" Type="http://schemas.openxmlformats.org/officeDocument/2006/relationships/image" Target="../media/image173.png"/><Relationship Id="rId10" Type="http://schemas.openxmlformats.org/officeDocument/2006/relationships/image" Target="../media/image169.png"/><Relationship Id="rId13" Type="http://schemas.openxmlformats.org/officeDocument/2006/relationships/image" Target="../media/image170.png"/><Relationship Id="rId12" Type="http://schemas.openxmlformats.org/officeDocument/2006/relationships/image" Target="../media/image17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175.png"/><Relationship Id="rId15" Type="http://schemas.openxmlformats.org/officeDocument/2006/relationships/hyperlink" Target="https://eatemp.com/powerpoint-org-chart-template/" TargetMode="External"/><Relationship Id="rId14" Type="http://schemas.openxmlformats.org/officeDocument/2006/relationships/image" Target="../media/image176.png"/><Relationship Id="rId5" Type="http://schemas.openxmlformats.org/officeDocument/2006/relationships/image" Target="../media/image5.png"/><Relationship Id="rId6" Type="http://schemas.openxmlformats.org/officeDocument/2006/relationships/image" Target="../media/image168.png"/><Relationship Id="rId7" Type="http://schemas.openxmlformats.org/officeDocument/2006/relationships/image" Target="../media/image174.png"/><Relationship Id="rId8" Type="http://schemas.openxmlformats.org/officeDocument/2006/relationships/image" Target="../media/image166.png"/></Relationships>
</file>

<file path=ppt/slides/_rels/slide25.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12.png"/><Relationship Id="rId13" Type="http://schemas.openxmlformats.org/officeDocument/2006/relationships/image" Target="../media/image188.png"/><Relationship Id="rId12" Type="http://schemas.openxmlformats.org/officeDocument/2006/relationships/hyperlink" Target="https://unsplash.com/"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9.png"/><Relationship Id="rId4" Type="http://schemas.openxmlformats.org/officeDocument/2006/relationships/image" Target="../media/image16.png"/><Relationship Id="rId9" Type="http://schemas.openxmlformats.org/officeDocument/2006/relationships/image" Target="../media/image4.png"/><Relationship Id="rId5" Type="http://schemas.openxmlformats.org/officeDocument/2006/relationships/image" Target="../media/image18.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4.png"/><Relationship Id="rId7"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1.png"/><Relationship Id="rId11" Type="http://schemas.openxmlformats.org/officeDocument/2006/relationships/image" Target="../media/image37.png"/><Relationship Id="rId10" Type="http://schemas.openxmlformats.org/officeDocument/2006/relationships/image" Target="../media/image5.png"/><Relationship Id="rId9" Type="http://schemas.openxmlformats.org/officeDocument/2006/relationships/image" Target="../media/image28.png"/><Relationship Id="rId5" Type="http://schemas.openxmlformats.org/officeDocument/2006/relationships/image" Target="../media/image36.png"/><Relationship Id="rId6" Type="http://schemas.openxmlformats.org/officeDocument/2006/relationships/image" Target="../media/image22.png"/><Relationship Id="rId7" Type="http://schemas.openxmlformats.org/officeDocument/2006/relationships/image" Target="../media/image32.png"/><Relationship Id="rId8"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1" Type="http://schemas.openxmlformats.org/officeDocument/2006/relationships/image" Target="../media/image58.png"/><Relationship Id="rId10" Type="http://schemas.openxmlformats.org/officeDocument/2006/relationships/image" Target="../media/image5.png"/><Relationship Id="rId13" Type="http://schemas.openxmlformats.org/officeDocument/2006/relationships/image" Target="../media/image44.png"/><Relationship Id="rId12" Type="http://schemas.openxmlformats.org/officeDocument/2006/relationships/image" Target="../media/image42.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8.png"/><Relationship Id="rId5" Type="http://schemas.openxmlformats.org/officeDocument/2006/relationships/image" Target="../media/image43.png"/><Relationship Id="rId6" Type="http://schemas.openxmlformats.org/officeDocument/2006/relationships/image" Target="../media/image39.png"/><Relationship Id="rId7" Type="http://schemas.openxmlformats.org/officeDocument/2006/relationships/image" Target="../media/image34.png"/><Relationship Id="rId8"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5.png"/><Relationship Id="rId6" Type="http://schemas.openxmlformats.org/officeDocument/2006/relationships/image" Target="../media/image49.png"/><Relationship Id="rId7" Type="http://schemas.openxmlformats.org/officeDocument/2006/relationships/image" Target="../media/image5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0.png"/><Relationship Id="rId4" Type="http://schemas.openxmlformats.org/officeDocument/2006/relationships/image" Target="../media/image5.png"/><Relationship Id="rId5" Type="http://schemas.openxmlformats.org/officeDocument/2006/relationships/image" Target="../media/image5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5.png"/><Relationship Id="rId6"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15" name="Shape 15"/>
        <p:cNvGrpSpPr/>
        <p:nvPr/>
      </p:nvGrpSpPr>
      <p:grpSpPr>
        <a:xfrm>
          <a:off x="0" y="0"/>
          <a:ext cx="0" cy="0"/>
          <a:chOff x="0" y="0"/>
          <a:chExt cx="0" cy="0"/>
        </a:xfrm>
      </p:grpSpPr>
      <p:pic>
        <p:nvPicPr>
          <p:cNvPr descr="preencoded.png" id="16" name="Google Shape;16;g3f6f72b6ea2_0_1"/>
          <p:cNvPicPr preferRelativeResize="0"/>
          <p:nvPr/>
        </p:nvPicPr>
        <p:blipFill rotWithShape="1">
          <a:blip r:embed="rId3">
            <a:alphaModFix/>
          </a:blip>
          <a:srcRect b="0" l="0" r="0" t="0"/>
          <a:stretch/>
        </p:blipFill>
        <p:spPr>
          <a:xfrm>
            <a:off x="8458200" y="195047"/>
            <a:ext cx="10410371" cy="9860933"/>
          </a:xfrm>
          <a:prstGeom prst="rect">
            <a:avLst/>
          </a:prstGeom>
          <a:noFill/>
          <a:ln>
            <a:noFill/>
          </a:ln>
        </p:spPr>
      </p:pic>
      <p:pic>
        <p:nvPicPr>
          <p:cNvPr descr="preencoded.png" id="17" name="Google Shape;17;g3f6f72b6ea2_0_1"/>
          <p:cNvPicPr preferRelativeResize="0"/>
          <p:nvPr/>
        </p:nvPicPr>
        <p:blipFill rotWithShape="1">
          <a:blip r:embed="rId4">
            <a:alphaModFix/>
          </a:blip>
          <a:srcRect b="0" l="0" r="0" t="0"/>
          <a:stretch/>
        </p:blipFill>
        <p:spPr>
          <a:xfrm>
            <a:off x="9791700" y="1590675"/>
            <a:ext cx="6858000" cy="7496175"/>
          </a:xfrm>
          <a:prstGeom prst="rect">
            <a:avLst/>
          </a:prstGeom>
          <a:noFill/>
          <a:ln>
            <a:noFill/>
          </a:ln>
        </p:spPr>
      </p:pic>
      <p:sp>
        <p:nvSpPr>
          <p:cNvPr id="18" name="Google Shape;18;g3f6f72b6ea2_0_1"/>
          <p:cNvSpPr/>
          <p:nvPr/>
        </p:nvSpPr>
        <p:spPr>
          <a:xfrm>
            <a:off x="676275" y="2990850"/>
            <a:ext cx="7951500" cy="225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9600"/>
              <a:buFont typeface="Poppins"/>
              <a:buNone/>
            </a:pPr>
            <a:r>
              <a:rPr b="1" i="0" lang="en-US" sz="9600" u="none" cap="none" strike="noStrike">
                <a:solidFill>
                  <a:srgbClr val="FF7885"/>
                </a:solidFill>
                <a:latin typeface="Poppins"/>
                <a:ea typeface="Poppins"/>
                <a:cs typeface="Poppins"/>
                <a:sym typeface="Poppins"/>
              </a:rPr>
              <a:t>Gynecology</a:t>
            </a:r>
            <a:endParaRPr b="0" i="0" sz="9600" u="none" cap="none" strike="noStrike">
              <a:solidFill>
                <a:schemeClr val="dk1"/>
              </a:solidFill>
              <a:latin typeface="Calibri"/>
              <a:ea typeface="Calibri"/>
              <a:cs typeface="Calibri"/>
              <a:sym typeface="Calibri"/>
            </a:endParaRPr>
          </a:p>
        </p:txBody>
      </p:sp>
      <p:sp>
        <p:nvSpPr>
          <p:cNvPr id="19" name="Google Shape;19;g3f6f72b6ea2_0_1"/>
          <p:cNvSpPr/>
          <p:nvPr/>
        </p:nvSpPr>
        <p:spPr>
          <a:xfrm>
            <a:off x="676275" y="5048250"/>
            <a:ext cx="7446600" cy="204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ADB4"/>
              </a:buClr>
              <a:buSzPts val="4800"/>
              <a:buFont typeface="Poppins SemiBold"/>
              <a:buNone/>
            </a:pPr>
            <a:r>
              <a:rPr b="0" i="0" lang="en-US" sz="4800" u="none" cap="none" strike="noStrike">
                <a:solidFill>
                  <a:srgbClr val="FEADB4"/>
                </a:solidFill>
                <a:latin typeface="Poppins SemiBold"/>
                <a:ea typeface="Poppins SemiBold"/>
                <a:cs typeface="Poppins SemiBold"/>
                <a:sym typeface="Poppins SemiBold"/>
              </a:rPr>
              <a:t>FREE PRESENTATION TEMPLATE</a:t>
            </a:r>
            <a:endParaRPr b="0" i="0" sz="4800" u="none" cap="none" strike="noStrike">
              <a:solidFill>
                <a:schemeClr val="dk1"/>
              </a:solidFill>
              <a:latin typeface="Calibri"/>
              <a:ea typeface="Calibri"/>
              <a:cs typeface="Calibri"/>
              <a:sym typeface="Calibri"/>
            </a:endParaRPr>
          </a:p>
        </p:txBody>
      </p:sp>
      <p:grpSp>
        <p:nvGrpSpPr>
          <p:cNvPr id="20" name="Google Shape;20;g3f6f72b6ea2_0_1"/>
          <p:cNvGrpSpPr/>
          <p:nvPr/>
        </p:nvGrpSpPr>
        <p:grpSpPr>
          <a:xfrm>
            <a:off x="17640300" y="7994925"/>
            <a:ext cx="596549" cy="2063476"/>
            <a:chOff x="17640300" y="7994925"/>
            <a:chExt cx="596549" cy="2063476"/>
          </a:xfrm>
        </p:grpSpPr>
        <p:pic>
          <p:nvPicPr>
            <p:cNvPr descr="preencoded.png" id="21" name="Google Shape;21;g3f6f72b6ea2_0_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2" name="Google Shape;22;g3f6f72b6ea2_0_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211" name="Shape 211"/>
        <p:cNvGrpSpPr/>
        <p:nvPr/>
      </p:nvGrpSpPr>
      <p:grpSpPr>
        <a:xfrm>
          <a:off x="0" y="0"/>
          <a:ext cx="0" cy="0"/>
          <a:chOff x="0" y="0"/>
          <a:chExt cx="0" cy="0"/>
        </a:xfrm>
      </p:grpSpPr>
      <p:pic>
        <p:nvPicPr>
          <p:cNvPr descr="preencoded.png" id="212" name="Google Shape;212;g3f6f72b6ea2_0_188"/>
          <p:cNvPicPr preferRelativeResize="0"/>
          <p:nvPr/>
        </p:nvPicPr>
        <p:blipFill rotWithShape="1">
          <a:blip r:embed="rId3">
            <a:alphaModFix/>
          </a:blip>
          <a:srcRect b="0" l="0" r="0" t="0"/>
          <a:stretch/>
        </p:blipFill>
        <p:spPr>
          <a:xfrm>
            <a:off x="10696575" y="4191000"/>
            <a:ext cx="8401050" cy="6391275"/>
          </a:xfrm>
          <a:prstGeom prst="rect">
            <a:avLst/>
          </a:prstGeom>
          <a:noFill/>
          <a:ln>
            <a:noFill/>
          </a:ln>
        </p:spPr>
      </p:pic>
      <p:pic>
        <p:nvPicPr>
          <p:cNvPr descr="preencoded.png" id="213" name="Google Shape;213;g3f6f72b6ea2_0_188"/>
          <p:cNvPicPr preferRelativeResize="0"/>
          <p:nvPr/>
        </p:nvPicPr>
        <p:blipFill rotWithShape="1">
          <a:blip r:embed="rId4">
            <a:alphaModFix/>
          </a:blip>
          <a:srcRect b="0" l="0" r="0" t="0"/>
          <a:stretch/>
        </p:blipFill>
        <p:spPr>
          <a:xfrm rot="10800000">
            <a:off x="-2000250" y="-419100"/>
            <a:ext cx="13107732" cy="3643040"/>
          </a:xfrm>
          <a:prstGeom prst="rect">
            <a:avLst/>
          </a:prstGeom>
          <a:noFill/>
          <a:ln>
            <a:noFill/>
          </a:ln>
        </p:spPr>
      </p:pic>
      <p:sp>
        <p:nvSpPr>
          <p:cNvPr id="214" name="Google Shape;214;g3f6f72b6ea2_0_188"/>
          <p:cNvSpPr/>
          <p:nvPr/>
        </p:nvSpPr>
        <p:spPr>
          <a:xfrm>
            <a:off x="1514475" y="923925"/>
            <a:ext cx="11144400" cy="255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Magic of Dragons: </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A Research</a:t>
            </a:r>
            <a:endParaRPr b="0" i="0" sz="6000" u="none" cap="none" strike="noStrike">
              <a:solidFill>
                <a:schemeClr val="dk1"/>
              </a:solidFill>
              <a:latin typeface="Calibri"/>
              <a:ea typeface="Calibri"/>
              <a:cs typeface="Calibri"/>
              <a:sym typeface="Calibri"/>
            </a:endParaRPr>
          </a:p>
        </p:txBody>
      </p:sp>
      <p:grpSp>
        <p:nvGrpSpPr>
          <p:cNvPr id="215" name="Google Shape;215;g3f6f72b6ea2_0_188"/>
          <p:cNvGrpSpPr/>
          <p:nvPr/>
        </p:nvGrpSpPr>
        <p:grpSpPr>
          <a:xfrm>
            <a:off x="1628775" y="3543300"/>
            <a:ext cx="6153300" cy="6153300"/>
            <a:chOff x="1628775" y="3543300"/>
            <a:chExt cx="6153300" cy="6153300"/>
          </a:xfrm>
        </p:grpSpPr>
        <p:sp>
          <p:nvSpPr>
            <p:cNvPr id="216" name="Google Shape;216;g3f6f72b6ea2_0_188"/>
            <p:cNvSpPr/>
            <p:nvPr/>
          </p:nvSpPr>
          <p:spPr>
            <a:xfrm>
              <a:off x="1628775" y="3543300"/>
              <a:ext cx="6153300" cy="6153300"/>
            </a:xfrm>
            <a:prstGeom prst="ellipse">
              <a:avLst/>
            </a:prstGeom>
            <a:solidFill>
              <a:srgbClr val="FF78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f6f72b6ea2_0_188"/>
            <p:cNvSpPr/>
            <p:nvPr/>
          </p:nvSpPr>
          <p:spPr>
            <a:xfrm>
              <a:off x="2400300" y="4962525"/>
              <a:ext cx="4619700" cy="4619700"/>
            </a:xfrm>
            <a:prstGeom prst="ellipse">
              <a:avLst/>
            </a:prstGeom>
            <a:solidFill>
              <a:srgbClr val="FFE7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f6f72b6ea2_0_188"/>
            <p:cNvSpPr/>
            <p:nvPr/>
          </p:nvSpPr>
          <p:spPr>
            <a:xfrm>
              <a:off x="3171825" y="6372225"/>
              <a:ext cx="3067200" cy="30672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f6f72b6ea2_0_188"/>
            <p:cNvSpPr/>
            <p:nvPr/>
          </p:nvSpPr>
          <p:spPr>
            <a:xfrm>
              <a:off x="4072890" y="3872865"/>
              <a:ext cx="12459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6.7M</a:t>
              </a:r>
              <a:endParaRPr b="0" i="0" sz="3600" u="none" cap="none" strike="noStrike">
                <a:solidFill>
                  <a:schemeClr val="dk1"/>
                </a:solidFill>
                <a:latin typeface="Calibri"/>
                <a:ea typeface="Calibri"/>
                <a:cs typeface="Calibri"/>
                <a:sym typeface="Calibri"/>
              </a:endParaRPr>
            </a:p>
          </p:txBody>
        </p:sp>
        <p:sp>
          <p:nvSpPr>
            <p:cNvPr id="220" name="Google Shape;220;g3f6f72b6ea2_0_188"/>
            <p:cNvSpPr/>
            <p:nvPr/>
          </p:nvSpPr>
          <p:spPr>
            <a:xfrm>
              <a:off x="4082415" y="7482840"/>
              <a:ext cx="12555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2.3M</a:t>
              </a:r>
              <a:endParaRPr b="0" i="0" sz="3600" u="none" cap="none" strike="noStrike">
                <a:solidFill>
                  <a:schemeClr val="dk1"/>
                </a:solidFill>
                <a:latin typeface="Calibri"/>
                <a:ea typeface="Calibri"/>
                <a:cs typeface="Calibri"/>
                <a:sym typeface="Calibri"/>
              </a:endParaRPr>
            </a:p>
          </p:txBody>
        </p:sp>
        <p:sp>
          <p:nvSpPr>
            <p:cNvPr id="221" name="Google Shape;221;g3f6f72b6ea2_0_188"/>
            <p:cNvSpPr/>
            <p:nvPr/>
          </p:nvSpPr>
          <p:spPr>
            <a:xfrm>
              <a:off x="4044315" y="5282565"/>
              <a:ext cx="13317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4.4M</a:t>
              </a:r>
              <a:endParaRPr b="0" i="0" sz="3600" u="none" cap="none" strike="noStrike">
                <a:solidFill>
                  <a:schemeClr val="dk1"/>
                </a:solidFill>
                <a:latin typeface="Calibri"/>
                <a:ea typeface="Calibri"/>
                <a:cs typeface="Calibri"/>
                <a:sym typeface="Calibri"/>
              </a:endParaRPr>
            </a:p>
          </p:txBody>
        </p:sp>
      </p:grpSp>
      <p:grpSp>
        <p:nvGrpSpPr>
          <p:cNvPr id="222" name="Google Shape;222;g3f6f72b6ea2_0_188"/>
          <p:cNvGrpSpPr/>
          <p:nvPr/>
        </p:nvGrpSpPr>
        <p:grpSpPr>
          <a:xfrm>
            <a:off x="17640300" y="7994925"/>
            <a:ext cx="596549" cy="2063476"/>
            <a:chOff x="17640300" y="7994925"/>
            <a:chExt cx="596549" cy="2063476"/>
          </a:xfrm>
        </p:grpSpPr>
        <p:pic>
          <p:nvPicPr>
            <p:cNvPr descr="preencoded.png" id="223" name="Google Shape;223;g3f6f72b6ea2_0_188"/>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24" name="Google Shape;224;g3f6f72b6ea2_0_18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25" name="Google Shape;225;g3f6f72b6ea2_0_188"/>
          <p:cNvGrpSpPr/>
          <p:nvPr/>
        </p:nvGrpSpPr>
        <p:grpSpPr>
          <a:xfrm>
            <a:off x="8648700" y="6486525"/>
            <a:ext cx="4080375" cy="3278625"/>
            <a:chOff x="8648700" y="6486525"/>
            <a:chExt cx="4080375" cy="3278625"/>
          </a:xfrm>
        </p:grpSpPr>
        <p:pic>
          <p:nvPicPr>
            <p:cNvPr descr="preencoded.png" id="226" name="Google Shape;226;g3f6f72b6ea2_0_188"/>
            <p:cNvPicPr preferRelativeResize="0"/>
            <p:nvPr/>
          </p:nvPicPr>
          <p:blipFill rotWithShape="1">
            <a:blip r:embed="rId6">
              <a:alphaModFix/>
            </a:blip>
            <a:srcRect b="0" l="0" r="0" t="0"/>
            <a:stretch/>
          </p:blipFill>
          <p:spPr>
            <a:xfrm>
              <a:off x="8648700" y="6486525"/>
              <a:ext cx="1000125" cy="685800"/>
            </a:xfrm>
            <a:prstGeom prst="rect">
              <a:avLst/>
            </a:prstGeom>
            <a:noFill/>
            <a:ln>
              <a:noFill/>
            </a:ln>
          </p:spPr>
        </p:pic>
        <p:sp>
          <p:nvSpPr>
            <p:cNvPr id="227" name="Google Shape;227;g3f6f72b6ea2_0_188"/>
            <p:cNvSpPr/>
            <p:nvPr/>
          </p:nvSpPr>
          <p:spPr>
            <a:xfrm>
              <a:off x="8677275" y="7372350"/>
              <a:ext cx="4051800" cy="239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Art of Archery": Discover the intricacies of the Art of Archery as practiced by the graceful and precise elves.</a:t>
              </a:r>
              <a:endParaRPr b="0" i="0" sz="2400" u="none" cap="none" strike="noStrike">
                <a:solidFill>
                  <a:schemeClr val="dk1"/>
                </a:solidFill>
                <a:latin typeface="Calibri"/>
                <a:ea typeface="Calibri"/>
                <a:cs typeface="Calibri"/>
                <a:sym typeface="Calibri"/>
              </a:endParaRPr>
            </a:p>
          </p:txBody>
        </p:sp>
      </p:grpSp>
      <p:grpSp>
        <p:nvGrpSpPr>
          <p:cNvPr id="228" name="Google Shape;228;g3f6f72b6ea2_0_188"/>
          <p:cNvGrpSpPr/>
          <p:nvPr/>
        </p:nvGrpSpPr>
        <p:grpSpPr>
          <a:xfrm>
            <a:off x="13039725" y="6486525"/>
            <a:ext cx="4080375" cy="3278625"/>
            <a:chOff x="13039725" y="6486525"/>
            <a:chExt cx="4080375" cy="3278625"/>
          </a:xfrm>
        </p:grpSpPr>
        <p:pic>
          <p:nvPicPr>
            <p:cNvPr descr="preencoded.png" id="229" name="Google Shape;229;g3f6f72b6ea2_0_188"/>
            <p:cNvPicPr preferRelativeResize="0"/>
            <p:nvPr/>
          </p:nvPicPr>
          <p:blipFill rotWithShape="1">
            <a:blip r:embed="rId7">
              <a:alphaModFix/>
            </a:blip>
            <a:srcRect b="0" l="0" r="0" t="0"/>
            <a:stretch/>
          </p:blipFill>
          <p:spPr>
            <a:xfrm>
              <a:off x="13039725" y="6486525"/>
              <a:ext cx="942975" cy="685800"/>
            </a:xfrm>
            <a:prstGeom prst="rect">
              <a:avLst/>
            </a:prstGeom>
            <a:noFill/>
            <a:ln>
              <a:noFill/>
            </a:ln>
          </p:spPr>
        </p:pic>
        <p:sp>
          <p:nvSpPr>
            <p:cNvPr id="230" name="Google Shape;230;g3f6f72b6ea2_0_188"/>
            <p:cNvSpPr/>
            <p:nvPr/>
          </p:nvSpPr>
          <p:spPr>
            <a:xfrm>
              <a:off x="13068300" y="7372350"/>
              <a:ext cx="4051800" cy="239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Music of the Elves": Immerse yourself in the enchanting music of the elves, whose songs have the power to heal.</a:t>
              </a:r>
              <a:endParaRPr b="0" i="0" sz="2400" u="none" cap="none" strike="noStrike">
                <a:solidFill>
                  <a:schemeClr val="dk1"/>
                </a:solidFill>
                <a:latin typeface="Calibri"/>
                <a:ea typeface="Calibri"/>
                <a:cs typeface="Calibri"/>
                <a:sym typeface="Calibri"/>
              </a:endParaRPr>
            </a:p>
          </p:txBody>
        </p:sp>
      </p:grpSp>
      <p:sp>
        <p:nvSpPr>
          <p:cNvPr id="231" name="Google Shape;231;g3f6f72b6ea2_0_188"/>
          <p:cNvSpPr/>
          <p:nvPr/>
        </p:nvSpPr>
        <p:spPr>
          <a:xfrm>
            <a:off x="8677275" y="3657600"/>
            <a:ext cx="8128500" cy="239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236" name="Shape 236"/>
        <p:cNvGrpSpPr/>
        <p:nvPr/>
      </p:nvGrpSpPr>
      <p:grpSpPr>
        <a:xfrm>
          <a:off x="0" y="0"/>
          <a:ext cx="0" cy="0"/>
          <a:chOff x="0" y="0"/>
          <a:chExt cx="0" cy="0"/>
        </a:xfrm>
      </p:grpSpPr>
      <p:pic>
        <p:nvPicPr>
          <p:cNvPr descr="preencoded.png" id="237" name="Google Shape;237;g3f6f72b6ea2_0_212"/>
          <p:cNvPicPr preferRelativeResize="0"/>
          <p:nvPr/>
        </p:nvPicPr>
        <p:blipFill rotWithShape="1">
          <a:blip r:embed="rId3">
            <a:alphaModFix/>
          </a:blip>
          <a:srcRect b="0" l="0" r="0" t="0"/>
          <a:stretch/>
        </p:blipFill>
        <p:spPr>
          <a:xfrm>
            <a:off x="0" y="4762500"/>
            <a:ext cx="11496675" cy="5524500"/>
          </a:xfrm>
          <a:prstGeom prst="rect">
            <a:avLst/>
          </a:prstGeom>
          <a:noFill/>
          <a:ln>
            <a:noFill/>
          </a:ln>
        </p:spPr>
      </p:pic>
      <p:pic>
        <p:nvPicPr>
          <p:cNvPr descr="preencoded.png" id="238" name="Google Shape;238;g3f6f72b6ea2_0_212"/>
          <p:cNvPicPr preferRelativeResize="0"/>
          <p:nvPr/>
        </p:nvPicPr>
        <p:blipFill rotWithShape="1">
          <a:blip r:embed="rId4">
            <a:alphaModFix/>
          </a:blip>
          <a:srcRect b="0" l="0" r="0" t="0"/>
          <a:stretch/>
        </p:blipFill>
        <p:spPr>
          <a:xfrm>
            <a:off x="11830050" y="0"/>
            <a:ext cx="6457950" cy="7877175"/>
          </a:xfrm>
          <a:prstGeom prst="rect">
            <a:avLst/>
          </a:prstGeom>
          <a:noFill/>
          <a:ln>
            <a:noFill/>
          </a:ln>
        </p:spPr>
      </p:pic>
      <p:grpSp>
        <p:nvGrpSpPr>
          <p:cNvPr id="239" name="Google Shape;239;g3f6f72b6ea2_0_212"/>
          <p:cNvGrpSpPr/>
          <p:nvPr/>
        </p:nvGrpSpPr>
        <p:grpSpPr>
          <a:xfrm>
            <a:off x="17640300" y="7994925"/>
            <a:ext cx="596549" cy="2063476"/>
            <a:chOff x="17640300" y="7994925"/>
            <a:chExt cx="596549" cy="2063476"/>
          </a:xfrm>
        </p:grpSpPr>
        <p:pic>
          <p:nvPicPr>
            <p:cNvPr descr="preencoded.png" id="240" name="Google Shape;240;g3f6f72b6ea2_0_21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41" name="Google Shape;241;g3f6f72b6ea2_0_2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42" name="Google Shape;242;g3f6f72b6ea2_0_212"/>
          <p:cNvSpPr/>
          <p:nvPr/>
        </p:nvSpPr>
        <p:spPr>
          <a:xfrm>
            <a:off x="6829425" y="504825"/>
            <a:ext cx="4905300" cy="140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Pricing Plan</a:t>
            </a:r>
            <a:endParaRPr b="0" i="0" sz="6000" u="none" cap="none" strike="noStrike">
              <a:solidFill>
                <a:schemeClr val="dk1"/>
              </a:solidFill>
              <a:latin typeface="Calibri"/>
              <a:ea typeface="Calibri"/>
              <a:cs typeface="Calibri"/>
              <a:sym typeface="Calibri"/>
            </a:endParaRPr>
          </a:p>
        </p:txBody>
      </p:sp>
      <p:grpSp>
        <p:nvGrpSpPr>
          <p:cNvPr id="243" name="Google Shape;243;g3f6f72b6ea2_0_212"/>
          <p:cNvGrpSpPr/>
          <p:nvPr/>
        </p:nvGrpSpPr>
        <p:grpSpPr>
          <a:xfrm>
            <a:off x="1333500" y="1990725"/>
            <a:ext cx="15630450" cy="7677300"/>
            <a:chOff x="1333500" y="1990725"/>
            <a:chExt cx="15630450" cy="7677300"/>
          </a:xfrm>
        </p:grpSpPr>
        <p:sp>
          <p:nvSpPr>
            <p:cNvPr id="244" name="Google Shape;244;g3f6f72b6ea2_0_212"/>
            <p:cNvSpPr/>
            <p:nvPr/>
          </p:nvSpPr>
          <p:spPr>
            <a:xfrm>
              <a:off x="1333500" y="1990725"/>
              <a:ext cx="4829100" cy="7467600"/>
            </a:xfrm>
            <a:prstGeom prst="roundRect">
              <a:avLst>
                <a:gd fmla="val 1195" name="adj"/>
              </a:avLst>
            </a:prstGeom>
            <a:noFill/>
            <a:ln cap="flat" cmpd="sng" w="9525">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5" name="Google Shape;245;g3f6f72b6ea2_0_212"/>
            <p:cNvPicPr preferRelativeResize="0"/>
            <p:nvPr/>
          </p:nvPicPr>
          <p:blipFill rotWithShape="1">
            <a:blip r:embed="rId6">
              <a:alphaModFix/>
            </a:blip>
            <a:srcRect b="0" l="0" r="0" t="0"/>
            <a:stretch/>
          </p:blipFill>
          <p:spPr>
            <a:xfrm>
              <a:off x="3262312" y="2305050"/>
              <a:ext cx="971550" cy="819150"/>
            </a:xfrm>
            <a:prstGeom prst="rect">
              <a:avLst/>
            </a:prstGeom>
            <a:noFill/>
            <a:ln>
              <a:noFill/>
            </a:ln>
          </p:spPr>
        </p:pic>
        <p:sp>
          <p:nvSpPr>
            <p:cNvPr id="246" name="Google Shape;246;g3f6f72b6ea2_0_212"/>
            <p:cNvSpPr/>
            <p:nvPr/>
          </p:nvSpPr>
          <p:spPr>
            <a:xfrm>
              <a:off x="6734175" y="1990725"/>
              <a:ext cx="4829100" cy="7677300"/>
            </a:xfrm>
            <a:prstGeom prst="roundRect">
              <a:avLst>
                <a:gd fmla="val 1195" name="adj"/>
              </a:avLst>
            </a:prstGeom>
            <a:noFill/>
            <a:ln cap="flat" cmpd="sng" w="9525">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7" name="Google Shape;247;g3f6f72b6ea2_0_212"/>
            <p:cNvPicPr preferRelativeResize="0"/>
            <p:nvPr/>
          </p:nvPicPr>
          <p:blipFill rotWithShape="1">
            <a:blip r:embed="rId7">
              <a:alphaModFix/>
            </a:blip>
            <a:srcRect b="0" l="0" r="0" t="0"/>
            <a:stretch/>
          </p:blipFill>
          <p:spPr>
            <a:xfrm>
              <a:off x="8815388" y="2333625"/>
              <a:ext cx="666750" cy="971550"/>
            </a:xfrm>
            <a:prstGeom prst="rect">
              <a:avLst/>
            </a:prstGeom>
            <a:noFill/>
            <a:ln>
              <a:noFill/>
            </a:ln>
          </p:spPr>
        </p:pic>
        <p:pic>
          <p:nvPicPr>
            <p:cNvPr descr="preencoded.png" id="248" name="Google Shape;248;g3f6f72b6ea2_0_212"/>
            <p:cNvPicPr preferRelativeResize="0"/>
            <p:nvPr/>
          </p:nvPicPr>
          <p:blipFill rotWithShape="1">
            <a:blip r:embed="rId8">
              <a:alphaModFix/>
            </a:blip>
            <a:srcRect b="0" l="0" r="0" t="0"/>
            <a:stretch/>
          </p:blipFill>
          <p:spPr>
            <a:xfrm>
              <a:off x="8815388" y="2790825"/>
              <a:ext cx="666750" cy="57150"/>
            </a:xfrm>
            <a:prstGeom prst="rect">
              <a:avLst/>
            </a:prstGeom>
            <a:noFill/>
            <a:ln>
              <a:noFill/>
            </a:ln>
          </p:spPr>
        </p:pic>
        <p:sp>
          <p:nvSpPr>
            <p:cNvPr id="249" name="Google Shape;249;g3f6f72b6ea2_0_212"/>
            <p:cNvSpPr/>
            <p:nvPr/>
          </p:nvSpPr>
          <p:spPr>
            <a:xfrm>
              <a:off x="12134850" y="1990725"/>
              <a:ext cx="4829100" cy="7620000"/>
            </a:xfrm>
            <a:prstGeom prst="roundRect">
              <a:avLst>
                <a:gd fmla="val 1195" name="adj"/>
              </a:avLst>
            </a:prstGeom>
            <a:noFill/>
            <a:ln cap="flat" cmpd="sng" w="9525">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0" name="Google Shape;250;g3f6f72b6ea2_0_212"/>
            <p:cNvPicPr preferRelativeResize="0"/>
            <p:nvPr/>
          </p:nvPicPr>
          <p:blipFill rotWithShape="1">
            <a:blip r:embed="rId9">
              <a:alphaModFix/>
            </a:blip>
            <a:srcRect b="0" l="0" r="0" t="0"/>
            <a:stretch/>
          </p:blipFill>
          <p:spPr>
            <a:xfrm>
              <a:off x="14063663" y="2305050"/>
              <a:ext cx="971550" cy="971550"/>
            </a:xfrm>
            <a:prstGeom prst="rect">
              <a:avLst/>
            </a:prstGeom>
            <a:noFill/>
            <a:ln>
              <a:noFill/>
            </a:ln>
          </p:spPr>
        </p:pic>
        <p:sp>
          <p:nvSpPr>
            <p:cNvPr id="251" name="Google Shape;251;g3f6f72b6ea2_0_212"/>
            <p:cNvSpPr/>
            <p:nvPr/>
          </p:nvSpPr>
          <p:spPr>
            <a:xfrm>
              <a:off x="3025140" y="3324225"/>
              <a:ext cx="14460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Basic</a:t>
              </a:r>
              <a:endParaRPr b="0" i="0" sz="3600" u="none" cap="none" strike="noStrike">
                <a:solidFill>
                  <a:schemeClr val="dk1"/>
                </a:solidFill>
                <a:latin typeface="Calibri"/>
                <a:ea typeface="Calibri"/>
                <a:cs typeface="Calibri"/>
                <a:sym typeface="Calibri"/>
              </a:endParaRPr>
            </a:p>
          </p:txBody>
        </p:sp>
        <p:sp>
          <p:nvSpPr>
            <p:cNvPr id="252" name="Google Shape;252;g3f6f72b6ea2_0_212"/>
            <p:cNvSpPr/>
            <p:nvPr/>
          </p:nvSpPr>
          <p:spPr>
            <a:xfrm>
              <a:off x="1676400" y="4238625"/>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53" name="Google Shape;253;g3f6f72b6ea2_0_212"/>
            <p:cNvSpPr/>
            <p:nvPr/>
          </p:nvSpPr>
          <p:spPr>
            <a:xfrm>
              <a:off x="2386965" y="8429625"/>
              <a:ext cx="27222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$10/month</a:t>
              </a:r>
              <a:endParaRPr b="0" i="0" sz="3600" u="none" cap="none" strike="noStrike">
                <a:solidFill>
                  <a:schemeClr val="dk1"/>
                </a:solidFill>
                <a:latin typeface="Calibri"/>
                <a:ea typeface="Calibri"/>
                <a:cs typeface="Calibri"/>
                <a:sym typeface="Calibri"/>
              </a:endParaRPr>
            </a:p>
          </p:txBody>
        </p:sp>
        <p:sp>
          <p:nvSpPr>
            <p:cNvPr id="254" name="Google Shape;254;g3f6f72b6ea2_0_212"/>
            <p:cNvSpPr/>
            <p:nvPr/>
          </p:nvSpPr>
          <p:spPr>
            <a:xfrm>
              <a:off x="8573453" y="3533775"/>
              <a:ext cx="11505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Elite</a:t>
              </a:r>
              <a:endParaRPr b="0" i="0" sz="3600" u="none" cap="none" strike="noStrike">
                <a:solidFill>
                  <a:schemeClr val="dk1"/>
                </a:solidFill>
                <a:latin typeface="Calibri"/>
                <a:ea typeface="Calibri"/>
                <a:cs typeface="Calibri"/>
                <a:sym typeface="Calibri"/>
              </a:endParaRPr>
            </a:p>
          </p:txBody>
        </p:sp>
        <p:sp>
          <p:nvSpPr>
            <p:cNvPr id="255" name="Google Shape;255;g3f6f72b6ea2_0_212"/>
            <p:cNvSpPr/>
            <p:nvPr/>
          </p:nvSpPr>
          <p:spPr>
            <a:xfrm>
              <a:off x="7077075" y="4448175"/>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56" name="Google Shape;256;g3f6f72b6ea2_0_212"/>
            <p:cNvSpPr/>
            <p:nvPr/>
          </p:nvSpPr>
          <p:spPr>
            <a:xfrm>
              <a:off x="7725728" y="8639175"/>
              <a:ext cx="28461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$50/month</a:t>
              </a:r>
              <a:endParaRPr b="0" i="0" sz="3600" u="none" cap="none" strike="noStrike">
                <a:solidFill>
                  <a:schemeClr val="dk1"/>
                </a:solidFill>
                <a:latin typeface="Calibri"/>
                <a:ea typeface="Calibri"/>
                <a:cs typeface="Calibri"/>
                <a:sym typeface="Calibri"/>
              </a:endParaRPr>
            </a:p>
          </p:txBody>
        </p:sp>
        <p:sp>
          <p:nvSpPr>
            <p:cNvPr id="257" name="Google Shape;257;g3f6f72b6ea2_0_212"/>
            <p:cNvSpPr/>
            <p:nvPr/>
          </p:nvSpPr>
          <p:spPr>
            <a:xfrm>
              <a:off x="13216890" y="3476625"/>
              <a:ext cx="26652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Legendary</a:t>
              </a:r>
              <a:endParaRPr b="0" i="0" sz="3600" u="none" cap="none" strike="noStrike">
                <a:solidFill>
                  <a:schemeClr val="dk1"/>
                </a:solidFill>
                <a:latin typeface="Calibri"/>
                <a:ea typeface="Calibri"/>
                <a:cs typeface="Calibri"/>
                <a:sym typeface="Calibri"/>
              </a:endParaRPr>
            </a:p>
          </p:txBody>
        </p:sp>
        <p:sp>
          <p:nvSpPr>
            <p:cNvPr id="258" name="Google Shape;258;g3f6f72b6ea2_0_212"/>
            <p:cNvSpPr/>
            <p:nvPr/>
          </p:nvSpPr>
          <p:spPr>
            <a:xfrm>
              <a:off x="12477750" y="4391025"/>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59" name="Google Shape;259;g3f6f72b6ea2_0_212"/>
            <p:cNvSpPr/>
            <p:nvPr/>
          </p:nvSpPr>
          <p:spPr>
            <a:xfrm>
              <a:off x="13040677" y="8582025"/>
              <a:ext cx="30174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264" name="Shape 264"/>
        <p:cNvGrpSpPr/>
        <p:nvPr/>
      </p:nvGrpSpPr>
      <p:grpSpPr>
        <a:xfrm>
          <a:off x="0" y="0"/>
          <a:ext cx="0" cy="0"/>
          <a:chOff x="0" y="0"/>
          <a:chExt cx="0" cy="0"/>
        </a:xfrm>
      </p:grpSpPr>
      <p:pic>
        <p:nvPicPr>
          <p:cNvPr descr="preencoded.png" id="265" name="Google Shape;265;g3f6f72b6ea2_0_239"/>
          <p:cNvPicPr preferRelativeResize="0"/>
          <p:nvPr/>
        </p:nvPicPr>
        <p:blipFill rotWithShape="1">
          <a:blip r:embed="rId3">
            <a:alphaModFix/>
          </a:blip>
          <a:srcRect b="0" l="0" r="0" t="0"/>
          <a:stretch/>
        </p:blipFill>
        <p:spPr>
          <a:xfrm>
            <a:off x="10696575" y="4191000"/>
            <a:ext cx="8401050" cy="6391275"/>
          </a:xfrm>
          <a:prstGeom prst="rect">
            <a:avLst/>
          </a:prstGeom>
          <a:noFill/>
          <a:ln>
            <a:noFill/>
          </a:ln>
        </p:spPr>
      </p:pic>
      <p:pic>
        <p:nvPicPr>
          <p:cNvPr descr="preencoded.png" id="266" name="Google Shape;266;g3f6f72b6ea2_0_239"/>
          <p:cNvPicPr preferRelativeResize="0"/>
          <p:nvPr/>
        </p:nvPicPr>
        <p:blipFill rotWithShape="1">
          <a:blip r:embed="rId4">
            <a:alphaModFix/>
          </a:blip>
          <a:srcRect b="0" l="0" r="0" t="0"/>
          <a:stretch/>
        </p:blipFill>
        <p:spPr>
          <a:xfrm rot="10800000">
            <a:off x="-2000250" y="-419100"/>
            <a:ext cx="13107732" cy="3643040"/>
          </a:xfrm>
          <a:prstGeom prst="rect">
            <a:avLst/>
          </a:prstGeom>
          <a:noFill/>
          <a:ln>
            <a:noFill/>
          </a:ln>
        </p:spPr>
      </p:pic>
      <p:grpSp>
        <p:nvGrpSpPr>
          <p:cNvPr id="267" name="Google Shape;267;g3f6f72b6ea2_0_239"/>
          <p:cNvGrpSpPr/>
          <p:nvPr/>
        </p:nvGrpSpPr>
        <p:grpSpPr>
          <a:xfrm>
            <a:off x="16116300" y="9639300"/>
            <a:ext cx="2063475" cy="596550"/>
            <a:chOff x="16116300" y="9639300"/>
            <a:chExt cx="2063475" cy="596550"/>
          </a:xfrm>
        </p:grpSpPr>
        <p:pic>
          <p:nvPicPr>
            <p:cNvPr descr="preencoded.png" id="268" name="Google Shape;268;g3f6f72b6ea2_0_239"/>
            <p:cNvPicPr preferRelativeResize="0"/>
            <p:nvPr/>
          </p:nvPicPr>
          <p:blipFill rotWithShape="1">
            <a:blip r:embed="rId5">
              <a:alphaModFix/>
            </a:blip>
            <a:srcRect b="0" l="0" r="0" t="0"/>
            <a:stretch/>
          </p:blipFill>
          <p:spPr>
            <a:xfrm>
              <a:off x="16116300" y="9639300"/>
              <a:ext cx="533400" cy="533400"/>
            </a:xfrm>
            <a:prstGeom prst="rect">
              <a:avLst/>
            </a:prstGeom>
            <a:noFill/>
            <a:ln>
              <a:noFill/>
            </a:ln>
          </p:spPr>
        </p:pic>
        <p:sp>
          <p:nvSpPr>
            <p:cNvPr id="269" name="Google Shape;269;g3f6f72b6ea2_0_239"/>
            <p:cNvSpPr/>
            <p:nvPr/>
          </p:nvSpPr>
          <p:spPr>
            <a:xfrm>
              <a:off x="16716375" y="9696450"/>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70" name="Google Shape;270;g3f6f72b6ea2_0_239"/>
          <p:cNvSpPr/>
          <p:nvPr/>
        </p:nvSpPr>
        <p:spPr>
          <a:xfrm>
            <a:off x="542925" y="990600"/>
            <a:ext cx="2209800" cy="422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8000"/>
              <a:buFont typeface="Poppins"/>
              <a:buNone/>
            </a:pPr>
            <a:r>
              <a:rPr b="1" i="0" lang="en-US" sz="18000" u="none" cap="none" strike="noStrike">
                <a:solidFill>
                  <a:srgbClr val="FF7885"/>
                </a:solidFill>
                <a:latin typeface="Poppins"/>
                <a:ea typeface="Poppins"/>
                <a:cs typeface="Poppins"/>
                <a:sym typeface="Poppins"/>
              </a:rPr>
              <a:t>S</a:t>
            </a:r>
            <a:endParaRPr b="0" i="0" sz="18000" u="none" cap="none" strike="noStrike">
              <a:solidFill>
                <a:schemeClr val="dk1"/>
              </a:solidFill>
              <a:latin typeface="Calibri"/>
              <a:ea typeface="Calibri"/>
              <a:cs typeface="Calibri"/>
              <a:sym typeface="Calibri"/>
            </a:endParaRPr>
          </a:p>
        </p:txBody>
      </p:sp>
      <p:grpSp>
        <p:nvGrpSpPr>
          <p:cNvPr id="271" name="Google Shape;271;g3f6f72b6ea2_0_239"/>
          <p:cNvGrpSpPr/>
          <p:nvPr/>
        </p:nvGrpSpPr>
        <p:grpSpPr>
          <a:xfrm>
            <a:off x="1562100" y="1200150"/>
            <a:ext cx="7401000" cy="3009900"/>
            <a:chOff x="1562100" y="1200150"/>
            <a:chExt cx="7401000" cy="3009900"/>
          </a:xfrm>
        </p:grpSpPr>
        <p:sp>
          <p:nvSpPr>
            <p:cNvPr id="272" name="Google Shape;272;g3f6f72b6ea2_0_239"/>
            <p:cNvSpPr/>
            <p:nvPr/>
          </p:nvSpPr>
          <p:spPr>
            <a:xfrm>
              <a:off x="1562100" y="1200150"/>
              <a:ext cx="7401000" cy="3009900"/>
            </a:xfrm>
            <a:prstGeom prst="roundRect">
              <a:avLst>
                <a:gd fmla="val 4615" name="adj"/>
              </a:avLst>
            </a:prstGeom>
            <a:noFill/>
            <a:ln cap="flat" cmpd="sng" w="38100">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3" name="Google Shape;273;g3f6f72b6ea2_0_239"/>
            <p:cNvGrpSpPr/>
            <p:nvPr/>
          </p:nvGrpSpPr>
          <p:grpSpPr>
            <a:xfrm>
              <a:off x="2619375" y="1428750"/>
              <a:ext cx="6183600" cy="1230750"/>
              <a:chOff x="2619375" y="1428750"/>
              <a:chExt cx="6183600" cy="1230750"/>
            </a:xfrm>
          </p:grpSpPr>
          <p:sp>
            <p:nvSpPr>
              <p:cNvPr id="274" name="Google Shape;274;g3f6f72b6ea2_0_239"/>
              <p:cNvSpPr/>
              <p:nvPr/>
            </p:nvSpPr>
            <p:spPr>
              <a:xfrm>
                <a:off x="2619375" y="1428750"/>
                <a:ext cx="61836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Eclipse</a:t>
                </a:r>
                <a:endParaRPr b="0" i="0" sz="2700" u="none" cap="none" strike="noStrike">
                  <a:solidFill>
                    <a:schemeClr val="dk1"/>
                  </a:solidFill>
                  <a:latin typeface="Calibri"/>
                  <a:ea typeface="Calibri"/>
                  <a:cs typeface="Calibri"/>
                  <a:sym typeface="Calibri"/>
                </a:endParaRPr>
              </a:p>
            </p:txBody>
          </p:sp>
          <p:sp>
            <p:nvSpPr>
              <p:cNvPr id="275" name="Google Shape;275;g3f6f72b6ea2_0_239"/>
              <p:cNvSpPr/>
              <p:nvPr/>
            </p:nvSpPr>
            <p:spPr>
              <a:xfrm>
                <a:off x="2619375" y="2095500"/>
                <a:ext cx="6176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magic.</a:t>
                </a:r>
                <a:endParaRPr b="0" i="0" sz="2400" u="none" cap="none" strike="noStrike">
                  <a:solidFill>
                    <a:schemeClr val="dk1"/>
                  </a:solidFill>
                  <a:latin typeface="Calibri"/>
                  <a:ea typeface="Calibri"/>
                  <a:cs typeface="Calibri"/>
                  <a:sym typeface="Calibri"/>
                </a:endParaRPr>
              </a:p>
            </p:txBody>
          </p:sp>
        </p:grpSp>
        <p:grpSp>
          <p:nvGrpSpPr>
            <p:cNvPr id="276" name="Google Shape;276;g3f6f72b6ea2_0_239"/>
            <p:cNvGrpSpPr/>
            <p:nvPr/>
          </p:nvGrpSpPr>
          <p:grpSpPr>
            <a:xfrm>
              <a:off x="2619375" y="2857500"/>
              <a:ext cx="6183600" cy="1230750"/>
              <a:chOff x="2619375" y="2857500"/>
              <a:chExt cx="6183600" cy="1230750"/>
            </a:xfrm>
          </p:grpSpPr>
          <p:sp>
            <p:nvSpPr>
              <p:cNvPr id="277" name="Google Shape;277;g3f6f72b6ea2_0_239"/>
              <p:cNvSpPr/>
              <p:nvPr/>
            </p:nvSpPr>
            <p:spPr>
              <a:xfrm>
                <a:off x="2619375" y="2857500"/>
                <a:ext cx="61836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Quest</a:t>
                </a:r>
                <a:endParaRPr b="0" i="0" sz="2700" u="none" cap="none" strike="noStrike">
                  <a:solidFill>
                    <a:schemeClr val="dk1"/>
                  </a:solidFill>
                  <a:latin typeface="Calibri"/>
                  <a:ea typeface="Calibri"/>
                  <a:cs typeface="Calibri"/>
                  <a:sym typeface="Calibri"/>
                </a:endParaRPr>
              </a:p>
            </p:txBody>
          </p:sp>
          <p:sp>
            <p:nvSpPr>
              <p:cNvPr id="278" name="Google Shape;278;g3f6f72b6ea2_0_239"/>
              <p:cNvSpPr/>
              <p:nvPr/>
            </p:nvSpPr>
            <p:spPr>
              <a:xfrm>
                <a:off x="2619375" y="3524250"/>
                <a:ext cx="6176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grpSp>
      </p:grpSp>
      <p:sp>
        <p:nvSpPr>
          <p:cNvPr id="279" name="Google Shape;279;g3f6f72b6ea2_0_239"/>
          <p:cNvSpPr/>
          <p:nvPr/>
        </p:nvSpPr>
        <p:spPr>
          <a:xfrm>
            <a:off x="347663" y="5867400"/>
            <a:ext cx="2600400" cy="422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8000"/>
              <a:buFont typeface="Poppins"/>
              <a:buNone/>
            </a:pPr>
            <a:r>
              <a:rPr b="1" i="0" lang="en-US" sz="18000" u="none" cap="none" strike="noStrike">
                <a:solidFill>
                  <a:srgbClr val="FF7885"/>
                </a:solidFill>
                <a:latin typeface="Poppins"/>
                <a:ea typeface="Poppins"/>
                <a:cs typeface="Poppins"/>
                <a:sym typeface="Poppins"/>
              </a:rPr>
              <a:t>O</a:t>
            </a:r>
            <a:endParaRPr b="0" i="0" sz="18000" u="none" cap="none" strike="noStrike">
              <a:solidFill>
                <a:schemeClr val="dk1"/>
              </a:solidFill>
              <a:latin typeface="Calibri"/>
              <a:ea typeface="Calibri"/>
              <a:cs typeface="Calibri"/>
              <a:sym typeface="Calibri"/>
            </a:endParaRPr>
          </a:p>
        </p:txBody>
      </p:sp>
      <p:grpSp>
        <p:nvGrpSpPr>
          <p:cNvPr id="280" name="Google Shape;280;g3f6f72b6ea2_0_239"/>
          <p:cNvGrpSpPr/>
          <p:nvPr/>
        </p:nvGrpSpPr>
        <p:grpSpPr>
          <a:xfrm>
            <a:off x="1562100" y="6076950"/>
            <a:ext cx="7401000" cy="3009900"/>
            <a:chOff x="1562100" y="6076950"/>
            <a:chExt cx="7401000" cy="3009900"/>
          </a:xfrm>
        </p:grpSpPr>
        <p:sp>
          <p:nvSpPr>
            <p:cNvPr id="281" name="Google Shape;281;g3f6f72b6ea2_0_239"/>
            <p:cNvSpPr/>
            <p:nvPr/>
          </p:nvSpPr>
          <p:spPr>
            <a:xfrm>
              <a:off x="1562100" y="6076950"/>
              <a:ext cx="7401000" cy="3009900"/>
            </a:xfrm>
            <a:prstGeom prst="roundRect">
              <a:avLst>
                <a:gd fmla="val 4615" name="adj"/>
              </a:avLst>
            </a:prstGeom>
            <a:noFill/>
            <a:ln cap="flat" cmpd="sng" w="38100">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2" name="Google Shape;282;g3f6f72b6ea2_0_239"/>
            <p:cNvGrpSpPr/>
            <p:nvPr/>
          </p:nvGrpSpPr>
          <p:grpSpPr>
            <a:xfrm>
              <a:off x="2619375" y="6305550"/>
              <a:ext cx="6183600" cy="1230750"/>
              <a:chOff x="2619375" y="6305550"/>
              <a:chExt cx="6183600" cy="1230750"/>
            </a:xfrm>
          </p:grpSpPr>
          <p:sp>
            <p:nvSpPr>
              <p:cNvPr id="283" name="Google Shape;283;g3f6f72b6ea2_0_239"/>
              <p:cNvSpPr/>
              <p:nvPr/>
            </p:nvSpPr>
            <p:spPr>
              <a:xfrm>
                <a:off x="2619375" y="6305550"/>
                <a:ext cx="61836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War</a:t>
                </a:r>
                <a:endParaRPr b="0" i="0" sz="2700" u="none" cap="none" strike="noStrike">
                  <a:solidFill>
                    <a:schemeClr val="dk1"/>
                  </a:solidFill>
                  <a:latin typeface="Calibri"/>
                  <a:ea typeface="Calibri"/>
                  <a:cs typeface="Calibri"/>
                  <a:sym typeface="Calibri"/>
                </a:endParaRPr>
              </a:p>
            </p:txBody>
          </p:sp>
          <p:sp>
            <p:nvSpPr>
              <p:cNvPr id="284" name="Google Shape;284;g3f6f72b6ea2_0_239"/>
              <p:cNvSpPr/>
              <p:nvPr/>
            </p:nvSpPr>
            <p:spPr>
              <a:xfrm>
                <a:off x="2619375" y="6972300"/>
                <a:ext cx="6176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Kingdoms clash in conflict.</a:t>
                </a:r>
                <a:endParaRPr b="0" i="0" sz="2400" u="none" cap="none" strike="noStrike">
                  <a:solidFill>
                    <a:schemeClr val="dk1"/>
                  </a:solidFill>
                  <a:latin typeface="Calibri"/>
                  <a:ea typeface="Calibri"/>
                  <a:cs typeface="Calibri"/>
                  <a:sym typeface="Calibri"/>
                </a:endParaRPr>
              </a:p>
            </p:txBody>
          </p:sp>
        </p:grpSp>
        <p:grpSp>
          <p:nvGrpSpPr>
            <p:cNvPr id="285" name="Google Shape;285;g3f6f72b6ea2_0_239"/>
            <p:cNvGrpSpPr/>
            <p:nvPr/>
          </p:nvGrpSpPr>
          <p:grpSpPr>
            <a:xfrm>
              <a:off x="2619375" y="7734300"/>
              <a:ext cx="6183600" cy="1230750"/>
              <a:chOff x="2619375" y="7734300"/>
              <a:chExt cx="6183600" cy="1230750"/>
            </a:xfrm>
          </p:grpSpPr>
          <p:sp>
            <p:nvSpPr>
              <p:cNvPr id="286" name="Google Shape;286;g3f6f72b6ea2_0_239"/>
              <p:cNvSpPr/>
              <p:nvPr/>
            </p:nvSpPr>
            <p:spPr>
              <a:xfrm>
                <a:off x="2619375" y="7734300"/>
                <a:ext cx="61836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Transformation</a:t>
                </a:r>
                <a:endParaRPr b="0" i="0" sz="2700" u="none" cap="none" strike="noStrike">
                  <a:solidFill>
                    <a:schemeClr val="dk1"/>
                  </a:solidFill>
                  <a:latin typeface="Calibri"/>
                  <a:ea typeface="Calibri"/>
                  <a:cs typeface="Calibri"/>
                  <a:sym typeface="Calibri"/>
                </a:endParaRPr>
              </a:p>
            </p:txBody>
          </p:sp>
          <p:sp>
            <p:nvSpPr>
              <p:cNvPr id="287" name="Google Shape;287;g3f6f72b6ea2_0_239"/>
              <p:cNvSpPr/>
              <p:nvPr/>
            </p:nvSpPr>
            <p:spPr>
              <a:xfrm>
                <a:off x="2619375" y="8401050"/>
                <a:ext cx="6176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Peasant discovers magical powers.</a:t>
                </a:r>
                <a:endParaRPr b="0" i="0" sz="2400" u="none" cap="none" strike="noStrike">
                  <a:solidFill>
                    <a:schemeClr val="dk1"/>
                  </a:solidFill>
                  <a:latin typeface="Calibri"/>
                  <a:ea typeface="Calibri"/>
                  <a:cs typeface="Calibri"/>
                  <a:sym typeface="Calibri"/>
                </a:endParaRPr>
              </a:p>
            </p:txBody>
          </p:sp>
        </p:grpSp>
      </p:grpSp>
      <p:sp>
        <p:nvSpPr>
          <p:cNvPr id="288" name="Google Shape;288;g3f6f72b6ea2_0_239"/>
          <p:cNvSpPr/>
          <p:nvPr/>
        </p:nvSpPr>
        <p:spPr>
          <a:xfrm>
            <a:off x="9177338" y="990600"/>
            <a:ext cx="3210000" cy="422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8000"/>
              <a:buFont typeface="Poppins"/>
              <a:buNone/>
            </a:pPr>
            <a:r>
              <a:rPr b="1" i="0" lang="en-US" sz="18000" u="none" cap="none" strike="noStrike">
                <a:solidFill>
                  <a:srgbClr val="FF7885"/>
                </a:solidFill>
                <a:latin typeface="Poppins"/>
                <a:ea typeface="Poppins"/>
                <a:cs typeface="Poppins"/>
                <a:sym typeface="Poppins"/>
              </a:rPr>
              <a:t>W</a:t>
            </a:r>
            <a:endParaRPr b="0" i="0" sz="18000" u="none" cap="none" strike="noStrike">
              <a:solidFill>
                <a:schemeClr val="dk1"/>
              </a:solidFill>
              <a:latin typeface="Calibri"/>
              <a:ea typeface="Calibri"/>
              <a:cs typeface="Calibri"/>
              <a:sym typeface="Calibri"/>
            </a:endParaRPr>
          </a:p>
        </p:txBody>
      </p:sp>
      <p:grpSp>
        <p:nvGrpSpPr>
          <p:cNvPr id="289" name="Google Shape;289;g3f6f72b6ea2_0_239"/>
          <p:cNvGrpSpPr/>
          <p:nvPr/>
        </p:nvGrpSpPr>
        <p:grpSpPr>
          <a:xfrm>
            <a:off x="10696575" y="1200150"/>
            <a:ext cx="7401000" cy="3009900"/>
            <a:chOff x="10696575" y="1200150"/>
            <a:chExt cx="7401000" cy="3009900"/>
          </a:xfrm>
        </p:grpSpPr>
        <p:sp>
          <p:nvSpPr>
            <p:cNvPr id="290" name="Google Shape;290;g3f6f72b6ea2_0_239"/>
            <p:cNvSpPr/>
            <p:nvPr/>
          </p:nvSpPr>
          <p:spPr>
            <a:xfrm>
              <a:off x="10696575" y="1200150"/>
              <a:ext cx="7401000" cy="3009900"/>
            </a:xfrm>
            <a:prstGeom prst="roundRect">
              <a:avLst>
                <a:gd fmla="val 4615" name="adj"/>
              </a:avLst>
            </a:prstGeom>
            <a:noFill/>
            <a:ln cap="flat" cmpd="sng" w="38100">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1" name="Google Shape;291;g3f6f72b6ea2_0_239"/>
            <p:cNvGrpSpPr/>
            <p:nvPr/>
          </p:nvGrpSpPr>
          <p:grpSpPr>
            <a:xfrm>
              <a:off x="11753850" y="1428750"/>
              <a:ext cx="6183600" cy="1230750"/>
              <a:chOff x="11753850" y="1428750"/>
              <a:chExt cx="6183600" cy="1230750"/>
            </a:xfrm>
          </p:grpSpPr>
          <p:sp>
            <p:nvSpPr>
              <p:cNvPr id="292" name="Google Shape;292;g3f6f72b6ea2_0_239"/>
              <p:cNvSpPr/>
              <p:nvPr/>
            </p:nvSpPr>
            <p:spPr>
              <a:xfrm>
                <a:off x="11753850" y="1428750"/>
                <a:ext cx="61836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Obtain</a:t>
                </a:r>
                <a:endParaRPr b="0" i="0" sz="2700" u="none" cap="none" strike="noStrike">
                  <a:solidFill>
                    <a:schemeClr val="dk1"/>
                  </a:solidFill>
                  <a:latin typeface="Calibri"/>
                  <a:ea typeface="Calibri"/>
                  <a:cs typeface="Calibri"/>
                  <a:sym typeface="Calibri"/>
                </a:endParaRPr>
              </a:p>
            </p:txBody>
          </p:sp>
          <p:sp>
            <p:nvSpPr>
              <p:cNvPr id="293" name="Google Shape;293;g3f6f72b6ea2_0_239"/>
              <p:cNvSpPr/>
              <p:nvPr/>
            </p:nvSpPr>
            <p:spPr>
              <a:xfrm>
                <a:off x="11753850" y="2095500"/>
                <a:ext cx="6176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grpSp>
          <p:nvGrpSpPr>
            <p:cNvPr id="294" name="Google Shape;294;g3f6f72b6ea2_0_239"/>
            <p:cNvGrpSpPr/>
            <p:nvPr/>
          </p:nvGrpSpPr>
          <p:grpSpPr>
            <a:xfrm>
              <a:off x="11753850" y="2857500"/>
              <a:ext cx="6183600" cy="1230750"/>
              <a:chOff x="11753850" y="2857500"/>
              <a:chExt cx="6183600" cy="1230750"/>
            </a:xfrm>
          </p:grpSpPr>
          <p:sp>
            <p:nvSpPr>
              <p:cNvPr id="295" name="Google Shape;295;g3f6f72b6ea2_0_239"/>
              <p:cNvSpPr/>
              <p:nvPr/>
            </p:nvSpPr>
            <p:spPr>
              <a:xfrm>
                <a:off x="11753850" y="2857500"/>
                <a:ext cx="61836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Foundation</a:t>
                </a:r>
                <a:endParaRPr b="0" i="0" sz="2700" u="none" cap="none" strike="noStrike">
                  <a:solidFill>
                    <a:schemeClr val="dk1"/>
                  </a:solidFill>
                  <a:latin typeface="Calibri"/>
                  <a:ea typeface="Calibri"/>
                  <a:cs typeface="Calibri"/>
                  <a:sym typeface="Calibri"/>
                </a:endParaRPr>
              </a:p>
            </p:txBody>
          </p:sp>
          <p:sp>
            <p:nvSpPr>
              <p:cNvPr id="296" name="Google Shape;296;g3f6f72b6ea2_0_239"/>
              <p:cNvSpPr/>
              <p:nvPr/>
            </p:nvSpPr>
            <p:spPr>
              <a:xfrm>
                <a:off x="11753850" y="3524250"/>
                <a:ext cx="6176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Shimmering City established</a:t>
                </a:r>
                <a:endParaRPr b="0" i="0" sz="2400" u="none" cap="none" strike="noStrike">
                  <a:solidFill>
                    <a:schemeClr val="dk1"/>
                  </a:solidFill>
                  <a:latin typeface="Calibri"/>
                  <a:ea typeface="Calibri"/>
                  <a:cs typeface="Calibri"/>
                  <a:sym typeface="Calibri"/>
                </a:endParaRPr>
              </a:p>
            </p:txBody>
          </p:sp>
        </p:grpSp>
      </p:grpSp>
      <p:sp>
        <p:nvSpPr>
          <p:cNvPr id="297" name="Google Shape;297;g3f6f72b6ea2_0_239"/>
          <p:cNvSpPr/>
          <p:nvPr/>
        </p:nvSpPr>
        <p:spPr>
          <a:xfrm>
            <a:off x="9705975" y="5867400"/>
            <a:ext cx="2152800" cy="422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8000"/>
              <a:buFont typeface="Poppins"/>
              <a:buNone/>
            </a:pPr>
            <a:r>
              <a:rPr b="1" i="0" lang="en-US" sz="18000" u="none" cap="none" strike="noStrike">
                <a:solidFill>
                  <a:srgbClr val="FF7885"/>
                </a:solidFill>
                <a:latin typeface="Poppins"/>
                <a:ea typeface="Poppins"/>
                <a:cs typeface="Poppins"/>
                <a:sym typeface="Poppins"/>
              </a:rPr>
              <a:t>T</a:t>
            </a:r>
            <a:endParaRPr b="0" i="0" sz="18000" u="none" cap="none" strike="noStrike">
              <a:solidFill>
                <a:schemeClr val="dk1"/>
              </a:solidFill>
              <a:latin typeface="Calibri"/>
              <a:ea typeface="Calibri"/>
              <a:cs typeface="Calibri"/>
              <a:sym typeface="Calibri"/>
            </a:endParaRPr>
          </a:p>
        </p:txBody>
      </p:sp>
      <p:grpSp>
        <p:nvGrpSpPr>
          <p:cNvPr id="298" name="Google Shape;298;g3f6f72b6ea2_0_239"/>
          <p:cNvGrpSpPr/>
          <p:nvPr/>
        </p:nvGrpSpPr>
        <p:grpSpPr>
          <a:xfrm>
            <a:off x="10696575" y="6076950"/>
            <a:ext cx="7401000" cy="3009900"/>
            <a:chOff x="10696575" y="6076950"/>
            <a:chExt cx="7401000" cy="3009900"/>
          </a:xfrm>
        </p:grpSpPr>
        <p:sp>
          <p:nvSpPr>
            <p:cNvPr id="299" name="Google Shape;299;g3f6f72b6ea2_0_239"/>
            <p:cNvSpPr/>
            <p:nvPr/>
          </p:nvSpPr>
          <p:spPr>
            <a:xfrm>
              <a:off x="10696575" y="6076950"/>
              <a:ext cx="7401000" cy="3009900"/>
            </a:xfrm>
            <a:prstGeom prst="roundRect">
              <a:avLst>
                <a:gd fmla="val 4615" name="adj"/>
              </a:avLst>
            </a:prstGeom>
            <a:noFill/>
            <a:ln cap="flat" cmpd="sng" w="38100">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0" name="Google Shape;300;g3f6f72b6ea2_0_239"/>
            <p:cNvGrpSpPr/>
            <p:nvPr/>
          </p:nvGrpSpPr>
          <p:grpSpPr>
            <a:xfrm>
              <a:off x="11753850" y="6305550"/>
              <a:ext cx="6183600" cy="1230750"/>
              <a:chOff x="11753850" y="6305550"/>
              <a:chExt cx="6183600" cy="1230750"/>
            </a:xfrm>
          </p:grpSpPr>
          <p:sp>
            <p:nvSpPr>
              <p:cNvPr id="301" name="Google Shape;301;g3f6f72b6ea2_0_239"/>
              <p:cNvSpPr/>
              <p:nvPr/>
            </p:nvSpPr>
            <p:spPr>
              <a:xfrm>
                <a:off x="11753850" y="6305550"/>
                <a:ext cx="61836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Invasion</a:t>
                </a:r>
                <a:endParaRPr b="0" i="0" sz="2700" u="none" cap="none" strike="noStrike">
                  <a:solidFill>
                    <a:schemeClr val="dk1"/>
                  </a:solidFill>
                  <a:latin typeface="Calibri"/>
                  <a:ea typeface="Calibri"/>
                  <a:cs typeface="Calibri"/>
                  <a:sym typeface="Calibri"/>
                </a:endParaRPr>
              </a:p>
            </p:txBody>
          </p:sp>
          <p:sp>
            <p:nvSpPr>
              <p:cNvPr id="302" name="Google Shape;302;g3f6f72b6ea2_0_239"/>
              <p:cNvSpPr/>
              <p:nvPr/>
            </p:nvSpPr>
            <p:spPr>
              <a:xfrm>
                <a:off x="11753850" y="6972300"/>
                <a:ext cx="6176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grpSp>
        <p:grpSp>
          <p:nvGrpSpPr>
            <p:cNvPr id="303" name="Google Shape;303;g3f6f72b6ea2_0_239"/>
            <p:cNvGrpSpPr/>
            <p:nvPr/>
          </p:nvGrpSpPr>
          <p:grpSpPr>
            <a:xfrm>
              <a:off x="11753850" y="7734300"/>
              <a:ext cx="6183600" cy="1230750"/>
              <a:chOff x="11753850" y="7734300"/>
              <a:chExt cx="6183600" cy="1230750"/>
            </a:xfrm>
          </p:grpSpPr>
          <p:sp>
            <p:nvSpPr>
              <p:cNvPr id="304" name="Google Shape;304;g3f6f72b6ea2_0_239"/>
              <p:cNvSpPr/>
              <p:nvPr/>
            </p:nvSpPr>
            <p:spPr>
              <a:xfrm>
                <a:off x="11753850" y="7734300"/>
                <a:ext cx="61836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Betrayal</a:t>
                </a:r>
                <a:endParaRPr b="0" i="0" sz="2700" u="none" cap="none" strike="noStrike">
                  <a:solidFill>
                    <a:schemeClr val="dk1"/>
                  </a:solidFill>
                  <a:latin typeface="Calibri"/>
                  <a:ea typeface="Calibri"/>
                  <a:cs typeface="Calibri"/>
                  <a:sym typeface="Calibri"/>
                </a:endParaRPr>
              </a:p>
            </p:txBody>
          </p:sp>
          <p:sp>
            <p:nvSpPr>
              <p:cNvPr id="305" name="Google Shape;305;g3f6f72b6ea2_0_239"/>
              <p:cNvSpPr/>
              <p:nvPr/>
            </p:nvSpPr>
            <p:spPr>
              <a:xfrm>
                <a:off x="11753850" y="8401050"/>
                <a:ext cx="61761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310" name="Shape 310"/>
        <p:cNvGrpSpPr/>
        <p:nvPr/>
      </p:nvGrpSpPr>
      <p:grpSpPr>
        <a:xfrm>
          <a:off x="0" y="0"/>
          <a:ext cx="0" cy="0"/>
          <a:chOff x="0" y="0"/>
          <a:chExt cx="0" cy="0"/>
        </a:xfrm>
      </p:grpSpPr>
      <p:pic>
        <p:nvPicPr>
          <p:cNvPr descr="preencoded.png" id="311" name="Google Shape;311;g3f6f72b6ea2_0_284"/>
          <p:cNvPicPr preferRelativeResize="0"/>
          <p:nvPr/>
        </p:nvPicPr>
        <p:blipFill rotWithShape="1">
          <a:blip r:embed="rId3">
            <a:alphaModFix/>
          </a:blip>
          <a:srcRect b="0" l="0" r="0" t="0"/>
          <a:stretch/>
        </p:blipFill>
        <p:spPr>
          <a:xfrm>
            <a:off x="0" y="4762500"/>
            <a:ext cx="11496675" cy="5524500"/>
          </a:xfrm>
          <a:prstGeom prst="rect">
            <a:avLst/>
          </a:prstGeom>
          <a:noFill/>
          <a:ln>
            <a:noFill/>
          </a:ln>
        </p:spPr>
      </p:pic>
      <p:pic>
        <p:nvPicPr>
          <p:cNvPr descr="preencoded.png" id="312" name="Google Shape;312;g3f6f72b6ea2_0_284"/>
          <p:cNvPicPr preferRelativeResize="0"/>
          <p:nvPr/>
        </p:nvPicPr>
        <p:blipFill rotWithShape="1">
          <a:blip r:embed="rId4">
            <a:alphaModFix/>
          </a:blip>
          <a:srcRect b="0" l="0" r="0" t="0"/>
          <a:stretch/>
        </p:blipFill>
        <p:spPr>
          <a:xfrm>
            <a:off x="11830050" y="0"/>
            <a:ext cx="6457950" cy="7877175"/>
          </a:xfrm>
          <a:prstGeom prst="rect">
            <a:avLst/>
          </a:prstGeom>
          <a:noFill/>
          <a:ln>
            <a:noFill/>
          </a:ln>
        </p:spPr>
      </p:pic>
      <p:grpSp>
        <p:nvGrpSpPr>
          <p:cNvPr id="313" name="Google Shape;313;g3f6f72b6ea2_0_284"/>
          <p:cNvGrpSpPr/>
          <p:nvPr/>
        </p:nvGrpSpPr>
        <p:grpSpPr>
          <a:xfrm>
            <a:off x="17640300" y="7994925"/>
            <a:ext cx="596549" cy="2063476"/>
            <a:chOff x="17640300" y="7994925"/>
            <a:chExt cx="596549" cy="2063476"/>
          </a:xfrm>
        </p:grpSpPr>
        <p:pic>
          <p:nvPicPr>
            <p:cNvPr descr="preencoded.png" id="314" name="Google Shape;314;g3f6f72b6ea2_0_28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15" name="Google Shape;315;g3f6f72b6ea2_0_28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16" name="Google Shape;316;g3f6f72b6ea2_0_284"/>
          <p:cNvPicPr preferRelativeResize="0"/>
          <p:nvPr/>
        </p:nvPicPr>
        <p:blipFill rotWithShape="1">
          <a:blip r:embed="rId6">
            <a:alphaModFix/>
          </a:blip>
          <a:srcRect b="0" l="0" r="0" t="0"/>
          <a:stretch/>
        </p:blipFill>
        <p:spPr>
          <a:xfrm>
            <a:off x="5200650" y="514350"/>
            <a:ext cx="4562475" cy="3714750"/>
          </a:xfrm>
          <a:prstGeom prst="rect">
            <a:avLst/>
          </a:prstGeom>
          <a:noFill/>
          <a:ln>
            <a:noFill/>
          </a:ln>
        </p:spPr>
      </p:pic>
      <p:pic>
        <p:nvPicPr>
          <p:cNvPr descr="preencoded.png" id="317" name="Google Shape;317;g3f6f72b6ea2_0_284"/>
          <p:cNvPicPr preferRelativeResize="0"/>
          <p:nvPr/>
        </p:nvPicPr>
        <p:blipFill rotWithShape="1">
          <a:blip r:embed="rId7">
            <a:alphaModFix/>
          </a:blip>
          <a:srcRect b="0" l="0" r="0" t="0"/>
          <a:stretch/>
        </p:blipFill>
        <p:spPr>
          <a:xfrm>
            <a:off x="5200650" y="4438650"/>
            <a:ext cx="4562475" cy="5353050"/>
          </a:xfrm>
          <a:prstGeom prst="rect">
            <a:avLst/>
          </a:prstGeom>
          <a:noFill/>
          <a:ln>
            <a:noFill/>
          </a:ln>
        </p:spPr>
      </p:pic>
      <p:pic>
        <p:nvPicPr>
          <p:cNvPr descr="preencoded.png" id="318" name="Google Shape;318;g3f6f72b6ea2_0_284"/>
          <p:cNvPicPr preferRelativeResize="0"/>
          <p:nvPr/>
        </p:nvPicPr>
        <p:blipFill rotWithShape="1">
          <a:blip r:embed="rId8">
            <a:alphaModFix/>
          </a:blip>
          <a:srcRect b="0" l="0" r="0" t="0"/>
          <a:stretch/>
        </p:blipFill>
        <p:spPr>
          <a:xfrm>
            <a:off x="447675" y="514350"/>
            <a:ext cx="4562475" cy="9277350"/>
          </a:xfrm>
          <a:prstGeom prst="rect">
            <a:avLst/>
          </a:prstGeom>
          <a:noFill/>
          <a:ln>
            <a:noFill/>
          </a:ln>
        </p:spPr>
      </p:pic>
      <p:sp>
        <p:nvSpPr>
          <p:cNvPr id="319" name="Google Shape;319;g3f6f72b6ea2_0_284"/>
          <p:cNvSpPr/>
          <p:nvPr/>
        </p:nvSpPr>
        <p:spPr>
          <a:xfrm>
            <a:off x="10753725" y="1533525"/>
            <a:ext cx="7915200" cy="140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000"/>
              <a:buFont typeface="Poppins"/>
              <a:buNone/>
            </a:pPr>
            <a:r>
              <a:rPr b="1" i="0" lang="en-US" sz="6000" u="none" cap="none" strike="noStrike">
                <a:solidFill>
                  <a:srgbClr val="0E0E0E"/>
                </a:solidFill>
                <a:latin typeface="Poppins"/>
                <a:ea typeface="Poppins"/>
                <a:cs typeface="Poppins"/>
                <a:sym typeface="Poppins"/>
              </a:rPr>
              <a:t>Some Data</a:t>
            </a:r>
            <a:endParaRPr b="0" i="0" sz="6000" u="none" cap="none" strike="noStrike">
              <a:solidFill>
                <a:schemeClr val="dk1"/>
              </a:solidFill>
              <a:latin typeface="Calibri"/>
              <a:ea typeface="Calibri"/>
              <a:cs typeface="Calibri"/>
              <a:sym typeface="Calibri"/>
            </a:endParaRPr>
          </a:p>
        </p:txBody>
      </p:sp>
      <p:sp>
        <p:nvSpPr>
          <p:cNvPr id="320" name="Google Shape;320;g3f6f72b6ea2_0_284"/>
          <p:cNvSpPr/>
          <p:nvPr/>
        </p:nvSpPr>
        <p:spPr>
          <a:xfrm>
            <a:off x="10734675" y="3781425"/>
            <a:ext cx="1838400" cy="140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75%</a:t>
            </a:r>
            <a:endParaRPr b="0" i="0" sz="6000" u="none" cap="none" strike="noStrike">
              <a:solidFill>
                <a:schemeClr val="dk1"/>
              </a:solidFill>
              <a:latin typeface="Calibri"/>
              <a:ea typeface="Calibri"/>
              <a:cs typeface="Calibri"/>
              <a:sym typeface="Calibri"/>
            </a:endParaRPr>
          </a:p>
        </p:txBody>
      </p:sp>
      <p:grpSp>
        <p:nvGrpSpPr>
          <p:cNvPr id="321" name="Google Shape;321;g3f6f72b6ea2_0_284"/>
          <p:cNvGrpSpPr/>
          <p:nvPr/>
        </p:nvGrpSpPr>
        <p:grpSpPr>
          <a:xfrm>
            <a:off x="12458700" y="3600450"/>
            <a:ext cx="4773900" cy="1611750"/>
            <a:chOff x="12458700" y="3600450"/>
            <a:chExt cx="4773900" cy="1611750"/>
          </a:xfrm>
        </p:grpSpPr>
        <p:sp>
          <p:nvSpPr>
            <p:cNvPr id="322" name="Google Shape;322;g3f6f72b6ea2_0_284"/>
            <p:cNvSpPr/>
            <p:nvPr/>
          </p:nvSpPr>
          <p:spPr>
            <a:xfrm>
              <a:off x="12458700" y="3600450"/>
              <a:ext cx="47739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Enchanted Creatures</a:t>
              </a:r>
              <a:endParaRPr b="0" i="0" sz="2700" u="none" cap="none" strike="noStrike">
                <a:solidFill>
                  <a:schemeClr val="dk1"/>
                </a:solidFill>
                <a:latin typeface="Calibri"/>
                <a:ea typeface="Calibri"/>
                <a:cs typeface="Calibri"/>
                <a:sym typeface="Calibri"/>
              </a:endParaRPr>
            </a:p>
          </p:txBody>
        </p:sp>
        <p:sp>
          <p:nvSpPr>
            <p:cNvPr id="323" name="Google Shape;323;g3f6f72b6ea2_0_284"/>
            <p:cNvSpPr/>
            <p:nvPr/>
          </p:nvSpPr>
          <p:spPr>
            <a:xfrm>
              <a:off x="12458700" y="4191000"/>
              <a:ext cx="4766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324" name="Google Shape;324;g3f6f72b6ea2_0_284"/>
          <p:cNvSpPr/>
          <p:nvPr/>
        </p:nvSpPr>
        <p:spPr>
          <a:xfrm>
            <a:off x="10734675" y="5772150"/>
            <a:ext cx="1914600" cy="140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60%</a:t>
            </a:r>
            <a:endParaRPr b="0" i="0" sz="6000" u="none" cap="none" strike="noStrike">
              <a:solidFill>
                <a:schemeClr val="dk1"/>
              </a:solidFill>
              <a:latin typeface="Calibri"/>
              <a:ea typeface="Calibri"/>
              <a:cs typeface="Calibri"/>
              <a:sym typeface="Calibri"/>
            </a:endParaRPr>
          </a:p>
        </p:txBody>
      </p:sp>
      <p:grpSp>
        <p:nvGrpSpPr>
          <p:cNvPr id="325" name="Google Shape;325;g3f6f72b6ea2_0_284"/>
          <p:cNvGrpSpPr/>
          <p:nvPr/>
        </p:nvGrpSpPr>
        <p:grpSpPr>
          <a:xfrm>
            <a:off x="12534900" y="5562600"/>
            <a:ext cx="4697700" cy="1668900"/>
            <a:chOff x="12534900" y="5562600"/>
            <a:chExt cx="4697700" cy="1668900"/>
          </a:xfrm>
        </p:grpSpPr>
        <p:sp>
          <p:nvSpPr>
            <p:cNvPr id="326" name="Google Shape;326;g3f6f72b6ea2_0_284"/>
            <p:cNvSpPr/>
            <p:nvPr/>
          </p:nvSpPr>
          <p:spPr>
            <a:xfrm>
              <a:off x="12534900" y="5562600"/>
              <a:ext cx="4697700" cy="11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Magic-Wielding Individuals</a:t>
              </a:r>
              <a:endParaRPr b="0" i="0" sz="2700" u="none" cap="none" strike="noStrike">
                <a:solidFill>
                  <a:schemeClr val="dk1"/>
                </a:solidFill>
                <a:latin typeface="Calibri"/>
                <a:ea typeface="Calibri"/>
                <a:cs typeface="Calibri"/>
                <a:sym typeface="Calibri"/>
              </a:endParaRPr>
            </a:p>
          </p:txBody>
        </p:sp>
        <p:sp>
          <p:nvSpPr>
            <p:cNvPr id="327" name="Google Shape;327;g3f6f72b6ea2_0_284"/>
            <p:cNvSpPr/>
            <p:nvPr/>
          </p:nvSpPr>
          <p:spPr>
            <a:xfrm>
              <a:off x="12534900" y="6667500"/>
              <a:ext cx="4690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grpSp>
      <p:sp>
        <p:nvSpPr>
          <p:cNvPr id="328" name="Google Shape;328;g3f6f72b6ea2_0_284"/>
          <p:cNvSpPr/>
          <p:nvPr/>
        </p:nvSpPr>
        <p:spPr>
          <a:xfrm>
            <a:off x="10734675" y="7762875"/>
            <a:ext cx="1905000" cy="140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90%</a:t>
            </a:r>
            <a:endParaRPr b="0" i="0" sz="6000" u="none" cap="none" strike="noStrike">
              <a:solidFill>
                <a:schemeClr val="dk1"/>
              </a:solidFill>
              <a:latin typeface="Calibri"/>
              <a:ea typeface="Calibri"/>
              <a:cs typeface="Calibri"/>
              <a:sym typeface="Calibri"/>
            </a:endParaRPr>
          </a:p>
        </p:txBody>
      </p:sp>
      <p:grpSp>
        <p:nvGrpSpPr>
          <p:cNvPr id="329" name="Google Shape;329;g3f6f72b6ea2_0_284"/>
          <p:cNvGrpSpPr/>
          <p:nvPr/>
        </p:nvGrpSpPr>
        <p:grpSpPr>
          <a:xfrm>
            <a:off x="12525375" y="7581900"/>
            <a:ext cx="4707300" cy="1611750"/>
            <a:chOff x="12525375" y="7581900"/>
            <a:chExt cx="4707300" cy="1611750"/>
          </a:xfrm>
        </p:grpSpPr>
        <p:sp>
          <p:nvSpPr>
            <p:cNvPr id="330" name="Google Shape;330;g3f6f72b6ea2_0_284"/>
            <p:cNvSpPr/>
            <p:nvPr/>
          </p:nvSpPr>
          <p:spPr>
            <a:xfrm>
              <a:off x="12525375" y="7581900"/>
              <a:ext cx="47073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Spells Cast</a:t>
              </a:r>
              <a:endParaRPr b="0" i="0" sz="2700" u="none" cap="none" strike="noStrike">
                <a:solidFill>
                  <a:schemeClr val="dk1"/>
                </a:solidFill>
                <a:latin typeface="Calibri"/>
                <a:ea typeface="Calibri"/>
                <a:cs typeface="Calibri"/>
                <a:sym typeface="Calibri"/>
              </a:endParaRPr>
            </a:p>
          </p:txBody>
        </p:sp>
        <p:sp>
          <p:nvSpPr>
            <p:cNvPr id="331" name="Google Shape;331;g3f6f72b6ea2_0_284"/>
            <p:cNvSpPr/>
            <p:nvPr/>
          </p:nvSpPr>
          <p:spPr>
            <a:xfrm>
              <a:off x="12525375" y="8172450"/>
              <a:ext cx="46995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336" name="Shape 336"/>
        <p:cNvGrpSpPr/>
        <p:nvPr/>
      </p:nvGrpSpPr>
      <p:grpSpPr>
        <a:xfrm>
          <a:off x="0" y="0"/>
          <a:ext cx="0" cy="0"/>
          <a:chOff x="0" y="0"/>
          <a:chExt cx="0" cy="0"/>
        </a:xfrm>
      </p:grpSpPr>
      <p:pic>
        <p:nvPicPr>
          <p:cNvPr descr="preencoded.png" id="337" name="Google Shape;337;g3f6f72b6ea2_0_309"/>
          <p:cNvPicPr preferRelativeResize="0"/>
          <p:nvPr/>
        </p:nvPicPr>
        <p:blipFill rotWithShape="1">
          <a:blip r:embed="rId3">
            <a:alphaModFix/>
          </a:blip>
          <a:srcRect b="0" l="0" r="0" t="0"/>
          <a:stretch/>
        </p:blipFill>
        <p:spPr>
          <a:xfrm>
            <a:off x="2524124" y="-824349"/>
            <a:ext cx="14670308" cy="13517157"/>
          </a:xfrm>
          <a:prstGeom prst="rect">
            <a:avLst/>
          </a:prstGeom>
          <a:noFill/>
          <a:ln>
            <a:noFill/>
          </a:ln>
        </p:spPr>
      </p:pic>
      <p:grpSp>
        <p:nvGrpSpPr>
          <p:cNvPr id="338" name="Google Shape;338;g3f6f72b6ea2_0_309"/>
          <p:cNvGrpSpPr/>
          <p:nvPr/>
        </p:nvGrpSpPr>
        <p:grpSpPr>
          <a:xfrm>
            <a:off x="2986732" y="-1647827"/>
            <a:ext cx="14539727" cy="12614749"/>
            <a:chOff x="2986732" y="-1647827"/>
            <a:chExt cx="14539727" cy="12614749"/>
          </a:xfrm>
        </p:grpSpPr>
        <p:pic>
          <p:nvPicPr>
            <p:cNvPr descr="preencoded.png" id="339" name="Google Shape;339;g3f6f72b6ea2_0_309"/>
            <p:cNvPicPr preferRelativeResize="0"/>
            <p:nvPr/>
          </p:nvPicPr>
          <p:blipFill rotWithShape="1">
            <a:blip r:embed="rId4">
              <a:alphaModFix/>
            </a:blip>
            <a:srcRect b="0" l="0" r="0" t="0"/>
            <a:stretch/>
          </p:blipFill>
          <p:spPr>
            <a:xfrm>
              <a:off x="15319574" y="6568046"/>
              <a:ext cx="1544198" cy="1464873"/>
            </a:xfrm>
            <a:prstGeom prst="rect">
              <a:avLst/>
            </a:prstGeom>
            <a:noFill/>
            <a:ln>
              <a:noFill/>
            </a:ln>
          </p:spPr>
        </p:pic>
        <p:pic>
          <p:nvPicPr>
            <p:cNvPr descr="preencoded.png" id="340" name="Google Shape;340;g3f6f72b6ea2_0_309"/>
            <p:cNvPicPr preferRelativeResize="0"/>
            <p:nvPr/>
          </p:nvPicPr>
          <p:blipFill rotWithShape="1">
            <a:blip r:embed="rId5">
              <a:alphaModFix/>
            </a:blip>
            <a:srcRect b="0" l="0" r="0" t="0"/>
            <a:stretch/>
          </p:blipFill>
          <p:spPr>
            <a:xfrm>
              <a:off x="16862673" y="5967003"/>
              <a:ext cx="663786" cy="663787"/>
            </a:xfrm>
            <a:prstGeom prst="rect">
              <a:avLst/>
            </a:prstGeom>
            <a:noFill/>
            <a:ln>
              <a:noFill/>
            </a:ln>
          </p:spPr>
        </p:pic>
        <p:pic>
          <p:nvPicPr>
            <p:cNvPr descr="preencoded.png" id="341" name="Google Shape;341;g3f6f72b6ea2_0_309"/>
            <p:cNvPicPr preferRelativeResize="0"/>
            <p:nvPr/>
          </p:nvPicPr>
          <p:blipFill rotWithShape="1">
            <a:blip r:embed="rId4">
              <a:alphaModFix/>
            </a:blip>
            <a:srcRect b="0" l="0" r="0" t="0"/>
            <a:stretch/>
          </p:blipFill>
          <p:spPr>
            <a:xfrm>
              <a:off x="6286212" y="-916112"/>
              <a:ext cx="1544197" cy="1464873"/>
            </a:xfrm>
            <a:prstGeom prst="rect">
              <a:avLst/>
            </a:prstGeom>
            <a:noFill/>
            <a:ln>
              <a:noFill/>
            </a:ln>
          </p:spPr>
        </p:pic>
        <p:pic>
          <p:nvPicPr>
            <p:cNvPr descr="preencoded.png" id="342" name="Google Shape;342;g3f6f72b6ea2_0_309"/>
            <p:cNvPicPr preferRelativeResize="0"/>
            <p:nvPr/>
          </p:nvPicPr>
          <p:blipFill rotWithShape="1">
            <a:blip r:embed="rId6">
              <a:alphaModFix/>
            </a:blip>
            <a:srcRect b="0" l="0" r="0" t="0"/>
            <a:stretch/>
          </p:blipFill>
          <p:spPr>
            <a:xfrm rot="-2087101">
              <a:off x="7829515" y="-1517707"/>
              <a:ext cx="664219" cy="664219"/>
            </a:xfrm>
            <a:prstGeom prst="rect">
              <a:avLst/>
            </a:prstGeom>
            <a:noFill/>
            <a:ln>
              <a:noFill/>
            </a:ln>
          </p:spPr>
        </p:pic>
        <p:pic>
          <p:nvPicPr>
            <p:cNvPr descr="preencoded.png" id="343" name="Google Shape;343;g3f6f72b6ea2_0_309"/>
            <p:cNvPicPr preferRelativeResize="0"/>
            <p:nvPr/>
          </p:nvPicPr>
          <p:blipFill rotWithShape="1">
            <a:blip r:embed="rId7">
              <a:alphaModFix/>
            </a:blip>
            <a:srcRect b="0" l="0" r="0" t="0"/>
            <a:stretch/>
          </p:blipFill>
          <p:spPr>
            <a:xfrm>
              <a:off x="10717578" y="-50025"/>
              <a:ext cx="467643" cy="467643"/>
            </a:xfrm>
            <a:prstGeom prst="rect">
              <a:avLst/>
            </a:prstGeom>
            <a:noFill/>
            <a:ln>
              <a:noFill/>
            </a:ln>
          </p:spPr>
        </p:pic>
        <p:pic>
          <p:nvPicPr>
            <p:cNvPr descr="preencoded.png" id="344" name="Google Shape;344;g3f6f72b6ea2_0_309"/>
            <p:cNvPicPr preferRelativeResize="0"/>
            <p:nvPr/>
          </p:nvPicPr>
          <p:blipFill rotWithShape="1">
            <a:blip r:embed="rId8">
              <a:alphaModFix/>
            </a:blip>
            <a:srcRect b="0" l="0" r="0" t="0"/>
            <a:stretch/>
          </p:blipFill>
          <p:spPr>
            <a:xfrm>
              <a:off x="5481045" y="10582033"/>
              <a:ext cx="385057" cy="384889"/>
            </a:xfrm>
            <a:prstGeom prst="rect">
              <a:avLst/>
            </a:prstGeom>
            <a:noFill/>
            <a:ln>
              <a:noFill/>
            </a:ln>
          </p:spPr>
        </p:pic>
        <p:pic>
          <p:nvPicPr>
            <p:cNvPr descr="preencoded.png" id="345" name="Google Shape;345;g3f6f72b6ea2_0_309"/>
            <p:cNvPicPr preferRelativeResize="0"/>
            <p:nvPr/>
          </p:nvPicPr>
          <p:blipFill rotWithShape="1">
            <a:blip r:embed="rId9">
              <a:alphaModFix/>
            </a:blip>
            <a:srcRect b="0" l="0" r="0" t="0"/>
            <a:stretch/>
          </p:blipFill>
          <p:spPr>
            <a:xfrm>
              <a:off x="16305010" y="2739572"/>
              <a:ext cx="663786" cy="663787"/>
            </a:xfrm>
            <a:prstGeom prst="rect">
              <a:avLst/>
            </a:prstGeom>
            <a:noFill/>
            <a:ln>
              <a:noFill/>
            </a:ln>
          </p:spPr>
        </p:pic>
        <p:pic>
          <p:nvPicPr>
            <p:cNvPr descr="preencoded.png" id="346" name="Google Shape;346;g3f6f72b6ea2_0_309"/>
            <p:cNvPicPr preferRelativeResize="0"/>
            <p:nvPr/>
          </p:nvPicPr>
          <p:blipFill rotWithShape="1">
            <a:blip r:embed="rId5">
              <a:alphaModFix/>
            </a:blip>
            <a:srcRect b="0" l="0" r="0" t="0"/>
            <a:stretch/>
          </p:blipFill>
          <p:spPr>
            <a:xfrm>
              <a:off x="2986732" y="7604131"/>
              <a:ext cx="663787" cy="663787"/>
            </a:xfrm>
            <a:prstGeom prst="rect">
              <a:avLst/>
            </a:prstGeom>
            <a:noFill/>
            <a:ln>
              <a:noFill/>
            </a:ln>
          </p:spPr>
        </p:pic>
      </p:grpSp>
      <p:grpSp>
        <p:nvGrpSpPr>
          <p:cNvPr id="347" name="Google Shape;347;g3f6f72b6ea2_0_309"/>
          <p:cNvGrpSpPr/>
          <p:nvPr/>
        </p:nvGrpSpPr>
        <p:grpSpPr>
          <a:xfrm>
            <a:off x="17640300" y="7994925"/>
            <a:ext cx="596549" cy="2063476"/>
            <a:chOff x="17640300" y="7994925"/>
            <a:chExt cx="596549" cy="2063476"/>
          </a:xfrm>
        </p:grpSpPr>
        <p:pic>
          <p:nvPicPr>
            <p:cNvPr descr="preencoded.png" id="348" name="Google Shape;348;g3f6f72b6ea2_0_309"/>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349" name="Google Shape;349;g3f6f72b6ea2_0_30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50" name="Google Shape;350;g3f6f72b6ea2_0_309"/>
          <p:cNvGrpSpPr/>
          <p:nvPr/>
        </p:nvGrpSpPr>
        <p:grpSpPr>
          <a:xfrm>
            <a:off x="2463165" y="2552700"/>
            <a:ext cx="11942400" cy="5821800"/>
            <a:chOff x="2463165" y="2552700"/>
            <a:chExt cx="11942400" cy="5821800"/>
          </a:xfrm>
        </p:grpSpPr>
        <p:grpSp>
          <p:nvGrpSpPr>
            <p:cNvPr id="351" name="Google Shape;351;g3f6f72b6ea2_0_309"/>
            <p:cNvGrpSpPr/>
            <p:nvPr/>
          </p:nvGrpSpPr>
          <p:grpSpPr>
            <a:xfrm>
              <a:off x="2463165" y="2552700"/>
              <a:ext cx="11942400" cy="4709100"/>
              <a:chOff x="2463165" y="2552700"/>
              <a:chExt cx="11942400" cy="4709100"/>
            </a:xfrm>
          </p:grpSpPr>
          <p:sp>
            <p:nvSpPr>
              <p:cNvPr id="352" name="Google Shape;352;g3f6f72b6ea2_0_309"/>
              <p:cNvSpPr/>
              <p:nvPr/>
            </p:nvSpPr>
            <p:spPr>
              <a:xfrm>
                <a:off x="3500438" y="2552700"/>
                <a:ext cx="9867900" cy="422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8000"/>
                  <a:buFont typeface="Poppins"/>
                  <a:buNone/>
                </a:pPr>
                <a:r>
                  <a:rPr b="1" i="0" lang="en-US" sz="18000" u="none" cap="none" strike="noStrike">
                    <a:solidFill>
                      <a:srgbClr val="272727"/>
                    </a:solidFill>
                    <a:latin typeface="Poppins"/>
                    <a:ea typeface="Poppins"/>
                    <a:cs typeface="Poppins"/>
                    <a:sym typeface="Poppins"/>
                  </a:rPr>
                  <a:t>234,567</a:t>
                </a:r>
                <a:endParaRPr b="0" i="0" sz="18000" u="none" cap="none" strike="noStrike">
                  <a:solidFill>
                    <a:schemeClr val="dk1"/>
                  </a:solidFill>
                  <a:latin typeface="Calibri"/>
                  <a:ea typeface="Calibri"/>
                  <a:cs typeface="Calibri"/>
                  <a:sym typeface="Calibri"/>
                </a:endParaRPr>
              </a:p>
            </p:txBody>
          </p:sp>
          <p:sp>
            <p:nvSpPr>
              <p:cNvPr id="353" name="Google Shape;353;g3f6f72b6ea2_0_309"/>
              <p:cNvSpPr/>
              <p:nvPr/>
            </p:nvSpPr>
            <p:spPr>
              <a:xfrm>
                <a:off x="2463165" y="6134100"/>
                <a:ext cx="11942400" cy="112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354" name="Google Shape;354;g3f6f72b6ea2_0_309"/>
            <p:cNvSpPr/>
            <p:nvPr/>
          </p:nvSpPr>
          <p:spPr>
            <a:xfrm>
              <a:off x="4927283" y="7353300"/>
              <a:ext cx="70143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355" name="Google Shape;355;g3f6f72b6ea2_0_309"/>
          <p:cNvPicPr preferRelativeResize="0"/>
          <p:nvPr/>
        </p:nvPicPr>
        <p:blipFill rotWithShape="1">
          <a:blip r:embed="rId11">
            <a:alphaModFix/>
          </a:blip>
          <a:srcRect b="0" l="0" r="0" t="0"/>
          <a:stretch/>
        </p:blipFill>
        <p:spPr>
          <a:xfrm>
            <a:off x="12125325" y="2552700"/>
            <a:ext cx="4848225" cy="61817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360" name="Shape 360"/>
        <p:cNvGrpSpPr/>
        <p:nvPr/>
      </p:nvGrpSpPr>
      <p:grpSpPr>
        <a:xfrm>
          <a:off x="0" y="0"/>
          <a:ext cx="0" cy="0"/>
          <a:chOff x="0" y="0"/>
          <a:chExt cx="0" cy="0"/>
        </a:xfrm>
      </p:grpSpPr>
      <p:pic>
        <p:nvPicPr>
          <p:cNvPr descr="preencoded.png" id="361" name="Google Shape;361;g3f6f72b6ea2_0_332"/>
          <p:cNvPicPr preferRelativeResize="0"/>
          <p:nvPr/>
        </p:nvPicPr>
        <p:blipFill rotWithShape="1">
          <a:blip r:embed="rId3">
            <a:alphaModFix/>
          </a:blip>
          <a:srcRect b="0" l="0" r="0" t="0"/>
          <a:stretch/>
        </p:blipFill>
        <p:spPr>
          <a:xfrm>
            <a:off x="10696575" y="4191000"/>
            <a:ext cx="8401050" cy="6391275"/>
          </a:xfrm>
          <a:prstGeom prst="rect">
            <a:avLst/>
          </a:prstGeom>
          <a:noFill/>
          <a:ln>
            <a:noFill/>
          </a:ln>
        </p:spPr>
      </p:pic>
      <p:pic>
        <p:nvPicPr>
          <p:cNvPr descr="preencoded.png" id="362" name="Google Shape;362;g3f6f72b6ea2_0_332"/>
          <p:cNvPicPr preferRelativeResize="0"/>
          <p:nvPr/>
        </p:nvPicPr>
        <p:blipFill rotWithShape="1">
          <a:blip r:embed="rId4">
            <a:alphaModFix/>
          </a:blip>
          <a:srcRect b="0" l="0" r="0" t="0"/>
          <a:stretch/>
        </p:blipFill>
        <p:spPr>
          <a:xfrm rot="10800000">
            <a:off x="-2000250" y="-419100"/>
            <a:ext cx="13107732" cy="3643040"/>
          </a:xfrm>
          <a:prstGeom prst="rect">
            <a:avLst/>
          </a:prstGeom>
          <a:noFill/>
          <a:ln>
            <a:noFill/>
          </a:ln>
        </p:spPr>
      </p:pic>
      <p:grpSp>
        <p:nvGrpSpPr>
          <p:cNvPr id="363" name="Google Shape;363;g3f6f72b6ea2_0_332"/>
          <p:cNvGrpSpPr/>
          <p:nvPr/>
        </p:nvGrpSpPr>
        <p:grpSpPr>
          <a:xfrm>
            <a:off x="17640300" y="7994925"/>
            <a:ext cx="596549" cy="2063476"/>
            <a:chOff x="17640300" y="7994925"/>
            <a:chExt cx="596549" cy="2063476"/>
          </a:xfrm>
        </p:grpSpPr>
        <p:pic>
          <p:nvPicPr>
            <p:cNvPr descr="preencoded.png" id="364" name="Google Shape;364;g3f6f72b6ea2_0_33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65" name="Google Shape;365;g3f6f72b6ea2_0_33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66" name="Google Shape;366;g3f6f72b6ea2_0_332"/>
          <p:cNvPicPr preferRelativeResize="0"/>
          <p:nvPr/>
        </p:nvPicPr>
        <p:blipFill rotWithShape="1">
          <a:blip r:embed="rId6">
            <a:alphaModFix/>
          </a:blip>
          <a:srcRect b="0" l="0" r="0" t="0"/>
          <a:stretch/>
        </p:blipFill>
        <p:spPr>
          <a:xfrm>
            <a:off x="6810375" y="1857375"/>
            <a:ext cx="5715000" cy="6029325"/>
          </a:xfrm>
          <a:prstGeom prst="rect">
            <a:avLst/>
          </a:prstGeom>
          <a:noFill/>
          <a:ln>
            <a:noFill/>
          </a:ln>
        </p:spPr>
      </p:pic>
      <p:sp>
        <p:nvSpPr>
          <p:cNvPr id="367" name="Google Shape;367;g3f6f72b6ea2_0_332"/>
          <p:cNvSpPr/>
          <p:nvPr/>
        </p:nvSpPr>
        <p:spPr>
          <a:xfrm>
            <a:off x="1190625" y="2447925"/>
            <a:ext cx="6427500" cy="225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233 Coins</a:t>
            </a:r>
            <a:endParaRPr b="0" i="0" sz="9600" u="none" cap="none" strike="noStrike">
              <a:solidFill>
                <a:schemeClr val="dk1"/>
              </a:solidFill>
              <a:latin typeface="Calibri"/>
              <a:ea typeface="Calibri"/>
              <a:cs typeface="Calibri"/>
              <a:sym typeface="Calibri"/>
            </a:endParaRPr>
          </a:p>
        </p:txBody>
      </p:sp>
      <p:sp>
        <p:nvSpPr>
          <p:cNvPr id="368" name="Google Shape;368;g3f6f72b6ea2_0_332"/>
          <p:cNvSpPr/>
          <p:nvPr/>
        </p:nvSpPr>
        <p:spPr>
          <a:xfrm>
            <a:off x="1207770" y="427672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sp>
        <p:nvSpPr>
          <p:cNvPr id="369" name="Google Shape;369;g3f6f72b6ea2_0_332"/>
          <p:cNvSpPr/>
          <p:nvPr/>
        </p:nvSpPr>
        <p:spPr>
          <a:xfrm>
            <a:off x="1019175" y="5238750"/>
            <a:ext cx="6770400" cy="225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456 Hours</a:t>
            </a:r>
            <a:endParaRPr b="0" i="0" sz="9600" u="none" cap="none" strike="noStrike">
              <a:solidFill>
                <a:schemeClr val="dk1"/>
              </a:solidFill>
              <a:latin typeface="Calibri"/>
              <a:ea typeface="Calibri"/>
              <a:cs typeface="Calibri"/>
              <a:sym typeface="Calibri"/>
            </a:endParaRPr>
          </a:p>
        </p:txBody>
      </p:sp>
      <p:sp>
        <p:nvSpPr>
          <p:cNvPr id="370" name="Google Shape;370;g3f6f72b6ea2_0_332"/>
          <p:cNvSpPr/>
          <p:nvPr/>
        </p:nvSpPr>
        <p:spPr>
          <a:xfrm>
            <a:off x="1207770" y="706755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sp>
        <p:nvSpPr>
          <p:cNvPr id="371" name="Google Shape;371;g3f6f72b6ea2_0_332"/>
          <p:cNvSpPr/>
          <p:nvPr/>
        </p:nvSpPr>
        <p:spPr>
          <a:xfrm>
            <a:off x="13249275" y="2447925"/>
            <a:ext cx="3074700" cy="225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85%</a:t>
            </a:r>
            <a:endParaRPr b="0" i="0" sz="9600" u="none" cap="none" strike="noStrike">
              <a:solidFill>
                <a:schemeClr val="dk1"/>
              </a:solidFill>
              <a:latin typeface="Calibri"/>
              <a:ea typeface="Calibri"/>
              <a:cs typeface="Calibri"/>
              <a:sym typeface="Calibri"/>
            </a:endParaRPr>
          </a:p>
        </p:txBody>
      </p:sp>
      <p:sp>
        <p:nvSpPr>
          <p:cNvPr id="372" name="Google Shape;372;g3f6f72b6ea2_0_332"/>
          <p:cNvSpPr/>
          <p:nvPr/>
        </p:nvSpPr>
        <p:spPr>
          <a:xfrm>
            <a:off x="11590020" y="427672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sp>
        <p:nvSpPr>
          <p:cNvPr id="373" name="Google Shape;373;g3f6f72b6ea2_0_332"/>
          <p:cNvSpPr/>
          <p:nvPr/>
        </p:nvSpPr>
        <p:spPr>
          <a:xfrm>
            <a:off x="12211050" y="5238750"/>
            <a:ext cx="5151000" cy="225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535 Km</a:t>
            </a:r>
            <a:endParaRPr b="0" i="0" sz="9600" u="none" cap="none" strike="noStrike">
              <a:solidFill>
                <a:schemeClr val="dk1"/>
              </a:solidFill>
              <a:latin typeface="Calibri"/>
              <a:ea typeface="Calibri"/>
              <a:cs typeface="Calibri"/>
              <a:sym typeface="Calibri"/>
            </a:endParaRPr>
          </a:p>
        </p:txBody>
      </p:sp>
      <p:sp>
        <p:nvSpPr>
          <p:cNvPr id="374" name="Google Shape;374;g3f6f72b6ea2_0_332"/>
          <p:cNvSpPr/>
          <p:nvPr/>
        </p:nvSpPr>
        <p:spPr>
          <a:xfrm>
            <a:off x="11590020" y="706755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379" name="Shape 379"/>
        <p:cNvGrpSpPr/>
        <p:nvPr/>
      </p:nvGrpSpPr>
      <p:grpSpPr>
        <a:xfrm>
          <a:off x="0" y="0"/>
          <a:ext cx="0" cy="0"/>
          <a:chOff x="0" y="0"/>
          <a:chExt cx="0" cy="0"/>
        </a:xfrm>
      </p:grpSpPr>
      <p:pic>
        <p:nvPicPr>
          <p:cNvPr descr="preencoded.png" id="380" name="Google Shape;380;g3f6f72b6ea2_0_350"/>
          <p:cNvPicPr preferRelativeResize="0"/>
          <p:nvPr/>
        </p:nvPicPr>
        <p:blipFill rotWithShape="1">
          <a:blip r:embed="rId3">
            <a:alphaModFix/>
          </a:blip>
          <a:srcRect b="0" l="0" r="0" t="0"/>
          <a:stretch/>
        </p:blipFill>
        <p:spPr>
          <a:xfrm>
            <a:off x="0" y="4762500"/>
            <a:ext cx="11496675" cy="5524500"/>
          </a:xfrm>
          <a:prstGeom prst="rect">
            <a:avLst/>
          </a:prstGeom>
          <a:noFill/>
          <a:ln>
            <a:noFill/>
          </a:ln>
        </p:spPr>
      </p:pic>
      <p:pic>
        <p:nvPicPr>
          <p:cNvPr descr="preencoded.png" id="381" name="Google Shape;381;g3f6f72b6ea2_0_350"/>
          <p:cNvPicPr preferRelativeResize="0"/>
          <p:nvPr/>
        </p:nvPicPr>
        <p:blipFill rotWithShape="1">
          <a:blip r:embed="rId4">
            <a:alphaModFix/>
          </a:blip>
          <a:srcRect b="0" l="0" r="0" t="0"/>
          <a:stretch/>
        </p:blipFill>
        <p:spPr>
          <a:xfrm>
            <a:off x="11830050" y="0"/>
            <a:ext cx="6457950" cy="7877175"/>
          </a:xfrm>
          <a:prstGeom prst="rect">
            <a:avLst/>
          </a:prstGeom>
          <a:noFill/>
          <a:ln>
            <a:noFill/>
          </a:ln>
        </p:spPr>
      </p:pic>
      <p:grpSp>
        <p:nvGrpSpPr>
          <p:cNvPr id="382" name="Google Shape;382;g3f6f72b6ea2_0_350"/>
          <p:cNvGrpSpPr/>
          <p:nvPr/>
        </p:nvGrpSpPr>
        <p:grpSpPr>
          <a:xfrm>
            <a:off x="17640300" y="7994925"/>
            <a:ext cx="596549" cy="2063476"/>
            <a:chOff x="17640300" y="7994925"/>
            <a:chExt cx="596549" cy="2063476"/>
          </a:xfrm>
        </p:grpSpPr>
        <p:pic>
          <p:nvPicPr>
            <p:cNvPr descr="preencoded.png" id="383" name="Google Shape;383;g3f6f72b6ea2_0_35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84" name="Google Shape;384;g3f6f72b6ea2_0_35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85" name="Google Shape;385;g3f6f72b6ea2_0_350"/>
          <p:cNvSpPr/>
          <p:nvPr/>
        </p:nvSpPr>
        <p:spPr>
          <a:xfrm>
            <a:off x="5181600" y="857250"/>
            <a:ext cx="7915200" cy="140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Some Graph</a:t>
            </a:r>
            <a:endParaRPr b="0" i="0" sz="6000" u="none" cap="none" strike="noStrike">
              <a:solidFill>
                <a:schemeClr val="dk1"/>
              </a:solidFill>
              <a:latin typeface="Calibri"/>
              <a:ea typeface="Calibri"/>
              <a:cs typeface="Calibri"/>
              <a:sym typeface="Calibri"/>
            </a:endParaRPr>
          </a:p>
        </p:txBody>
      </p:sp>
      <p:grpSp>
        <p:nvGrpSpPr>
          <p:cNvPr id="386" name="Google Shape;386;g3f6f72b6ea2_0_350"/>
          <p:cNvGrpSpPr/>
          <p:nvPr/>
        </p:nvGrpSpPr>
        <p:grpSpPr>
          <a:xfrm>
            <a:off x="2038350" y="2824588"/>
            <a:ext cx="6709939" cy="4712767"/>
            <a:chOff x="2038350" y="2824588"/>
            <a:chExt cx="6709939" cy="4712767"/>
          </a:xfrm>
        </p:grpSpPr>
        <p:pic>
          <p:nvPicPr>
            <p:cNvPr descr="preencoded.png" id="387" name="Google Shape;387;g3f6f72b6ea2_0_350"/>
            <p:cNvPicPr preferRelativeResize="0"/>
            <p:nvPr/>
          </p:nvPicPr>
          <p:blipFill rotWithShape="1">
            <a:blip r:embed="rId6">
              <a:alphaModFix/>
            </a:blip>
            <a:srcRect b="0" l="0" r="0" t="0"/>
            <a:stretch/>
          </p:blipFill>
          <p:spPr>
            <a:xfrm>
              <a:off x="2530372" y="2824588"/>
              <a:ext cx="6217917" cy="4133250"/>
            </a:xfrm>
            <a:prstGeom prst="rect">
              <a:avLst/>
            </a:prstGeom>
            <a:noFill/>
            <a:ln>
              <a:noFill/>
            </a:ln>
          </p:spPr>
        </p:pic>
        <p:pic>
          <p:nvPicPr>
            <p:cNvPr descr="preencoded.png" id="388" name="Google Shape;388;g3f6f72b6ea2_0_350"/>
            <p:cNvPicPr preferRelativeResize="0"/>
            <p:nvPr/>
          </p:nvPicPr>
          <p:blipFill rotWithShape="1">
            <a:blip r:embed="rId7">
              <a:alphaModFix/>
            </a:blip>
            <a:srcRect b="0" l="0" r="0" t="0"/>
            <a:stretch/>
          </p:blipFill>
          <p:spPr>
            <a:xfrm>
              <a:off x="3384152" y="3139083"/>
              <a:ext cx="8673" cy="3943830"/>
            </a:xfrm>
            <a:prstGeom prst="rect">
              <a:avLst/>
            </a:prstGeom>
            <a:noFill/>
            <a:ln>
              <a:noFill/>
            </a:ln>
          </p:spPr>
        </p:pic>
        <p:pic>
          <p:nvPicPr>
            <p:cNvPr descr="preencoded.png" id="389" name="Google Shape;389;g3f6f72b6ea2_0_350"/>
            <p:cNvPicPr preferRelativeResize="0"/>
            <p:nvPr/>
          </p:nvPicPr>
          <p:blipFill rotWithShape="1">
            <a:blip r:embed="rId7">
              <a:alphaModFix/>
            </a:blip>
            <a:srcRect b="0" l="0" r="0" t="0"/>
            <a:stretch/>
          </p:blipFill>
          <p:spPr>
            <a:xfrm>
              <a:off x="4237930" y="3139083"/>
              <a:ext cx="8673" cy="3943830"/>
            </a:xfrm>
            <a:prstGeom prst="rect">
              <a:avLst/>
            </a:prstGeom>
            <a:noFill/>
            <a:ln>
              <a:noFill/>
            </a:ln>
          </p:spPr>
        </p:pic>
        <p:pic>
          <p:nvPicPr>
            <p:cNvPr descr="preencoded.png" id="390" name="Google Shape;390;g3f6f72b6ea2_0_350"/>
            <p:cNvPicPr preferRelativeResize="0"/>
            <p:nvPr/>
          </p:nvPicPr>
          <p:blipFill rotWithShape="1">
            <a:blip r:embed="rId7">
              <a:alphaModFix/>
            </a:blip>
            <a:srcRect b="0" l="0" r="0" t="0"/>
            <a:stretch/>
          </p:blipFill>
          <p:spPr>
            <a:xfrm>
              <a:off x="5091711" y="3139083"/>
              <a:ext cx="8673" cy="3943830"/>
            </a:xfrm>
            <a:prstGeom prst="rect">
              <a:avLst/>
            </a:prstGeom>
            <a:noFill/>
            <a:ln>
              <a:noFill/>
            </a:ln>
          </p:spPr>
        </p:pic>
        <p:pic>
          <p:nvPicPr>
            <p:cNvPr descr="preencoded.png" id="391" name="Google Shape;391;g3f6f72b6ea2_0_350"/>
            <p:cNvPicPr preferRelativeResize="0"/>
            <p:nvPr/>
          </p:nvPicPr>
          <p:blipFill rotWithShape="1">
            <a:blip r:embed="rId7">
              <a:alphaModFix/>
            </a:blip>
            <a:srcRect b="0" l="0" r="0" t="0"/>
            <a:stretch/>
          </p:blipFill>
          <p:spPr>
            <a:xfrm>
              <a:off x="5945489" y="3139083"/>
              <a:ext cx="8673" cy="3943830"/>
            </a:xfrm>
            <a:prstGeom prst="rect">
              <a:avLst/>
            </a:prstGeom>
            <a:noFill/>
            <a:ln>
              <a:noFill/>
            </a:ln>
          </p:spPr>
        </p:pic>
        <p:pic>
          <p:nvPicPr>
            <p:cNvPr descr="preencoded.png" id="392" name="Google Shape;392;g3f6f72b6ea2_0_350"/>
            <p:cNvPicPr preferRelativeResize="0"/>
            <p:nvPr/>
          </p:nvPicPr>
          <p:blipFill rotWithShape="1">
            <a:blip r:embed="rId7">
              <a:alphaModFix/>
            </a:blip>
            <a:srcRect b="0" l="0" r="0" t="0"/>
            <a:stretch/>
          </p:blipFill>
          <p:spPr>
            <a:xfrm>
              <a:off x="6799271" y="3139083"/>
              <a:ext cx="8673" cy="3943830"/>
            </a:xfrm>
            <a:prstGeom prst="rect">
              <a:avLst/>
            </a:prstGeom>
            <a:noFill/>
            <a:ln>
              <a:noFill/>
            </a:ln>
          </p:spPr>
        </p:pic>
        <p:pic>
          <p:nvPicPr>
            <p:cNvPr descr="preencoded.png" id="393" name="Google Shape;393;g3f6f72b6ea2_0_350"/>
            <p:cNvPicPr preferRelativeResize="0"/>
            <p:nvPr/>
          </p:nvPicPr>
          <p:blipFill rotWithShape="1">
            <a:blip r:embed="rId7">
              <a:alphaModFix/>
            </a:blip>
            <a:srcRect b="0" l="0" r="0" t="0"/>
            <a:stretch/>
          </p:blipFill>
          <p:spPr>
            <a:xfrm>
              <a:off x="7653049" y="3139083"/>
              <a:ext cx="8673" cy="3943830"/>
            </a:xfrm>
            <a:prstGeom prst="rect">
              <a:avLst/>
            </a:prstGeom>
            <a:noFill/>
            <a:ln>
              <a:noFill/>
            </a:ln>
          </p:spPr>
        </p:pic>
        <p:pic>
          <p:nvPicPr>
            <p:cNvPr descr="preencoded.png" id="394" name="Google Shape;394;g3f6f72b6ea2_0_350"/>
            <p:cNvPicPr preferRelativeResize="0"/>
            <p:nvPr/>
          </p:nvPicPr>
          <p:blipFill rotWithShape="1">
            <a:blip r:embed="rId7">
              <a:alphaModFix/>
            </a:blip>
            <a:srcRect b="0" l="0" r="0" t="0"/>
            <a:stretch/>
          </p:blipFill>
          <p:spPr>
            <a:xfrm>
              <a:off x="8506828" y="3139083"/>
              <a:ext cx="8673" cy="3943830"/>
            </a:xfrm>
            <a:prstGeom prst="rect">
              <a:avLst/>
            </a:prstGeom>
            <a:noFill/>
            <a:ln>
              <a:noFill/>
            </a:ln>
          </p:spPr>
        </p:pic>
        <p:pic>
          <p:nvPicPr>
            <p:cNvPr descr="preencoded.png" id="395" name="Google Shape;395;g3f6f72b6ea2_0_350"/>
            <p:cNvPicPr preferRelativeResize="0"/>
            <p:nvPr/>
          </p:nvPicPr>
          <p:blipFill rotWithShape="1">
            <a:blip r:embed="rId8">
              <a:alphaModFix/>
            </a:blip>
            <a:srcRect b="0" l="0" r="0" t="0"/>
            <a:stretch/>
          </p:blipFill>
          <p:spPr>
            <a:xfrm>
              <a:off x="2516122" y="4106724"/>
              <a:ext cx="6036870" cy="1780186"/>
            </a:xfrm>
            <a:prstGeom prst="rect">
              <a:avLst/>
            </a:prstGeom>
            <a:noFill/>
            <a:ln>
              <a:noFill/>
            </a:ln>
          </p:spPr>
        </p:pic>
        <p:pic>
          <p:nvPicPr>
            <p:cNvPr descr="preencoded.png" id="396" name="Google Shape;396;g3f6f72b6ea2_0_350"/>
            <p:cNvPicPr preferRelativeResize="0"/>
            <p:nvPr/>
          </p:nvPicPr>
          <p:blipFill rotWithShape="1">
            <a:blip r:embed="rId9">
              <a:alphaModFix/>
            </a:blip>
            <a:srcRect b="0" l="0" r="0" t="0"/>
            <a:stretch/>
          </p:blipFill>
          <p:spPr>
            <a:xfrm>
              <a:off x="2526404" y="4773581"/>
              <a:ext cx="6032267" cy="1701393"/>
            </a:xfrm>
            <a:prstGeom prst="rect">
              <a:avLst/>
            </a:prstGeom>
            <a:noFill/>
            <a:ln>
              <a:noFill/>
            </a:ln>
          </p:spPr>
        </p:pic>
        <p:pic>
          <p:nvPicPr>
            <p:cNvPr descr="preencoded.png" id="397" name="Google Shape;397;g3f6f72b6ea2_0_350"/>
            <p:cNvPicPr preferRelativeResize="0"/>
            <p:nvPr/>
          </p:nvPicPr>
          <p:blipFill rotWithShape="1">
            <a:blip r:embed="rId10">
              <a:alphaModFix/>
            </a:blip>
            <a:srcRect b="0" l="0" r="0" t="0"/>
            <a:stretch/>
          </p:blipFill>
          <p:spPr>
            <a:xfrm>
              <a:off x="3330897" y="4541732"/>
              <a:ext cx="115179" cy="115178"/>
            </a:xfrm>
            <a:prstGeom prst="rect">
              <a:avLst/>
            </a:prstGeom>
            <a:noFill/>
            <a:ln>
              <a:noFill/>
            </a:ln>
          </p:spPr>
        </p:pic>
        <p:pic>
          <p:nvPicPr>
            <p:cNvPr descr="preencoded.png" id="398" name="Google Shape;398;g3f6f72b6ea2_0_350"/>
            <p:cNvPicPr preferRelativeResize="0"/>
            <p:nvPr/>
          </p:nvPicPr>
          <p:blipFill rotWithShape="1">
            <a:blip r:embed="rId11">
              <a:alphaModFix/>
            </a:blip>
            <a:srcRect b="0" l="0" r="0" t="0"/>
            <a:stretch/>
          </p:blipFill>
          <p:spPr>
            <a:xfrm>
              <a:off x="3330897" y="5235848"/>
              <a:ext cx="115179" cy="115179"/>
            </a:xfrm>
            <a:prstGeom prst="rect">
              <a:avLst/>
            </a:prstGeom>
            <a:noFill/>
            <a:ln>
              <a:noFill/>
            </a:ln>
          </p:spPr>
        </p:pic>
        <p:pic>
          <p:nvPicPr>
            <p:cNvPr descr="preencoded.png" id="399" name="Google Shape;399;g3f6f72b6ea2_0_350"/>
            <p:cNvPicPr preferRelativeResize="0"/>
            <p:nvPr/>
          </p:nvPicPr>
          <p:blipFill rotWithShape="1">
            <a:blip r:embed="rId10">
              <a:alphaModFix/>
            </a:blip>
            <a:srcRect b="0" l="0" r="0" t="0"/>
            <a:stretch/>
          </p:blipFill>
          <p:spPr>
            <a:xfrm>
              <a:off x="4184677" y="4238458"/>
              <a:ext cx="115179" cy="115179"/>
            </a:xfrm>
            <a:prstGeom prst="rect">
              <a:avLst/>
            </a:prstGeom>
            <a:noFill/>
            <a:ln>
              <a:noFill/>
            </a:ln>
          </p:spPr>
        </p:pic>
        <p:pic>
          <p:nvPicPr>
            <p:cNvPr descr="preencoded.png" id="400" name="Google Shape;400;g3f6f72b6ea2_0_350"/>
            <p:cNvPicPr preferRelativeResize="0"/>
            <p:nvPr/>
          </p:nvPicPr>
          <p:blipFill rotWithShape="1">
            <a:blip r:embed="rId12">
              <a:alphaModFix/>
            </a:blip>
            <a:srcRect b="0" l="0" r="0" t="0"/>
            <a:stretch/>
          </p:blipFill>
          <p:spPr>
            <a:xfrm>
              <a:off x="4184677" y="5561633"/>
              <a:ext cx="115179" cy="115179"/>
            </a:xfrm>
            <a:prstGeom prst="rect">
              <a:avLst/>
            </a:prstGeom>
            <a:noFill/>
            <a:ln>
              <a:noFill/>
            </a:ln>
          </p:spPr>
        </p:pic>
        <p:pic>
          <p:nvPicPr>
            <p:cNvPr descr="preencoded.png" id="401" name="Google Shape;401;g3f6f72b6ea2_0_350"/>
            <p:cNvPicPr preferRelativeResize="0"/>
            <p:nvPr/>
          </p:nvPicPr>
          <p:blipFill rotWithShape="1">
            <a:blip r:embed="rId13">
              <a:alphaModFix/>
            </a:blip>
            <a:srcRect b="0" l="0" r="0" t="0"/>
            <a:stretch/>
          </p:blipFill>
          <p:spPr>
            <a:xfrm>
              <a:off x="5038458" y="5799609"/>
              <a:ext cx="115179" cy="115179"/>
            </a:xfrm>
            <a:prstGeom prst="rect">
              <a:avLst/>
            </a:prstGeom>
            <a:noFill/>
            <a:ln>
              <a:noFill/>
            </a:ln>
          </p:spPr>
        </p:pic>
        <p:pic>
          <p:nvPicPr>
            <p:cNvPr descr="preencoded.png" id="402" name="Google Shape;402;g3f6f72b6ea2_0_350"/>
            <p:cNvPicPr preferRelativeResize="0"/>
            <p:nvPr/>
          </p:nvPicPr>
          <p:blipFill rotWithShape="1">
            <a:blip r:embed="rId13">
              <a:alphaModFix/>
            </a:blip>
            <a:srcRect b="0" l="0" r="0" t="0"/>
            <a:stretch/>
          </p:blipFill>
          <p:spPr>
            <a:xfrm>
              <a:off x="5038458" y="4733869"/>
              <a:ext cx="115179" cy="115179"/>
            </a:xfrm>
            <a:prstGeom prst="rect">
              <a:avLst/>
            </a:prstGeom>
            <a:noFill/>
            <a:ln>
              <a:noFill/>
            </a:ln>
          </p:spPr>
        </p:pic>
        <p:pic>
          <p:nvPicPr>
            <p:cNvPr descr="preencoded.png" id="403" name="Google Shape;403;g3f6f72b6ea2_0_350"/>
            <p:cNvPicPr preferRelativeResize="0"/>
            <p:nvPr/>
          </p:nvPicPr>
          <p:blipFill rotWithShape="1">
            <a:blip r:embed="rId10">
              <a:alphaModFix/>
            </a:blip>
            <a:srcRect b="0" l="0" r="0" t="0"/>
            <a:stretch/>
          </p:blipFill>
          <p:spPr>
            <a:xfrm>
              <a:off x="5895705" y="5049924"/>
              <a:ext cx="115179" cy="115179"/>
            </a:xfrm>
            <a:prstGeom prst="rect">
              <a:avLst/>
            </a:prstGeom>
            <a:noFill/>
            <a:ln>
              <a:noFill/>
            </a:ln>
          </p:spPr>
        </p:pic>
        <p:pic>
          <p:nvPicPr>
            <p:cNvPr descr="preencoded.png" id="404" name="Google Shape;404;g3f6f72b6ea2_0_350"/>
            <p:cNvPicPr preferRelativeResize="0"/>
            <p:nvPr/>
          </p:nvPicPr>
          <p:blipFill rotWithShape="1">
            <a:blip r:embed="rId10">
              <a:alphaModFix/>
            </a:blip>
            <a:srcRect b="0" l="0" r="0" t="0"/>
            <a:stretch/>
          </p:blipFill>
          <p:spPr>
            <a:xfrm>
              <a:off x="5895705" y="4815483"/>
              <a:ext cx="115179" cy="115179"/>
            </a:xfrm>
            <a:prstGeom prst="rect">
              <a:avLst/>
            </a:prstGeom>
            <a:noFill/>
            <a:ln>
              <a:noFill/>
            </a:ln>
          </p:spPr>
        </p:pic>
        <p:pic>
          <p:nvPicPr>
            <p:cNvPr descr="preencoded.png" id="405" name="Google Shape;405;g3f6f72b6ea2_0_350"/>
            <p:cNvPicPr preferRelativeResize="0"/>
            <p:nvPr/>
          </p:nvPicPr>
          <p:blipFill rotWithShape="1">
            <a:blip r:embed="rId10">
              <a:alphaModFix/>
            </a:blip>
            <a:srcRect b="0" l="0" r="0" t="0"/>
            <a:stretch/>
          </p:blipFill>
          <p:spPr>
            <a:xfrm>
              <a:off x="6746016" y="5750682"/>
              <a:ext cx="115179" cy="115178"/>
            </a:xfrm>
            <a:prstGeom prst="rect">
              <a:avLst/>
            </a:prstGeom>
            <a:noFill/>
            <a:ln>
              <a:noFill/>
            </a:ln>
          </p:spPr>
        </p:pic>
        <p:pic>
          <p:nvPicPr>
            <p:cNvPr descr="preencoded.png" id="406" name="Google Shape;406;g3f6f72b6ea2_0_350"/>
            <p:cNvPicPr preferRelativeResize="0"/>
            <p:nvPr/>
          </p:nvPicPr>
          <p:blipFill rotWithShape="1">
            <a:blip r:embed="rId11">
              <a:alphaModFix/>
            </a:blip>
            <a:srcRect b="0" l="0" r="0" t="0"/>
            <a:stretch/>
          </p:blipFill>
          <p:spPr>
            <a:xfrm>
              <a:off x="6746016" y="5307657"/>
              <a:ext cx="115179" cy="115178"/>
            </a:xfrm>
            <a:prstGeom prst="rect">
              <a:avLst/>
            </a:prstGeom>
            <a:noFill/>
            <a:ln>
              <a:noFill/>
            </a:ln>
          </p:spPr>
        </p:pic>
        <p:pic>
          <p:nvPicPr>
            <p:cNvPr descr="preencoded.png" id="407" name="Google Shape;407;g3f6f72b6ea2_0_350"/>
            <p:cNvPicPr preferRelativeResize="0"/>
            <p:nvPr/>
          </p:nvPicPr>
          <p:blipFill rotWithShape="1">
            <a:blip r:embed="rId10">
              <a:alphaModFix/>
            </a:blip>
            <a:srcRect b="0" l="0" r="0" t="0"/>
            <a:stretch/>
          </p:blipFill>
          <p:spPr>
            <a:xfrm>
              <a:off x="7603266" y="5229337"/>
              <a:ext cx="115179" cy="115179"/>
            </a:xfrm>
            <a:prstGeom prst="rect">
              <a:avLst/>
            </a:prstGeom>
            <a:noFill/>
            <a:ln>
              <a:noFill/>
            </a:ln>
          </p:spPr>
        </p:pic>
        <p:pic>
          <p:nvPicPr>
            <p:cNvPr descr="preencoded.png" id="408" name="Google Shape;408;g3f6f72b6ea2_0_350"/>
            <p:cNvPicPr preferRelativeResize="0"/>
            <p:nvPr/>
          </p:nvPicPr>
          <p:blipFill rotWithShape="1">
            <a:blip r:embed="rId11">
              <a:alphaModFix/>
            </a:blip>
            <a:srcRect b="0" l="0" r="0" t="0"/>
            <a:stretch/>
          </p:blipFill>
          <p:spPr>
            <a:xfrm>
              <a:off x="7603266" y="4929578"/>
              <a:ext cx="115179" cy="115179"/>
            </a:xfrm>
            <a:prstGeom prst="rect">
              <a:avLst/>
            </a:prstGeom>
            <a:noFill/>
            <a:ln>
              <a:noFill/>
            </a:ln>
          </p:spPr>
        </p:pic>
        <p:sp>
          <p:nvSpPr>
            <p:cNvPr id="409" name="Google Shape;409;g3f6f72b6ea2_0_350"/>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410" name="Google Shape;410;g3f6f72b6ea2_0_350"/>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639"/>
                <a:buFont typeface="Lato"/>
                <a:buNone/>
              </a:pPr>
              <a:r>
                <a:rPr b="0" i="0" lang="en-US" sz="1639" u="none" cap="none" strike="noStrike">
                  <a:solidFill>
                    <a:srgbClr val="FF7885"/>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411" name="Google Shape;411;g3f6f72b6ea2_0_350"/>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639"/>
                <a:buFont typeface="Lato"/>
                <a:buNone/>
              </a:pPr>
              <a:r>
                <a:rPr b="0" i="0" lang="en-US" sz="1639" u="none" cap="none" strike="noStrike">
                  <a:solidFill>
                    <a:srgbClr val="FF7885"/>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412" name="Google Shape;412;g3f6f72b6ea2_0_350"/>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639"/>
                <a:buFont typeface="Lato"/>
                <a:buNone/>
              </a:pPr>
              <a:r>
                <a:rPr b="0" i="0" lang="en-US" sz="1639" u="none" cap="none" strike="noStrike">
                  <a:solidFill>
                    <a:srgbClr val="FF7885"/>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413" name="Google Shape;413;g3f6f72b6ea2_0_350"/>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639"/>
                <a:buFont typeface="Lato"/>
                <a:buNone/>
              </a:pPr>
              <a:r>
                <a:rPr b="0" i="0" lang="en-US" sz="1639" u="none" cap="none" strike="noStrike">
                  <a:solidFill>
                    <a:srgbClr val="FF7885"/>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414" name="Google Shape;414;g3f6f72b6ea2_0_350"/>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639"/>
                <a:buFont typeface="Lato"/>
                <a:buNone/>
              </a:pPr>
              <a:r>
                <a:rPr b="0" i="0" lang="en-US" sz="1639" u="none" cap="none" strike="noStrike">
                  <a:solidFill>
                    <a:srgbClr val="FF7885"/>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415" name="Google Shape;415;g3f6f72b6ea2_0_350"/>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639"/>
                <a:buFont typeface="Lato"/>
                <a:buNone/>
              </a:pPr>
              <a:r>
                <a:rPr b="0" i="0" lang="en-US" sz="1639" u="none" cap="none" strike="noStrike">
                  <a:solidFill>
                    <a:srgbClr val="FF7885"/>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416" name="Google Shape;416;g3f6f72b6ea2_0_350"/>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639"/>
                <a:buFont typeface="Lato"/>
                <a:buNone/>
              </a:pPr>
              <a:r>
                <a:rPr b="0" i="0" lang="en-US" sz="1639" u="none" cap="none" strike="noStrike">
                  <a:solidFill>
                    <a:srgbClr val="FF7885"/>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417" name="Google Shape;417;g3f6f72b6ea2_0_350"/>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639"/>
                <a:buFont typeface="Lato"/>
                <a:buNone/>
              </a:pPr>
              <a:r>
                <a:rPr b="0" i="0" lang="en-US" sz="1639" u="none" cap="none" strike="noStrike">
                  <a:solidFill>
                    <a:srgbClr val="FF7885"/>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418" name="Google Shape;418;g3f6f72b6ea2_0_350"/>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419" name="Google Shape;419;g3f6f72b6ea2_0_350"/>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420" name="Google Shape;420;g3f6f72b6ea2_0_350"/>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421" name="Google Shape;421;g3f6f72b6ea2_0_350"/>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422" name="Google Shape;422;g3f6f72b6ea2_0_350"/>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423" name="Google Shape;423;g3f6f72b6ea2_0_350"/>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424" name="Google Shape;424;g3f6f72b6ea2_0_350"/>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425" name="Google Shape;425;g3f6f72b6ea2_0_350"/>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426" name="Google Shape;426;g3f6f72b6ea2_0_350"/>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427" name="Google Shape;427;g3f6f72b6ea2_0_350"/>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1366"/>
                <a:buFont typeface="Lato"/>
                <a:buNone/>
              </a:pPr>
              <a:r>
                <a:rPr b="0" i="0" lang="en-US" sz="1366" u="none" cap="none" strike="noStrike">
                  <a:solidFill>
                    <a:srgbClr val="FF7885"/>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428" name="Google Shape;428;g3f6f72b6ea2_0_350"/>
          <p:cNvGrpSpPr/>
          <p:nvPr/>
        </p:nvGrpSpPr>
        <p:grpSpPr>
          <a:xfrm>
            <a:off x="10801350" y="3143250"/>
            <a:ext cx="4181476" cy="4181456"/>
            <a:chOff x="10801350" y="3143250"/>
            <a:chExt cx="4181476" cy="4181456"/>
          </a:xfrm>
        </p:grpSpPr>
        <p:pic>
          <p:nvPicPr>
            <p:cNvPr descr="preencoded.png" id="429" name="Google Shape;429;g3f6f72b6ea2_0_350"/>
            <p:cNvPicPr preferRelativeResize="0"/>
            <p:nvPr/>
          </p:nvPicPr>
          <p:blipFill rotWithShape="1">
            <a:blip r:embed="rId14">
              <a:alphaModFix/>
            </a:blip>
            <a:srcRect b="0" l="0" r="0" t="0"/>
            <a:stretch/>
          </p:blipFill>
          <p:spPr>
            <a:xfrm>
              <a:off x="12892088" y="3143250"/>
              <a:ext cx="2090738" cy="3569103"/>
            </a:xfrm>
            <a:prstGeom prst="rect">
              <a:avLst/>
            </a:prstGeom>
            <a:noFill/>
            <a:ln>
              <a:noFill/>
            </a:ln>
          </p:spPr>
        </p:pic>
        <p:pic>
          <p:nvPicPr>
            <p:cNvPr descr="preencoded.png" id="430" name="Google Shape;430;g3f6f72b6ea2_0_350"/>
            <p:cNvPicPr preferRelativeResize="0"/>
            <p:nvPr/>
          </p:nvPicPr>
          <p:blipFill rotWithShape="1">
            <a:blip r:embed="rId15">
              <a:alphaModFix/>
            </a:blip>
            <a:srcRect b="0" l="0" r="0" t="0"/>
            <a:stretch/>
          </p:blipFill>
          <p:spPr>
            <a:xfrm>
              <a:off x="11413713" y="6268845"/>
              <a:ext cx="2956750" cy="1055861"/>
            </a:xfrm>
            <a:prstGeom prst="rect">
              <a:avLst/>
            </a:prstGeom>
            <a:noFill/>
            <a:ln>
              <a:noFill/>
            </a:ln>
          </p:spPr>
        </p:pic>
        <p:pic>
          <p:nvPicPr>
            <p:cNvPr descr="preencoded.png" id="431" name="Google Shape;431;g3f6f72b6ea2_0_350"/>
            <p:cNvPicPr preferRelativeResize="0"/>
            <p:nvPr/>
          </p:nvPicPr>
          <p:blipFill rotWithShape="1">
            <a:blip r:embed="rId16">
              <a:alphaModFix/>
            </a:blip>
            <a:srcRect b="0" l="0" r="0" t="0"/>
            <a:stretch/>
          </p:blipFill>
          <p:spPr>
            <a:xfrm>
              <a:off x="10801350" y="3143250"/>
              <a:ext cx="2090738" cy="3569103"/>
            </a:xfrm>
            <a:prstGeom prst="rect">
              <a:avLst/>
            </a:prstGeom>
            <a:noFill/>
            <a:ln>
              <a:noFill/>
            </a:ln>
          </p:spPr>
        </p:pic>
        <p:sp>
          <p:nvSpPr>
            <p:cNvPr id="432" name="Google Shape;432;g3f6f72b6ea2_0_350"/>
            <p:cNvSpPr/>
            <p:nvPr/>
          </p:nvSpPr>
          <p:spPr>
            <a:xfrm>
              <a:off x="12111038" y="4662488"/>
              <a:ext cx="17316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34.574</a:t>
              </a:r>
              <a:endParaRPr b="0" i="0" sz="3600" u="none" cap="none" strike="noStrike">
                <a:solidFill>
                  <a:schemeClr val="dk1"/>
                </a:solidFill>
                <a:latin typeface="Calibri"/>
                <a:ea typeface="Calibri"/>
                <a:cs typeface="Calibri"/>
                <a:sym typeface="Calibri"/>
              </a:endParaRPr>
            </a:p>
          </p:txBody>
        </p:sp>
        <p:sp>
          <p:nvSpPr>
            <p:cNvPr id="433" name="Google Shape;433;g3f6f72b6ea2_0_350"/>
            <p:cNvSpPr/>
            <p:nvPr/>
          </p:nvSpPr>
          <p:spPr>
            <a:xfrm>
              <a:off x="12520613" y="5348288"/>
              <a:ext cx="859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Total</a:t>
              </a:r>
              <a:endParaRPr b="0" i="0" sz="2400" u="none" cap="none" strike="noStrike">
                <a:solidFill>
                  <a:schemeClr val="dk1"/>
                </a:solidFill>
                <a:latin typeface="Calibri"/>
                <a:ea typeface="Calibri"/>
                <a:cs typeface="Calibri"/>
                <a:sym typeface="Calibri"/>
              </a:endParaRPr>
            </a:p>
          </p:txBody>
        </p:sp>
      </p:grpSp>
      <p:grpSp>
        <p:nvGrpSpPr>
          <p:cNvPr id="434" name="Google Shape;434;g3f6f72b6ea2_0_350"/>
          <p:cNvGrpSpPr/>
          <p:nvPr/>
        </p:nvGrpSpPr>
        <p:grpSpPr>
          <a:xfrm>
            <a:off x="9898380" y="7886700"/>
            <a:ext cx="5997000" cy="1783200"/>
            <a:chOff x="9898380" y="7886700"/>
            <a:chExt cx="5997000" cy="1783200"/>
          </a:xfrm>
        </p:grpSpPr>
        <p:sp>
          <p:nvSpPr>
            <p:cNvPr id="435" name="Google Shape;435;g3f6f72b6ea2_0_350"/>
            <p:cNvSpPr/>
            <p:nvPr/>
          </p:nvSpPr>
          <p:spPr>
            <a:xfrm>
              <a:off x="9898380" y="7886700"/>
              <a:ext cx="59970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Treasure Found</a:t>
              </a:r>
              <a:endParaRPr b="0" i="0" sz="3600" u="none" cap="none" strike="noStrike">
                <a:solidFill>
                  <a:schemeClr val="dk1"/>
                </a:solidFill>
                <a:latin typeface="Calibri"/>
                <a:ea typeface="Calibri"/>
                <a:cs typeface="Calibri"/>
                <a:sym typeface="Calibri"/>
              </a:endParaRPr>
            </a:p>
          </p:txBody>
        </p:sp>
        <p:sp>
          <p:nvSpPr>
            <p:cNvPr id="436" name="Google Shape;436;g3f6f72b6ea2_0_350"/>
            <p:cNvSpPr/>
            <p:nvPr/>
          </p:nvSpPr>
          <p:spPr>
            <a:xfrm>
              <a:off x="9913620" y="8648700"/>
              <a:ext cx="59664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437" name="Google Shape;437;g3f6f72b6ea2_0_350"/>
          <p:cNvGrpSpPr/>
          <p:nvPr/>
        </p:nvGrpSpPr>
        <p:grpSpPr>
          <a:xfrm>
            <a:off x="2392680" y="7886700"/>
            <a:ext cx="5997000" cy="1783200"/>
            <a:chOff x="2392680" y="7886700"/>
            <a:chExt cx="5997000" cy="1783200"/>
          </a:xfrm>
        </p:grpSpPr>
        <p:sp>
          <p:nvSpPr>
            <p:cNvPr id="438" name="Google Shape;438;g3f6f72b6ea2_0_350"/>
            <p:cNvSpPr/>
            <p:nvPr/>
          </p:nvSpPr>
          <p:spPr>
            <a:xfrm>
              <a:off x="2392680" y="7886700"/>
              <a:ext cx="59970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Spellcasting Progress</a:t>
              </a:r>
              <a:endParaRPr b="0" i="0" sz="3600" u="none" cap="none" strike="noStrike">
                <a:solidFill>
                  <a:schemeClr val="dk1"/>
                </a:solidFill>
                <a:latin typeface="Calibri"/>
                <a:ea typeface="Calibri"/>
                <a:cs typeface="Calibri"/>
                <a:sym typeface="Calibri"/>
              </a:endParaRPr>
            </a:p>
          </p:txBody>
        </p:sp>
        <p:sp>
          <p:nvSpPr>
            <p:cNvPr id="439" name="Google Shape;439;g3f6f72b6ea2_0_350"/>
            <p:cNvSpPr/>
            <p:nvPr/>
          </p:nvSpPr>
          <p:spPr>
            <a:xfrm>
              <a:off x="2407920" y="8648700"/>
              <a:ext cx="59664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444" name="Shape 444"/>
        <p:cNvGrpSpPr/>
        <p:nvPr/>
      </p:nvGrpSpPr>
      <p:grpSpPr>
        <a:xfrm>
          <a:off x="0" y="0"/>
          <a:ext cx="0" cy="0"/>
          <a:chOff x="0" y="0"/>
          <a:chExt cx="0" cy="0"/>
        </a:xfrm>
      </p:grpSpPr>
      <p:pic>
        <p:nvPicPr>
          <p:cNvPr descr="preencoded.png" id="445" name="Google Shape;445;g3f6f72b6ea2_0_414"/>
          <p:cNvPicPr preferRelativeResize="0"/>
          <p:nvPr/>
        </p:nvPicPr>
        <p:blipFill rotWithShape="1">
          <a:blip r:embed="rId3">
            <a:alphaModFix/>
          </a:blip>
          <a:srcRect b="0" l="0" r="0" t="0"/>
          <a:stretch/>
        </p:blipFill>
        <p:spPr>
          <a:xfrm>
            <a:off x="10696575" y="4191000"/>
            <a:ext cx="8401050" cy="6391275"/>
          </a:xfrm>
          <a:prstGeom prst="rect">
            <a:avLst/>
          </a:prstGeom>
          <a:noFill/>
          <a:ln>
            <a:noFill/>
          </a:ln>
        </p:spPr>
      </p:pic>
      <p:grpSp>
        <p:nvGrpSpPr>
          <p:cNvPr id="446" name="Google Shape;446;g3f6f72b6ea2_0_414"/>
          <p:cNvGrpSpPr/>
          <p:nvPr/>
        </p:nvGrpSpPr>
        <p:grpSpPr>
          <a:xfrm>
            <a:off x="17640300" y="7994925"/>
            <a:ext cx="596549" cy="2063476"/>
            <a:chOff x="17640300" y="7994925"/>
            <a:chExt cx="596549" cy="2063476"/>
          </a:xfrm>
        </p:grpSpPr>
        <p:pic>
          <p:nvPicPr>
            <p:cNvPr descr="preencoded.png" id="447" name="Google Shape;447;g3f6f72b6ea2_0_41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48" name="Google Shape;448;g3f6f72b6ea2_0_41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49" name="Google Shape;449;g3f6f72b6ea2_0_414"/>
          <p:cNvGrpSpPr/>
          <p:nvPr/>
        </p:nvGrpSpPr>
        <p:grpSpPr>
          <a:xfrm>
            <a:off x="12363450" y="5791200"/>
            <a:ext cx="6644700" cy="1859400"/>
            <a:chOff x="12363450" y="5791200"/>
            <a:chExt cx="6644700" cy="1859400"/>
          </a:xfrm>
        </p:grpSpPr>
        <p:sp>
          <p:nvSpPr>
            <p:cNvPr id="450" name="Google Shape;450;g3f6f72b6ea2_0_414"/>
            <p:cNvSpPr/>
            <p:nvPr/>
          </p:nvSpPr>
          <p:spPr>
            <a:xfrm>
              <a:off x="12363450" y="5791200"/>
              <a:ext cx="66447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 web application</a:t>
              </a:r>
              <a:endParaRPr b="0" i="0" sz="3600" u="none" cap="none" strike="noStrike">
                <a:solidFill>
                  <a:schemeClr val="dk1"/>
                </a:solidFill>
                <a:latin typeface="Calibri"/>
                <a:ea typeface="Calibri"/>
                <a:cs typeface="Calibri"/>
                <a:sym typeface="Calibri"/>
              </a:endParaRPr>
            </a:p>
          </p:txBody>
        </p:sp>
        <p:sp>
          <p:nvSpPr>
            <p:cNvPr id="451" name="Google Shape;451;g3f6f72b6ea2_0_414"/>
            <p:cNvSpPr/>
            <p:nvPr/>
          </p:nvSpPr>
          <p:spPr>
            <a:xfrm>
              <a:off x="12363450" y="6629400"/>
              <a:ext cx="66141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52" name="Google Shape;452;g3f6f72b6ea2_0_414"/>
          <p:cNvSpPr/>
          <p:nvPr/>
        </p:nvSpPr>
        <p:spPr>
          <a:xfrm>
            <a:off x="12363450" y="2905125"/>
            <a:ext cx="4629300" cy="255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Portal to Adventure</a:t>
            </a:r>
            <a:endParaRPr b="0" i="0" sz="6000" u="none" cap="none" strike="noStrike">
              <a:solidFill>
                <a:schemeClr val="dk1"/>
              </a:solidFill>
              <a:latin typeface="Calibri"/>
              <a:ea typeface="Calibri"/>
              <a:cs typeface="Calibri"/>
              <a:sym typeface="Calibri"/>
            </a:endParaRPr>
          </a:p>
        </p:txBody>
      </p:sp>
      <p:pic>
        <p:nvPicPr>
          <p:cNvPr descr="preencoded.png" id="453" name="Google Shape;453;g3f6f72b6ea2_0_414"/>
          <p:cNvPicPr preferRelativeResize="0"/>
          <p:nvPr/>
        </p:nvPicPr>
        <p:blipFill rotWithShape="1">
          <a:blip r:embed="rId5">
            <a:alphaModFix/>
          </a:blip>
          <a:srcRect b="0" l="0" r="0" t="0"/>
          <a:stretch/>
        </p:blipFill>
        <p:spPr>
          <a:xfrm>
            <a:off x="1676400" y="904875"/>
            <a:ext cx="9020175" cy="88868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458" name="Shape 458"/>
        <p:cNvGrpSpPr/>
        <p:nvPr/>
      </p:nvGrpSpPr>
      <p:grpSpPr>
        <a:xfrm>
          <a:off x="0" y="0"/>
          <a:ext cx="0" cy="0"/>
          <a:chOff x="0" y="0"/>
          <a:chExt cx="0" cy="0"/>
        </a:xfrm>
      </p:grpSpPr>
      <p:pic>
        <p:nvPicPr>
          <p:cNvPr descr="preencoded.png" id="459" name="Google Shape;459;g3f6f72b6ea2_0_427"/>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60" name="Google Shape;460;g3f6f72b6ea2_0_427"/>
          <p:cNvGrpSpPr/>
          <p:nvPr/>
        </p:nvGrpSpPr>
        <p:grpSpPr>
          <a:xfrm>
            <a:off x="17640300" y="7994925"/>
            <a:ext cx="596549" cy="2063476"/>
            <a:chOff x="17640300" y="7994925"/>
            <a:chExt cx="596549" cy="2063476"/>
          </a:xfrm>
        </p:grpSpPr>
        <p:pic>
          <p:nvPicPr>
            <p:cNvPr descr="preencoded.png" id="461" name="Google Shape;461;g3f6f72b6ea2_0_427"/>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62" name="Google Shape;462;g3f6f72b6ea2_0_42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63" name="Google Shape;463;g3f6f72b6ea2_0_427"/>
          <p:cNvSpPr/>
          <p:nvPr/>
        </p:nvSpPr>
        <p:spPr>
          <a:xfrm>
            <a:off x="11868150" y="523875"/>
            <a:ext cx="5496000" cy="255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468" name="Shape 468"/>
        <p:cNvGrpSpPr/>
        <p:nvPr/>
      </p:nvGrpSpPr>
      <p:grpSpPr>
        <a:xfrm>
          <a:off x="0" y="0"/>
          <a:ext cx="0" cy="0"/>
          <a:chOff x="0" y="0"/>
          <a:chExt cx="0" cy="0"/>
        </a:xfrm>
      </p:grpSpPr>
      <p:pic>
        <p:nvPicPr>
          <p:cNvPr descr="preencoded.png" id="469" name="Google Shape;469;g3f6f72b6ea2_0_436"/>
          <p:cNvPicPr preferRelativeResize="0"/>
          <p:nvPr/>
        </p:nvPicPr>
        <p:blipFill rotWithShape="1">
          <a:blip r:embed="rId3">
            <a:alphaModFix/>
          </a:blip>
          <a:srcRect b="0" l="0" r="0" t="0"/>
          <a:stretch/>
        </p:blipFill>
        <p:spPr>
          <a:xfrm>
            <a:off x="10696575" y="4191000"/>
            <a:ext cx="8401050" cy="6391275"/>
          </a:xfrm>
          <a:prstGeom prst="rect">
            <a:avLst/>
          </a:prstGeom>
          <a:noFill/>
          <a:ln>
            <a:noFill/>
          </a:ln>
        </p:spPr>
      </p:pic>
      <p:pic>
        <p:nvPicPr>
          <p:cNvPr descr="preencoded.png" id="470" name="Google Shape;470;g3f6f72b6ea2_0_436"/>
          <p:cNvPicPr preferRelativeResize="0"/>
          <p:nvPr/>
        </p:nvPicPr>
        <p:blipFill rotWithShape="1">
          <a:blip r:embed="rId4">
            <a:alphaModFix/>
          </a:blip>
          <a:srcRect b="0" l="0" r="0" t="0"/>
          <a:stretch/>
        </p:blipFill>
        <p:spPr>
          <a:xfrm rot="10800000">
            <a:off x="-2000250" y="-419100"/>
            <a:ext cx="13107732" cy="3643040"/>
          </a:xfrm>
          <a:prstGeom prst="rect">
            <a:avLst/>
          </a:prstGeom>
          <a:noFill/>
          <a:ln>
            <a:noFill/>
          </a:ln>
        </p:spPr>
      </p:pic>
      <p:grpSp>
        <p:nvGrpSpPr>
          <p:cNvPr id="471" name="Google Shape;471;g3f6f72b6ea2_0_436"/>
          <p:cNvGrpSpPr/>
          <p:nvPr/>
        </p:nvGrpSpPr>
        <p:grpSpPr>
          <a:xfrm>
            <a:off x="17640300" y="7994925"/>
            <a:ext cx="596549" cy="2063476"/>
            <a:chOff x="17640300" y="7994925"/>
            <a:chExt cx="596549" cy="2063476"/>
          </a:xfrm>
        </p:grpSpPr>
        <p:pic>
          <p:nvPicPr>
            <p:cNvPr descr="preencoded.png" id="472" name="Google Shape;472;g3f6f72b6ea2_0_43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73" name="Google Shape;473;g3f6f72b6ea2_0_43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74" name="Google Shape;474;g3f6f72b6ea2_0_436"/>
          <p:cNvPicPr preferRelativeResize="0"/>
          <p:nvPr/>
        </p:nvPicPr>
        <p:blipFill rotWithShape="1">
          <a:blip r:embed="rId6">
            <a:alphaModFix/>
          </a:blip>
          <a:srcRect b="0" l="0" r="0" t="0"/>
          <a:stretch/>
        </p:blipFill>
        <p:spPr>
          <a:xfrm>
            <a:off x="381000" y="2200275"/>
            <a:ext cx="10858500" cy="5895975"/>
          </a:xfrm>
          <a:prstGeom prst="rect">
            <a:avLst/>
          </a:prstGeom>
          <a:noFill/>
          <a:ln>
            <a:noFill/>
          </a:ln>
        </p:spPr>
      </p:pic>
      <p:sp>
        <p:nvSpPr>
          <p:cNvPr id="475" name="Google Shape;475;g3f6f72b6ea2_0_436"/>
          <p:cNvSpPr/>
          <p:nvPr/>
        </p:nvSpPr>
        <p:spPr>
          <a:xfrm>
            <a:off x="3810000" y="8772525"/>
            <a:ext cx="10658400" cy="140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Fantasy Realm at a Glance</a:t>
            </a:r>
            <a:endParaRPr b="0" i="0" sz="6000" u="none" cap="none" strike="noStrike">
              <a:solidFill>
                <a:schemeClr val="dk1"/>
              </a:solidFill>
              <a:latin typeface="Calibri"/>
              <a:ea typeface="Calibri"/>
              <a:cs typeface="Calibri"/>
              <a:sym typeface="Calibri"/>
            </a:endParaRPr>
          </a:p>
        </p:txBody>
      </p:sp>
      <p:grpSp>
        <p:nvGrpSpPr>
          <p:cNvPr id="476" name="Google Shape;476;g3f6f72b6ea2_0_436"/>
          <p:cNvGrpSpPr/>
          <p:nvPr/>
        </p:nvGrpSpPr>
        <p:grpSpPr>
          <a:xfrm>
            <a:off x="11791950" y="1171575"/>
            <a:ext cx="5292000" cy="2240400"/>
            <a:chOff x="11791950" y="1171575"/>
            <a:chExt cx="5292000" cy="2240400"/>
          </a:xfrm>
        </p:grpSpPr>
        <p:sp>
          <p:nvSpPr>
            <p:cNvPr id="477" name="Google Shape;477;g3f6f72b6ea2_0_436"/>
            <p:cNvSpPr/>
            <p:nvPr/>
          </p:nvSpPr>
          <p:spPr>
            <a:xfrm>
              <a:off x="11791950" y="1171575"/>
              <a:ext cx="52920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Enchanted Forest</a:t>
              </a:r>
              <a:endParaRPr b="0" i="0" sz="3600" u="none" cap="none" strike="noStrike">
                <a:solidFill>
                  <a:schemeClr val="dk1"/>
                </a:solidFill>
                <a:latin typeface="Calibri"/>
                <a:ea typeface="Calibri"/>
                <a:cs typeface="Calibri"/>
                <a:sym typeface="Calibri"/>
              </a:endParaRPr>
            </a:p>
          </p:txBody>
        </p:sp>
        <p:sp>
          <p:nvSpPr>
            <p:cNvPr id="478" name="Google Shape;478;g3f6f72b6ea2_0_436"/>
            <p:cNvSpPr/>
            <p:nvPr/>
          </p:nvSpPr>
          <p:spPr>
            <a:xfrm>
              <a:off x="11791950" y="1933575"/>
              <a:ext cx="52617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forest filled with talking animals and enchanted creatures.</a:t>
              </a:r>
              <a:endParaRPr b="0" i="0" sz="2400" u="none" cap="none" strike="noStrike">
                <a:solidFill>
                  <a:schemeClr val="dk1"/>
                </a:solidFill>
                <a:latin typeface="Calibri"/>
                <a:ea typeface="Calibri"/>
                <a:cs typeface="Calibri"/>
                <a:sym typeface="Calibri"/>
              </a:endParaRPr>
            </a:p>
          </p:txBody>
        </p:sp>
      </p:grpSp>
      <p:grpSp>
        <p:nvGrpSpPr>
          <p:cNvPr id="479" name="Google Shape;479;g3f6f72b6ea2_0_436"/>
          <p:cNvGrpSpPr/>
          <p:nvPr/>
        </p:nvGrpSpPr>
        <p:grpSpPr>
          <a:xfrm>
            <a:off x="11791950" y="3648075"/>
            <a:ext cx="5292000" cy="2240400"/>
            <a:chOff x="11791950" y="3648075"/>
            <a:chExt cx="5292000" cy="2240400"/>
          </a:xfrm>
        </p:grpSpPr>
        <p:sp>
          <p:nvSpPr>
            <p:cNvPr id="480" name="Google Shape;480;g3f6f72b6ea2_0_436"/>
            <p:cNvSpPr/>
            <p:nvPr/>
          </p:nvSpPr>
          <p:spPr>
            <a:xfrm>
              <a:off x="11791950" y="3648075"/>
              <a:ext cx="52920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Crystal Caves</a:t>
              </a:r>
              <a:endParaRPr b="0" i="0" sz="3600" u="none" cap="none" strike="noStrike">
                <a:solidFill>
                  <a:schemeClr val="dk1"/>
                </a:solidFill>
                <a:latin typeface="Calibri"/>
                <a:ea typeface="Calibri"/>
                <a:cs typeface="Calibri"/>
                <a:sym typeface="Calibri"/>
              </a:endParaRPr>
            </a:p>
          </p:txBody>
        </p:sp>
        <p:sp>
          <p:nvSpPr>
            <p:cNvPr id="481" name="Google Shape;481;g3f6f72b6ea2_0_436"/>
            <p:cNvSpPr/>
            <p:nvPr/>
          </p:nvSpPr>
          <p:spPr>
            <a:xfrm>
              <a:off x="11791950" y="4410075"/>
              <a:ext cx="52617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network of underground caves filled with precious gems and crystals.</a:t>
              </a:r>
              <a:endParaRPr b="0" i="0" sz="2400" u="none" cap="none" strike="noStrike">
                <a:solidFill>
                  <a:schemeClr val="dk1"/>
                </a:solidFill>
                <a:latin typeface="Calibri"/>
                <a:ea typeface="Calibri"/>
                <a:cs typeface="Calibri"/>
                <a:sym typeface="Calibri"/>
              </a:endParaRPr>
            </a:p>
          </p:txBody>
        </p:sp>
      </p:grpSp>
      <p:grpSp>
        <p:nvGrpSpPr>
          <p:cNvPr id="482" name="Google Shape;482;g3f6f72b6ea2_0_436"/>
          <p:cNvGrpSpPr/>
          <p:nvPr/>
        </p:nvGrpSpPr>
        <p:grpSpPr>
          <a:xfrm>
            <a:off x="11791950" y="6143625"/>
            <a:ext cx="5292000" cy="1783200"/>
            <a:chOff x="11791950" y="6143625"/>
            <a:chExt cx="5292000" cy="1783200"/>
          </a:xfrm>
        </p:grpSpPr>
        <p:sp>
          <p:nvSpPr>
            <p:cNvPr id="483" name="Google Shape;483;g3f6f72b6ea2_0_436"/>
            <p:cNvSpPr/>
            <p:nvPr/>
          </p:nvSpPr>
          <p:spPr>
            <a:xfrm>
              <a:off x="11791950" y="6143625"/>
              <a:ext cx="52920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Dragon's Lair</a:t>
              </a:r>
              <a:endParaRPr b="0" i="0" sz="3600" u="none" cap="none" strike="noStrike">
                <a:solidFill>
                  <a:schemeClr val="dk1"/>
                </a:solidFill>
                <a:latin typeface="Calibri"/>
                <a:ea typeface="Calibri"/>
                <a:cs typeface="Calibri"/>
                <a:sym typeface="Calibri"/>
              </a:endParaRPr>
            </a:p>
          </p:txBody>
        </p:sp>
        <p:sp>
          <p:nvSpPr>
            <p:cNvPr id="484" name="Google Shape;484;g3f6f72b6ea2_0_436"/>
            <p:cNvSpPr/>
            <p:nvPr/>
          </p:nvSpPr>
          <p:spPr>
            <a:xfrm>
              <a:off x="11791950" y="6905625"/>
              <a:ext cx="5261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7E3"/>
        </a:solidFill>
      </p:bgPr>
    </p:bg>
    <p:spTree>
      <p:nvGrpSpPr>
        <p:cNvPr id="27" name="Shape 27"/>
        <p:cNvGrpSpPr/>
        <p:nvPr/>
      </p:nvGrpSpPr>
      <p:grpSpPr>
        <a:xfrm>
          <a:off x="0" y="0"/>
          <a:ext cx="0" cy="0"/>
          <a:chOff x="0" y="0"/>
          <a:chExt cx="0" cy="0"/>
        </a:xfrm>
      </p:grpSpPr>
      <p:pic>
        <p:nvPicPr>
          <p:cNvPr descr="preencoded.png" id="28" name="Google Shape;28;g3f6f72b6ea2_0_12"/>
          <p:cNvPicPr preferRelativeResize="0"/>
          <p:nvPr/>
        </p:nvPicPr>
        <p:blipFill rotWithShape="1">
          <a:blip r:embed="rId3">
            <a:alphaModFix/>
          </a:blip>
          <a:srcRect b="0" l="0" r="0" t="0"/>
          <a:stretch/>
        </p:blipFill>
        <p:spPr>
          <a:xfrm>
            <a:off x="1638299" y="-824350"/>
            <a:ext cx="14670308" cy="13517157"/>
          </a:xfrm>
          <a:prstGeom prst="rect">
            <a:avLst/>
          </a:prstGeom>
          <a:noFill/>
          <a:ln>
            <a:noFill/>
          </a:ln>
        </p:spPr>
      </p:pic>
      <p:grpSp>
        <p:nvGrpSpPr>
          <p:cNvPr id="29" name="Google Shape;29;g3f6f72b6ea2_0_12"/>
          <p:cNvGrpSpPr/>
          <p:nvPr/>
        </p:nvGrpSpPr>
        <p:grpSpPr>
          <a:xfrm>
            <a:off x="2100907" y="-1647825"/>
            <a:ext cx="14539727" cy="12614753"/>
            <a:chOff x="2100907" y="-1647825"/>
            <a:chExt cx="14539727" cy="12614753"/>
          </a:xfrm>
        </p:grpSpPr>
        <p:pic>
          <p:nvPicPr>
            <p:cNvPr descr="preencoded.png" id="30" name="Google Shape;30;g3f6f72b6ea2_0_12"/>
            <p:cNvPicPr preferRelativeResize="0"/>
            <p:nvPr/>
          </p:nvPicPr>
          <p:blipFill rotWithShape="1">
            <a:blip r:embed="rId4">
              <a:alphaModFix/>
            </a:blip>
            <a:srcRect b="0" l="0" r="0" t="0"/>
            <a:stretch/>
          </p:blipFill>
          <p:spPr>
            <a:xfrm>
              <a:off x="14433749" y="6568046"/>
              <a:ext cx="1544198" cy="1464873"/>
            </a:xfrm>
            <a:prstGeom prst="rect">
              <a:avLst/>
            </a:prstGeom>
            <a:noFill/>
            <a:ln>
              <a:noFill/>
            </a:ln>
          </p:spPr>
        </p:pic>
        <p:pic>
          <p:nvPicPr>
            <p:cNvPr descr="preencoded.png" id="31" name="Google Shape;31;g3f6f72b6ea2_0_12"/>
            <p:cNvPicPr preferRelativeResize="0"/>
            <p:nvPr/>
          </p:nvPicPr>
          <p:blipFill rotWithShape="1">
            <a:blip r:embed="rId5">
              <a:alphaModFix/>
            </a:blip>
            <a:srcRect b="0" l="0" r="0" t="0"/>
            <a:stretch/>
          </p:blipFill>
          <p:spPr>
            <a:xfrm>
              <a:off x="15976848" y="5967006"/>
              <a:ext cx="663786" cy="663787"/>
            </a:xfrm>
            <a:prstGeom prst="rect">
              <a:avLst/>
            </a:prstGeom>
            <a:noFill/>
            <a:ln>
              <a:noFill/>
            </a:ln>
          </p:spPr>
        </p:pic>
        <p:pic>
          <p:nvPicPr>
            <p:cNvPr descr="preencoded.png" id="32" name="Google Shape;32;g3f6f72b6ea2_0_12"/>
            <p:cNvPicPr preferRelativeResize="0"/>
            <p:nvPr/>
          </p:nvPicPr>
          <p:blipFill rotWithShape="1">
            <a:blip r:embed="rId4">
              <a:alphaModFix/>
            </a:blip>
            <a:srcRect b="0" l="0" r="0" t="0"/>
            <a:stretch/>
          </p:blipFill>
          <p:spPr>
            <a:xfrm>
              <a:off x="5400387" y="-916109"/>
              <a:ext cx="1544197" cy="1464873"/>
            </a:xfrm>
            <a:prstGeom prst="rect">
              <a:avLst/>
            </a:prstGeom>
            <a:noFill/>
            <a:ln>
              <a:noFill/>
            </a:ln>
          </p:spPr>
        </p:pic>
        <p:pic>
          <p:nvPicPr>
            <p:cNvPr descr="preencoded.png" id="33" name="Google Shape;33;g3f6f72b6ea2_0_12"/>
            <p:cNvPicPr preferRelativeResize="0"/>
            <p:nvPr/>
          </p:nvPicPr>
          <p:blipFill rotWithShape="1">
            <a:blip r:embed="rId6">
              <a:alphaModFix/>
            </a:blip>
            <a:srcRect b="0" l="0" r="0" t="0"/>
            <a:stretch/>
          </p:blipFill>
          <p:spPr>
            <a:xfrm rot="-2087101">
              <a:off x="6943690" y="-1517705"/>
              <a:ext cx="664219" cy="664219"/>
            </a:xfrm>
            <a:prstGeom prst="rect">
              <a:avLst/>
            </a:prstGeom>
            <a:noFill/>
            <a:ln>
              <a:noFill/>
            </a:ln>
          </p:spPr>
        </p:pic>
        <p:pic>
          <p:nvPicPr>
            <p:cNvPr descr="preencoded.png" id="34" name="Google Shape;34;g3f6f72b6ea2_0_12"/>
            <p:cNvPicPr preferRelativeResize="0"/>
            <p:nvPr/>
          </p:nvPicPr>
          <p:blipFill rotWithShape="1">
            <a:blip r:embed="rId7">
              <a:alphaModFix/>
            </a:blip>
            <a:srcRect b="0" l="0" r="0" t="0"/>
            <a:stretch/>
          </p:blipFill>
          <p:spPr>
            <a:xfrm>
              <a:off x="9831753" y="-50023"/>
              <a:ext cx="467643" cy="467643"/>
            </a:xfrm>
            <a:prstGeom prst="rect">
              <a:avLst/>
            </a:prstGeom>
            <a:noFill/>
            <a:ln>
              <a:noFill/>
            </a:ln>
          </p:spPr>
        </p:pic>
        <p:pic>
          <p:nvPicPr>
            <p:cNvPr descr="preencoded.png" id="35" name="Google Shape;35;g3f6f72b6ea2_0_12"/>
            <p:cNvPicPr preferRelativeResize="0"/>
            <p:nvPr/>
          </p:nvPicPr>
          <p:blipFill rotWithShape="1">
            <a:blip r:embed="rId8">
              <a:alphaModFix/>
            </a:blip>
            <a:srcRect b="0" l="0" r="0" t="0"/>
            <a:stretch/>
          </p:blipFill>
          <p:spPr>
            <a:xfrm>
              <a:off x="4595220" y="10582039"/>
              <a:ext cx="385057" cy="384889"/>
            </a:xfrm>
            <a:prstGeom prst="rect">
              <a:avLst/>
            </a:prstGeom>
            <a:noFill/>
            <a:ln>
              <a:noFill/>
            </a:ln>
          </p:spPr>
        </p:pic>
        <p:pic>
          <p:nvPicPr>
            <p:cNvPr descr="preencoded.png" id="36" name="Google Shape;36;g3f6f72b6ea2_0_12"/>
            <p:cNvPicPr preferRelativeResize="0"/>
            <p:nvPr/>
          </p:nvPicPr>
          <p:blipFill rotWithShape="1">
            <a:blip r:embed="rId9">
              <a:alphaModFix/>
            </a:blip>
            <a:srcRect b="0" l="0" r="0" t="0"/>
            <a:stretch/>
          </p:blipFill>
          <p:spPr>
            <a:xfrm>
              <a:off x="15419185" y="2739579"/>
              <a:ext cx="663786" cy="663787"/>
            </a:xfrm>
            <a:prstGeom prst="rect">
              <a:avLst/>
            </a:prstGeom>
            <a:noFill/>
            <a:ln>
              <a:noFill/>
            </a:ln>
          </p:spPr>
        </p:pic>
        <p:pic>
          <p:nvPicPr>
            <p:cNvPr descr="preencoded.png" id="37" name="Google Shape;37;g3f6f72b6ea2_0_12"/>
            <p:cNvPicPr preferRelativeResize="0"/>
            <p:nvPr/>
          </p:nvPicPr>
          <p:blipFill rotWithShape="1">
            <a:blip r:embed="rId5">
              <a:alphaModFix/>
            </a:blip>
            <a:srcRect b="0" l="0" r="0" t="0"/>
            <a:stretch/>
          </p:blipFill>
          <p:spPr>
            <a:xfrm>
              <a:off x="2100907" y="7604136"/>
              <a:ext cx="663787" cy="663787"/>
            </a:xfrm>
            <a:prstGeom prst="rect">
              <a:avLst/>
            </a:prstGeom>
            <a:noFill/>
            <a:ln>
              <a:noFill/>
            </a:ln>
          </p:spPr>
        </p:pic>
      </p:grpSp>
      <p:grpSp>
        <p:nvGrpSpPr>
          <p:cNvPr id="38" name="Google Shape;38;g3f6f72b6ea2_0_12"/>
          <p:cNvGrpSpPr/>
          <p:nvPr/>
        </p:nvGrpSpPr>
        <p:grpSpPr>
          <a:xfrm>
            <a:off x="17640300" y="7994925"/>
            <a:ext cx="596549" cy="2063476"/>
            <a:chOff x="17640300" y="7994925"/>
            <a:chExt cx="596549" cy="2063476"/>
          </a:xfrm>
        </p:grpSpPr>
        <p:pic>
          <p:nvPicPr>
            <p:cNvPr descr="preencoded.png" id="39" name="Google Shape;39;g3f6f72b6ea2_0_12"/>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40" name="Google Shape;40;g3f6f72b6ea2_0_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1" name="Google Shape;41;g3f6f72b6ea2_0_12"/>
          <p:cNvSpPr/>
          <p:nvPr/>
        </p:nvSpPr>
        <p:spPr>
          <a:xfrm>
            <a:off x="5958840" y="3295650"/>
            <a:ext cx="6379800" cy="2255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Welcome</a:t>
            </a:r>
            <a:endParaRPr b="0" i="0" sz="9600" u="none" cap="none" strike="noStrike">
              <a:solidFill>
                <a:schemeClr val="dk1"/>
              </a:solidFill>
              <a:latin typeface="Calibri"/>
              <a:ea typeface="Calibri"/>
              <a:cs typeface="Calibri"/>
              <a:sym typeface="Calibri"/>
            </a:endParaRPr>
          </a:p>
        </p:txBody>
      </p:sp>
      <p:sp>
        <p:nvSpPr>
          <p:cNvPr id="42" name="Google Shape;42;g3f6f72b6ea2_0_12"/>
          <p:cNvSpPr/>
          <p:nvPr/>
        </p:nvSpPr>
        <p:spPr>
          <a:xfrm>
            <a:off x="3769995" y="5191125"/>
            <a:ext cx="10757400" cy="193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489" name="Shape 489"/>
        <p:cNvGrpSpPr/>
        <p:nvPr/>
      </p:nvGrpSpPr>
      <p:grpSpPr>
        <a:xfrm>
          <a:off x="0" y="0"/>
          <a:ext cx="0" cy="0"/>
          <a:chOff x="0" y="0"/>
          <a:chExt cx="0" cy="0"/>
        </a:xfrm>
      </p:grpSpPr>
      <p:pic>
        <p:nvPicPr>
          <p:cNvPr descr="preencoded.png" id="490" name="Google Shape;490;g3f6f72b6ea2_0_456"/>
          <p:cNvPicPr preferRelativeResize="0"/>
          <p:nvPr/>
        </p:nvPicPr>
        <p:blipFill rotWithShape="1">
          <a:blip r:embed="rId3">
            <a:alphaModFix/>
          </a:blip>
          <a:srcRect b="0" l="0" r="0" t="0"/>
          <a:stretch/>
        </p:blipFill>
        <p:spPr>
          <a:xfrm>
            <a:off x="0" y="4762500"/>
            <a:ext cx="11496675" cy="5524500"/>
          </a:xfrm>
          <a:prstGeom prst="rect">
            <a:avLst/>
          </a:prstGeom>
          <a:noFill/>
          <a:ln>
            <a:noFill/>
          </a:ln>
        </p:spPr>
      </p:pic>
      <p:pic>
        <p:nvPicPr>
          <p:cNvPr descr="preencoded.png" id="491" name="Google Shape;491;g3f6f72b6ea2_0_456"/>
          <p:cNvPicPr preferRelativeResize="0"/>
          <p:nvPr/>
        </p:nvPicPr>
        <p:blipFill rotWithShape="1">
          <a:blip r:embed="rId4">
            <a:alphaModFix/>
          </a:blip>
          <a:srcRect b="0" l="0" r="0" t="0"/>
          <a:stretch/>
        </p:blipFill>
        <p:spPr>
          <a:xfrm>
            <a:off x="11830050" y="0"/>
            <a:ext cx="6457950" cy="7877175"/>
          </a:xfrm>
          <a:prstGeom prst="rect">
            <a:avLst/>
          </a:prstGeom>
          <a:noFill/>
          <a:ln>
            <a:noFill/>
          </a:ln>
        </p:spPr>
      </p:pic>
      <p:grpSp>
        <p:nvGrpSpPr>
          <p:cNvPr id="492" name="Google Shape;492;g3f6f72b6ea2_0_456"/>
          <p:cNvGrpSpPr/>
          <p:nvPr/>
        </p:nvGrpSpPr>
        <p:grpSpPr>
          <a:xfrm>
            <a:off x="17640300" y="7994925"/>
            <a:ext cx="596549" cy="2063476"/>
            <a:chOff x="17640300" y="7994925"/>
            <a:chExt cx="596549" cy="2063476"/>
          </a:xfrm>
        </p:grpSpPr>
        <p:pic>
          <p:nvPicPr>
            <p:cNvPr descr="preencoded.png" id="493" name="Google Shape;493;g3f6f72b6ea2_0_45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94" name="Google Shape;494;g3f6f72b6ea2_0_45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cxnSp>
        <p:nvCxnSpPr>
          <p:cNvPr id="495" name="Google Shape;495;g3f6f72b6ea2_0_456"/>
          <p:cNvCxnSpPr/>
          <p:nvPr/>
        </p:nvCxnSpPr>
        <p:spPr>
          <a:xfrm>
            <a:off x="-1" y="5157788"/>
            <a:ext cx="18288000" cy="0"/>
          </a:xfrm>
          <a:prstGeom prst="straightConnector1">
            <a:avLst/>
          </a:prstGeom>
          <a:noFill/>
          <a:ln cap="flat" cmpd="sng" w="9525">
            <a:solidFill>
              <a:srgbClr val="4D4D4D"/>
            </a:solidFill>
            <a:prstDash val="solid"/>
            <a:round/>
            <a:headEnd len="sm" w="sm" type="none"/>
            <a:tailEnd len="sm" w="sm" type="none"/>
          </a:ln>
        </p:spPr>
      </p:cxnSp>
      <p:grpSp>
        <p:nvGrpSpPr>
          <p:cNvPr id="496" name="Google Shape;496;g3f6f72b6ea2_0_456"/>
          <p:cNvGrpSpPr/>
          <p:nvPr/>
        </p:nvGrpSpPr>
        <p:grpSpPr>
          <a:xfrm>
            <a:off x="3905325" y="5086350"/>
            <a:ext cx="142800" cy="5200558"/>
            <a:chOff x="3905325" y="5086350"/>
            <a:chExt cx="142800" cy="5200558"/>
          </a:xfrm>
        </p:grpSpPr>
        <p:sp>
          <p:nvSpPr>
            <p:cNvPr id="497" name="Google Shape;497;g3f6f72b6ea2_0_456"/>
            <p:cNvSpPr/>
            <p:nvPr/>
          </p:nvSpPr>
          <p:spPr>
            <a:xfrm rot="5400000">
              <a:off x="3905325" y="5086350"/>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8" name="Google Shape;498;g3f6f72b6ea2_0_456"/>
            <p:cNvCxnSpPr/>
            <p:nvPr/>
          </p:nvCxnSpPr>
          <p:spPr>
            <a:xfrm rot="5400000">
              <a:off x="1457363" y="7758058"/>
              <a:ext cx="5057700" cy="0"/>
            </a:xfrm>
            <a:prstGeom prst="straightConnector1">
              <a:avLst/>
            </a:prstGeom>
            <a:noFill/>
            <a:ln cap="flat" cmpd="sng" w="19050">
              <a:solidFill>
                <a:srgbClr val="000000"/>
              </a:solidFill>
              <a:prstDash val="solid"/>
              <a:round/>
              <a:headEnd len="sm" w="sm" type="none"/>
              <a:tailEnd len="sm" w="sm" type="none"/>
            </a:ln>
          </p:spPr>
        </p:cxnSp>
      </p:grpSp>
      <p:grpSp>
        <p:nvGrpSpPr>
          <p:cNvPr id="499" name="Google Shape;499;g3f6f72b6ea2_0_456"/>
          <p:cNvGrpSpPr/>
          <p:nvPr/>
        </p:nvGrpSpPr>
        <p:grpSpPr>
          <a:xfrm>
            <a:off x="7038975" y="3371903"/>
            <a:ext cx="142800" cy="1857322"/>
            <a:chOff x="7038975" y="3371903"/>
            <a:chExt cx="142800" cy="1857322"/>
          </a:xfrm>
        </p:grpSpPr>
        <p:sp>
          <p:nvSpPr>
            <p:cNvPr id="500" name="Google Shape;500;g3f6f72b6ea2_0_456"/>
            <p:cNvSpPr/>
            <p:nvPr/>
          </p:nvSpPr>
          <p:spPr>
            <a:xfrm rot="-5400000">
              <a:off x="7038975" y="508642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1" name="Google Shape;501;g3f6f72b6ea2_0_456"/>
            <p:cNvCxnSpPr/>
            <p:nvPr/>
          </p:nvCxnSpPr>
          <p:spPr>
            <a:xfrm rot="-5400000">
              <a:off x="6262688" y="4229153"/>
              <a:ext cx="1714500" cy="0"/>
            </a:xfrm>
            <a:prstGeom prst="straightConnector1">
              <a:avLst/>
            </a:prstGeom>
            <a:noFill/>
            <a:ln cap="flat" cmpd="sng" w="19050">
              <a:solidFill>
                <a:srgbClr val="000000"/>
              </a:solidFill>
              <a:prstDash val="solid"/>
              <a:round/>
              <a:headEnd len="sm" w="sm" type="none"/>
              <a:tailEnd len="sm" w="sm" type="none"/>
            </a:ln>
          </p:spPr>
        </p:cxnSp>
      </p:grpSp>
      <p:grpSp>
        <p:nvGrpSpPr>
          <p:cNvPr id="502" name="Google Shape;502;g3f6f72b6ea2_0_456"/>
          <p:cNvGrpSpPr/>
          <p:nvPr/>
        </p:nvGrpSpPr>
        <p:grpSpPr>
          <a:xfrm>
            <a:off x="10172775" y="5086350"/>
            <a:ext cx="142800" cy="1390803"/>
            <a:chOff x="10172775" y="5086350"/>
            <a:chExt cx="142800" cy="1390803"/>
          </a:xfrm>
        </p:grpSpPr>
        <p:sp>
          <p:nvSpPr>
            <p:cNvPr id="503" name="Google Shape;503;g3f6f72b6ea2_0_456"/>
            <p:cNvSpPr/>
            <p:nvPr/>
          </p:nvSpPr>
          <p:spPr>
            <a:xfrm rot="5400000">
              <a:off x="10172775" y="5086350"/>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4" name="Google Shape;504;g3f6f72b6ea2_0_456"/>
            <p:cNvCxnSpPr/>
            <p:nvPr/>
          </p:nvCxnSpPr>
          <p:spPr>
            <a:xfrm rot="5400000">
              <a:off x="9629662" y="5853153"/>
              <a:ext cx="1248000" cy="0"/>
            </a:xfrm>
            <a:prstGeom prst="straightConnector1">
              <a:avLst/>
            </a:prstGeom>
            <a:noFill/>
            <a:ln cap="flat" cmpd="sng" w="19050">
              <a:solidFill>
                <a:srgbClr val="000000"/>
              </a:solidFill>
              <a:prstDash val="solid"/>
              <a:round/>
              <a:headEnd len="sm" w="sm" type="none"/>
              <a:tailEnd len="sm" w="sm" type="none"/>
            </a:ln>
          </p:spPr>
        </p:cxnSp>
      </p:grpSp>
      <p:grpSp>
        <p:nvGrpSpPr>
          <p:cNvPr id="505" name="Google Shape;505;g3f6f72b6ea2_0_456"/>
          <p:cNvGrpSpPr/>
          <p:nvPr/>
        </p:nvGrpSpPr>
        <p:grpSpPr>
          <a:xfrm>
            <a:off x="13306425" y="1381074"/>
            <a:ext cx="142800" cy="3848151"/>
            <a:chOff x="13306425" y="1381074"/>
            <a:chExt cx="142800" cy="3848151"/>
          </a:xfrm>
        </p:grpSpPr>
        <p:sp>
          <p:nvSpPr>
            <p:cNvPr id="506" name="Google Shape;506;g3f6f72b6ea2_0_456"/>
            <p:cNvSpPr/>
            <p:nvPr/>
          </p:nvSpPr>
          <p:spPr>
            <a:xfrm rot="-5400000">
              <a:off x="13306425" y="508642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7" name="Google Shape;507;g3f6f72b6ea2_0_456"/>
            <p:cNvCxnSpPr/>
            <p:nvPr/>
          </p:nvCxnSpPr>
          <p:spPr>
            <a:xfrm rot="-5400000">
              <a:off x="11534737" y="3233724"/>
              <a:ext cx="3705300" cy="0"/>
            </a:xfrm>
            <a:prstGeom prst="straightConnector1">
              <a:avLst/>
            </a:prstGeom>
            <a:noFill/>
            <a:ln cap="flat" cmpd="sng" w="19050">
              <a:solidFill>
                <a:srgbClr val="000000"/>
              </a:solidFill>
              <a:prstDash val="solid"/>
              <a:round/>
              <a:headEnd len="sm" w="sm" type="none"/>
              <a:tailEnd len="sm" w="sm" type="none"/>
            </a:ln>
          </p:spPr>
        </p:cxnSp>
      </p:grpSp>
      <p:grpSp>
        <p:nvGrpSpPr>
          <p:cNvPr id="508" name="Google Shape;508;g3f6f72b6ea2_0_456"/>
          <p:cNvGrpSpPr/>
          <p:nvPr/>
        </p:nvGrpSpPr>
        <p:grpSpPr>
          <a:xfrm>
            <a:off x="1028700" y="685800"/>
            <a:ext cx="4823400" cy="4202550"/>
            <a:chOff x="1028700" y="685800"/>
            <a:chExt cx="4823400" cy="4202550"/>
          </a:xfrm>
        </p:grpSpPr>
        <p:pic>
          <p:nvPicPr>
            <p:cNvPr descr="preencoded.png" id="509" name="Google Shape;509;g3f6f72b6ea2_0_456"/>
            <p:cNvPicPr preferRelativeResize="0"/>
            <p:nvPr/>
          </p:nvPicPr>
          <p:blipFill rotWithShape="1">
            <a:blip r:embed="rId6">
              <a:alphaModFix/>
            </a:blip>
            <a:srcRect b="0" l="0" r="0" t="0"/>
            <a:stretch/>
          </p:blipFill>
          <p:spPr>
            <a:xfrm>
              <a:off x="1028700" y="685800"/>
              <a:ext cx="4762500" cy="2209800"/>
            </a:xfrm>
            <a:prstGeom prst="rect">
              <a:avLst/>
            </a:prstGeom>
            <a:noFill/>
            <a:ln>
              <a:noFill/>
            </a:ln>
          </p:spPr>
        </p:pic>
        <p:sp>
          <p:nvSpPr>
            <p:cNvPr id="510" name="Google Shape;510;g3f6f72b6ea2_0_456"/>
            <p:cNvSpPr/>
            <p:nvPr/>
          </p:nvSpPr>
          <p:spPr>
            <a:xfrm>
              <a:off x="1028700" y="3124200"/>
              <a:ext cx="13584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Eclipse</a:t>
              </a:r>
              <a:endParaRPr b="0" i="0" sz="2700" u="none" cap="none" strike="noStrike">
                <a:solidFill>
                  <a:schemeClr val="dk1"/>
                </a:solidFill>
                <a:latin typeface="Calibri"/>
                <a:ea typeface="Calibri"/>
                <a:cs typeface="Calibri"/>
                <a:sym typeface="Calibri"/>
              </a:endParaRPr>
            </a:p>
          </p:txBody>
        </p:sp>
        <p:sp>
          <p:nvSpPr>
            <p:cNvPr id="511" name="Google Shape;511;g3f6f72b6ea2_0_456"/>
            <p:cNvSpPr/>
            <p:nvPr/>
          </p:nvSpPr>
          <p:spPr>
            <a:xfrm>
              <a:off x="1028700" y="3867150"/>
              <a:ext cx="482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grpSp>
        <p:nvGrpSpPr>
          <p:cNvPr id="512" name="Google Shape;512;g3f6f72b6ea2_0_456"/>
          <p:cNvGrpSpPr/>
          <p:nvPr/>
        </p:nvGrpSpPr>
        <p:grpSpPr>
          <a:xfrm>
            <a:off x="4162425" y="5543550"/>
            <a:ext cx="3156600" cy="4743450"/>
            <a:chOff x="4162425" y="5543550"/>
            <a:chExt cx="3156600" cy="4743450"/>
          </a:xfrm>
        </p:grpSpPr>
        <p:sp>
          <p:nvSpPr>
            <p:cNvPr id="513" name="Google Shape;513;g3f6f72b6ea2_0_456"/>
            <p:cNvSpPr/>
            <p:nvPr/>
          </p:nvSpPr>
          <p:spPr>
            <a:xfrm>
              <a:off x="4162425" y="5543550"/>
              <a:ext cx="16440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Invasion</a:t>
              </a:r>
              <a:endParaRPr b="0" i="0" sz="2700" u="none" cap="none" strike="noStrike">
                <a:solidFill>
                  <a:schemeClr val="dk1"/>
                </a:solidFill>
                <a:latin typeface="Calibri"/>
                <a:ea typeface="Calibri"/>
                <a:cs typeface="Calibri"/>
                <a:sym typeface="Calibri"/>
              </a:endParaRPr>
            </a:p>
          </p:txBody>
        </p:sp>
        <p:sp>
          <p:nvSpPr>
            <p:cNvPr id="514" name="Google Shape;514;g3f6f72b6ea2_0_456"/>
            <p:cNvSpPr/>
            <p:nvPr/>
          </p:nvSpPr>
          <p:spPr>
            <a:xfrm>
              <a:off x="4162425" y="6286500"/>
              <a:ext cx="31566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pic>
          <p:nvPicPr>
            <p:cNvPr descr="preencoded.png" id="515" name="Google Shape;515;g3f6f72b6ea2_0_456"/>
            <p:cNvPicPr preferRelativeResize="0"/>
            <p:nvPr/>
          </p:nvPicPr>
          <p:blipFill rotWithShape="1">
            <a:blip r:embed="rId7">
              <a:alphaModFix/>
            </a:blip>
            <a:srcRect b="0" l="0" r="0" t="0"/>
            <a:stretch/>
          </p:blipFill>
          <p:spPr>
            <a:xfrm>
              <a:off x="4162425" y="7429500"/>
              <a:ext cx="3095625" cy="2857500"/>
            </a:xfrm>
            <a:prstGeom prst="rect">
              <a:avLst/>
            </a:prstGeom>
            <a:noFill/>
            <a:ln>
              <a:noFill/>
            </a:ln>
          </p:spPr>
        </p:pic>
      </p:grpSp>
      <p:sp>
        <p:nvSpPr>
          <p:cNvPr id="516" name="Google Shape;516;g3f6f72b6ea2_0_456"/>
          <p:cNvSpPr/>
          <p:nvPr/>
        </p:nvSpPr>
        <p:spPr>
          <a:xfrm>
            <a:off x="10429875" y="5543550"/>
            <a:ext cx="16344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Betrayal</a:t>
            </a:r>
            <a:endParaRPr b="0" i="0" sz="2700" u="none" cap="none" strike="noStrike">
              <a:solidFill>
                <a:schemeClr val="dk1"/>
              </a:solidFill>
              <a:latin typeface="Calibri"/>
              <a:ea typeface="Calibri"/>
              <a:cs typeface="Calibri"/>
              <a:sym typeface="Calibri"/>
            </a:endParaRPr>
          </a:p>
        </p:txBody>
      </p:sp>
      <p:sp>
        <p:nvSpPr>
          <p:cNvPr id="517" name="Google Shape;517;g3f6f72b6ea2_0_456"/>
          <p:cNvSpPr/>
          <p:nvPr/>
        </p:nvSpPr>
        <p:spPr>
          <a:xfrm>
            <a:off x="10429875" y="6286500"/>
            <a:ext cx="7557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sp>
        <p:nvSpPr>
          <p:cNvPr id="518" name="Google Shape;518;g3f6f72b6ea2_0_456"/>
          <p:cNvSpPr/>
          <p:nvPr/>
        </p:nvSpPr>
        <p:spPr>
          <a:xfrm>
            <a:off x="7296150" y="3305175"/>
            <a:ext cx="11679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Quest</a:t>
            </a:r>
            <a:endParaRPr b="0" i="0" sz="2700" u="none" cap="none" strike="noStrike">
              <a:solidFill>
                <a:schemeClr val="dk1"/>
              </a:solidFill>
              <a:latin typeface="Calibri"/>
              <a:ea typeface="Calibri"/>
              <a:cs typeface="Calibri"/>
              <a:sym typeface="Calibri"/>
            </a:endParaRPr>
          </a:p>
        </p:txBody>
      </p:sp>
      <p:sp>
        <p:nvSpPr>
          <p:cNvPr id="519" name="Google Shape;519;g3f6f72b6ea2_0_456"/>
          <p:cNvSpPr/>
          <p:nvPr/>
        </p:nvSpPr>
        <p:spPr>
          <a:xfrm>
            <a:off x="7296150" y="4048125"/>
            <a:ext cx="482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grpSp>
        <p:nvGrpSpPr>
          <p:cNvPr id="520" name="Google Shape;520;g3f6f72b6ea2_0_456"/>
          <p:cNvGrpSpPr/>
          <p:nvPr/>
        </p:nvGrpSpPr>
        <p:grpSpPr>
          <a:xfrm>
            <a:off x="13563600" y="1381125"/>
            <a:ext cx="3690000" cy="3507225"/>
            <a:chOff x="13563600" y="1381125"/>
            <a:chExt cx="3690000" cy="3507225"/>
          </a:xfrm>
        </p:grpSpPr>
        <p:pic>
          <p:nvPicPr>
            <p:cNvPr descr="preencoded.png" id="521" name="Google Shape;521;g3f6f72b6ea2_0_456"/>
            <p:cNvPicPr preferRelativeResize="0"/>
            <p:nvPr/>
          </p:nvPicPr>
          <p:blipFill rotWithShape="1">
            <a:blip r:embed="rId8">
              <a:alphaModFix/>
            </a:blip>
            <a:srcRect b="0" l="0" r="0" t="0"/>
            <a:stretch/>
          </p:blipFill>
          <p:spPr>
            <a:xfrm>
              <a:off x="13563600" y="1381125"/>
              <a:ext cx="3629025" cy="1514475"/>
            </a:xfrm>
            <a:prstGeom prst="rect">
              <a:avLst/>
            </a:prstGeom>
            <a:noFill/>
            <a:ln>
              <a:noFill/>
            </a:ln>
          </p:spPr>
        </p:pic>
        <p:sp>
          <p:nvSpPr>
            <p:cNvPr id="522" name="Google Shape;522;g3f6f72b6ea2_0_456"/>
            <p:cNvSpPr/>
            <p:nvPr/>
          </p:nvSpPr>
          <p:spPr>
            <a:xfrm>
              <a:off x="13563600" y="3124200"/>
              <a:ext cx="13296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Obtain</a:t>
              </a:r>
              <a:endParaRPr b="0" i="0" sz="2700" u="none" cap="none" strike="noStrike">
                <a:solidFill>
                  <a:schemeClr val="dk1"/>
                </a:solidFill>
                <a:latin typeface="Calibri"/>
                <a:ea typeface="Calibri"/>
                <a:cs typeface="Calibri"/>
                <a:sym typeface="Calibri"/>
              </a:endParaRPr>
            </a:p>
          </p:txBody>
        </p:sp>
        <p:sp>
          <p:nvSpPr>
            <p:cNvPr id="523" name="Google Shape;523;g3f6f72b6ea2_0_456"/>
            <p:cNvSpPr/>
            <p:nvPr/>
          </p:nvSpPr>
          <p:spPr>
            <a:xfrm>
              <a:off x="13563600" y="3867150"/>
              <a:ext cx="36900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grpSp>
        <p:nvGrpSpPr>
          <p:cNvPr id="524" name="Google Shape;524;g3f6f72b6ea2_0_456"/>
          <p:cNvGrpSpPr/>
          <p:nvPr/>
        </p:nvGrpSpPr>
        <p:grpSpPr>
          <a:xfrm>
            <a:off x="771525" y="685671"/>
            <a:ext cx="142800" cy="4543555"/>
            <a:chOff x="771525" y="685671"/>
            <a:chExt cx="142800" cy="4543555"/>
          </a:xfrm>
        </p:grpSpPr>
        <p:sp>
          <p:nvSpPr>
            <p:cNvPr id="525" name="Google Shape;525;g3f6f72b6ea2_0_456"/>
            <p:cNvSpPr/>
            <p:nvPr/>
          </p:nvSpPr>
          <p:spPr>
            <a:xfrm rot="-5400000">
              <a:off x="771525" y="508642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26" name="Google Shape;526;g3f6f72b6ea2_0_456"/>
            <p:cNvCxnSpPr/>
            <p:nvPr/>
          </p:nvCxnSpPr>
          <p:spPr>
            <a:xfrm rot="-5400000">
              <a:off x="-1347862" y="2886021"/>
              <a:ext cx="4400700" cy="0"/>
            </a:xfrm>
            <a:prstGeom prst="straightConnector1">
              <a:avLst/>
            </a:prstGeom>
            <a:noFill/>
            <a:ln cap="flat" cmpd="sng" w="19050">
              <a:solidFill>
                <a:srgbClr val="000000"/>
              </a:solidFill>
              <a:prstDash val="solid"/>
              <a:round/>
              <a:headEnd len="sm" w="sm" type="none"/>
              <a:tailEnd len="sm" w="sm" type="none"/>
            </a:ln>
          </p:spPr>
        </p:cxnSp>
      </p:grpSp>
      <p:sp>
        <p:nvSpPr>
          <p:cNvPr id="527" name="Google Shape;527;g3f6f72b6ea2_0_456"/>
          <p:cNvSpPr/>
          <p:nvPr/>
        </p:nvSpPr>
        <p:spPr>
          <a:xfrm>
            <a:off x="4591050" y="952500"/>
            <a:ext cx="9105900" cy="140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Timeline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532" name="Shape 532"/>
        <p:cNvGrpSpPr/>
        <p:nvPr/>
      </p:nvGrpSpPr>
      <p:grpSpPr>
        <a:xfrm>
          <a:off x="0" y="0"/>
          <a:ext cx="0" cy="0"/>
          <a:chOff x="0" y="0"/>
          <a:chExt cx="0" cy="0"/>
        </a:xfrm>
      </p:grpSpPr>
      <p:pic>
        <p:nvPicPr>
          <p:cNvPr descr="preencoded.png" id="533" name="Google Shape;533;g3f6f72b6ea2_0_498"/>
          <p:cNvPicPr preferRelativeResize="0"/>
          <p:nvPr/>
        </p:nvPicPr>
        <p:blipFill rotWithShape="1">
          <a:blip r:embed="rId3">
            <a:alphaModFix/>
          </a:blip>
          <a:srcRect b="0" l="0" r="0" t="0"/>
          <a:stretch/>
        </p:blipFill>
        <p:spPr>
          <a:xfrm>
            <a:off x="10696575" y="4191000"/>
            <a:ext cx="8401050" cy="6391275"/>
          </a:xfrm>
          <a:prstGeom prst="rect">
            <a:avLst/>
          </a:prstGeom>
          <a:noFill/>
          <a:ln>
            <a:noFill/>
          </a:ln>
        </p:spPr>
      </p:pic>
      <p:pic>
        <p:nvPicPr>
          <p:cNvPr descr="preencoded.png" id="534" name="Google Shape;534;g3f6f72b6ea2_0_498"/>
          <p:cNvPicPr preferRelativeResize="0"/>
          <p:nvPr/>
        </p:nvPicPr>
        <p:blipFill rotWithShape="1">
          <a:blip r:embed="rId4">
            <a:alphaModFix/>
          </a:blip>
          <a:srcRect b="0" l="0" r="0" t="0"/>
          <a:stretch/>
        </p:blipFill>
        <p:spPr>
          <a:xfrm rot="10800000">
            <a:off x="-2000250" y="-419100"/>
            <a:ext cx="13107732" cy="3643040"/>
          </a:xfrm>
          <a:prstGeom prst="rect">
            <a:avLst/>
          </a:prstGeom>
          <a:noFill/>
          <a:ln>
            <a:noFill/>
          </a:ln>
        </p:spPr>
      </p:pic>
      <p:grpSp>
        <p:nvGrpSpPr>
          <p:cNvPr id="535" name="Google Shape;535;g3f6f72b6ea2_0_498"/>
          <p:cNvGrpSpPr/>
          <p:nvPr/>
        </p:nvGrpSpPr>
        <p:grpSpPr>
          <a:xfrm>
            <a:off x="17640300" y="7994925"/>
            <a:ext cx="596549" cy="2063476"/>
            <a:chOff x="17640300" y="7994925"/>
            <a:chExt cx="596549" cy="2063476"/>
          </a:xfrm>
        </p:grpSpPr>
        <p:pic>
          <p:nvPicPr>
            <p:cNvPr descr="preencoded.png" id="536" name="Google Shape;536;g3f6f72b6ea2_0_498"/>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37" name="Google Shape;537;g3f6f72b6ea2_0_49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38" name="Google Shape;538;g3f6f72b6ea2_0_498"/>
          <p:cNvSpPr/>
          <p:nvPr/>
        </p:nvSpPr>
        <p:spPr>
          <a:xfrm>
            <a:off x="4591050" y="1066800"/>
            <a:ext cx="9105900" cy="140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Information</a:t>
            </a:r>
            <a:endParaRPr b="0" i="0" sz="6000" u="none" cap="none" strike="noStrike">
              <a:solidFill>
                <a:schemeClr val="dk1"/>
              </a:solidFill>
              <a:latin typeface="Calibri"/>
              <a:ea typeface="Calibri"/>
              <a:cs typeface="Calibri"/>
              <a:sym typeface="Calibri"/>
            </a:endParaRPr>
          </a:p>
        </p:txBody>
      </p:sp>
      <p:grpSp>
        <p:nvGrpSpPr>
          <p:cNvPr id="539" name="Google Shape;539;g3f6f72b6ea2_0_498"/>
          <p:cNvGrpSpPr/>
          <p:nvPr/>
        </p:nvGrpSpPr>
        <p:grpSpPr>
          <a:xfrm>
            <a:off x="1285875" y="3152775"/>
            <a:ext cx="4591200" cy="5362500"/>
            <a:chOff x="1285875" y="3152775"/>
            <a:chExt cx="4591200" cy="5362500"/>
          </a:xfrm>
        </p:grpSpPr>
        <p:sp>
          <p:nvSpPr>
            <p:cNvPr id="540" name="Google Shape;540;g3f6f72b6ea2_0_498"/>
            <p:cNvSpPr/>
            <p:nvPr/>
          </p:nvSpPr>
          <p:spPr>
            <a:xfrm>
              <a:off x="1285875" y="3152775"/>
              <a:ext cx="4591200" cy="5362500"/>
            </a:xfrm>
            <a:prstGeom prst="roundRect">
              <a:avLst>
                <a:gd fmla="val 1322" name="adj"/>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1" name="Google Shape;541;g3f6f72b6ea2_0_498"/>
            <p:cNvPicPr preferRelativeResize="0"/>
            <p:nvPr/>
          </p:nvPicPr>
          <p:blipFill rotWithShape="1">
            <a:blip r:embed="rId6">
              <a:alphaModFix/>
            </a:blip>
            <a:srcRect b="0" l="0" r="0" t="0"/>
            <a:stretch/>
          </p:blipFill>
          <p:spPr>
            <a:xfrm>
              <a:off x="3157538" y="3352800"/>
              <a:ext cx="847725" cy="1000125"/>
            </a:xfrm>
            <a:prstGeom prst="rect">
              <a:avLst/>
            </a:prstGeom>
            <a:noFill/>
            <a:ln>
              <a:noFill/>
            </a:ln>
          </p:spPr>
        </p:pic>
        <p:grpSp>
          <p:nvGrpSpPr>
            <p:cNvPr id="542" name="Google Shape;542;g3f6f72b6ea2_0_498"/>
            <p:cNvGrpSpPr/>
            <p:nvPr/>
          </p:nvGrpSpPr>
          <p:grpSpPr>
            <a:xfrm>
              <a:off x="1544955" y="4552950"/>
              <a:ext cx="4072800" cy="3840600"/>
              <a:chOff x="1544955" y="4552950"/>
              <a:chExt cx="4072800" cy="3840600"/>
            </a:xfrm>
          </p:grpSpPr>
          <p:sp>
            <p:nvSpPr>
              <p:cNvPr id="543" name="Google Shape;543;g3f6f72b6ea2_0_498"/>
              <p:cNvSpPr/>
              <p:nvPr/>
            </p:nvSpPr>
            <p:spPr>
              <a:xfrm>
                <a:off x="1544955" y="4552950"/>
                <a:ext cx="4072800" cy="153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Spellcasting Competition</a:t>
                </a:r>
                <a:endParaRPr b="0" i="0" sz="3600" u="none" cap="none" strike="noStrike">
                  <a:solidFill>
                    <a:schemeClr val="dk1"/>
                  </a:solidFill>
                  <a:latin typeface="Calibri"/>
                  <a:ea typeface="Calibri"/>
                  <a:cs typeface="Calibri"/>
                  <a:sym typeface="Calibri"/>
                </a:endParaRPr>
              </a:p>
            </p:txBody>
          </p:sp>
          <p:sp>
            <p:nvSpPr>
              <p:cNvPr id="544" name="Google Shape;544;g3f6f72b6ea2_0_498"/>
              <p:cNvSpPr/>
              <p:nvPr/>
            </p:nvSpPr>
            <p:spPr>
              <a:xfrm>
                <a:off x="1560195" y="6000750"/>
                <a:ext cx="4042500" cy="239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2400" u="none" cap="none" strike="noStrike">
                  <a:solidFill>
                    <a:schemeClr val="dk1"/>
                  </a:solidFill>
                  <a:latin typeface="Calibri"/>
                  <a:ea typeface="Calibri"/>
                  <a:cs typeface="Calibri"/>
                  <a:sym typeface="Calibri"/>
                </a:endParaRPr>
              </a:p>
            </p:txBody>
          </p:sp>
        </p:grpSp>
      </p:grpSp>
      <p:grpSp>
        <p:nvGrpSpPr>
          <p:cNvPr id="545" name="Google Shape;545;g3f6f72b6ea2_0_498"/>
          <p:cNvGrpSpPr/>
          <p:nvPr/>
        </p:nvGrpSpPr>
        <p:grpSpPr>
          <a:xfrm>
            <a:off x="6848475" y="3152775"/>
            <a:ext cx="4591200" cy="5362500"/>
            <a:chOff x="6848475" y="3152775"/>
            <a:chExt cx="4591200" cy="5362500"/>
          </a:xfrm>
        </p:grpSpPr>
        <p:sp>
          <p:nvSpPr>
            <p:cNvPr id="546" name="Google Shape;546;g3f6f72b6ea2_0_498"/>
            <p:cNvSpPr/>
            <p:nvPr/>
          </p:nvSpPr>
          <p:spPr>
            <a:xfrm>
              <a:off x="6848475" y="3152775"/>
              <a:ext cx="4591200" cy="5362500"/>
            </a:xfrm>
            <a:prstGeom prst="roundRect">
              <a:avLst>
                <a:gd fmla="val 1322" name="adj"/>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7" name="Google Shape;547;g3f6f72b6ea2_0_498"/>
            <p:cNvPicPr preferRelativeResize="0"/>
            <p:nvPr/>
          </p:nvPicPr>
          <p:blipFill rotWithShape="1">
            <a:blip r:embed="rId7">
              <a:alphaModFix/>
            </a:blip>
            <a:srcRect b="0" l="0" r="0" t="0"/>
            <a:stretch/>
          </p:blipFill>
          <p:spPr>
            <a:xfrm>
              <a:off x="8720137" y="3352800"/>
              <a:ext cx="847725" cy="1000125"/>
            </a:xfrm>
            <a:prstGeom prst="rect">
              <a:avLst/>
            </a:prstGeom>
            <a:noFill/>
            <a:ln>
              <a:noFill/>
            </a:ln>
          </p:spPr>
        </p:pic>
        <p:grpSp>
          <p:nvGrpSpPr>
            <p:cNvPr id="548" name="Google Shape;548;g3f6f72b6ea2_0_498"/>
            <p:cNvGrpSpPr/>
            <p:nvPr/>
          </p:nvGrpSpPr>
          <p:grpSpPr>
            <a:xfrm>
              <a:off x="7107555" y="4552950"/>
              <a:ext cx="4072800" cy="3840600"/>
              <a:chOff x="7107555" y="4552950"/>
              <a:chExt cx="4072800" cy="3840600"/>
            </a:xfrm>
          </p:grpSpPr>
          <p:sp>
            <p:nvSpPr>
              <p:cNvPr id="549" name="Google Shape;549;g3f6f72b6ea2_0_498"/>
              <p:cNvSpPr/>
              <p:nvPr/>
            </p:nvSpPr>
            <p:spPr>
              <a:xfrm>
                <a:off x="7107555" y="4552950"/>
                <a:ext cx="4072800" cy="153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Treasure</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Hunt</a:t>
                </a:r>
                <a:endParaRPr b="0" i="0" sz="3600" u="none" cap="none" strike="noStrike">
                  <a:solidFill>
                    <a:schemeClr val="dk1"/>
                  </a:solidFill>
                  <a:latin typeface="Calibri"/>
                  <a:ea typeface="Calibri"/>
                  <a:cs typeface="Calibri"/>
                  <a:sym typeface="Calibri"/>
                </a:endParaRPr>
              </a:p>
            </p:txBody>
          </p:sp>
          <p:sp>
            <p:nvSpPr>
              <p:cNvPr id="550" name="Google Shape;550;g3f6f72b6ea2_0_498"/>
              <p:cNvSpPr/>
              <p:nvPr/>
            </p:nvSpPr>
            <p:spPr>
              <a:xfrm>
                <a:off x="7122795" y="6000750"/>
                <a:ext cx="4042500" cy="239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2400" u="none" cap="none" strike="noStrike">
                  <a:solidFill>
                    <a:schemeClr val="dk1"/>
                  </a:solidFill>
                  <a:latin typeface="Calibri"/>
                  <a:ea typeface="Calibri"/>
                  <a:cs typeface="Calibri"/>
                  <a:sym typeface="Calibri"/>
                </a:endParaRPr>
              </a:p>
            </p:txBody>
          </p:sp>
        </p:grpSp>
      </p:grpSp>
      <p:grpSp>
        <p:nvGrpSpPr>
          <p:cNvPr id="551" name="Google Shape;551;g3f6f72b6ea2_0_498"/>
          <p:cNvGrpSpPr/>
          <p:nvPr/>
        </p:nvGrpSpPr>
        <p:grpSpPr>
          <a:xfrm>
            <a:off x="12411075" y="3152775"/>
            <a:ext cx="4591200" cy="5362500"/>
            <a:chOff x="12411075" y="3152775"/>
            <a:chExt cx="4591200" cy="5362500"/>
          </a:xfrm>
        </p:grpSpPr>
        <p:sp>
          <p:nvSpPr>
            <p:cNvPr id="552" name="Google Shape;552;g3f6f72b6ea2_0_498"/>
            <p:cNvSpPr/>
            <p:nvPr/>
          </p:nvSpPr>
          <p:spPr>
            <a:xfrm>
              <a:off x="12411075" y="3152775"/>
              <a:ext cx="4591200" cy="5362500"/>
            </a:xfrm>
            <a:prstGeom prst="roundRect">
              <a:avLst>
                <a:gd fmla="val 1322" name="adj"/>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3" name="Google Shape;553;g3f6f72b6ea2_0_498"/>
            <p:cNvPicPr preferRelativeResize="0"/>
            <p:nvPr/>
          </p:nvPicPr>
          <p:blipFill rotWithShape="1">
            <a:blip r:embed="rId8">
              <a:alphaModFix/>
            </a:blip>
            <a:srcRect b="0" l="0" r="0" t="0"/>
            <a:stretch/>
          </p:blipFill>
          <p:spPr>
            <a:xfrm>
              <a:off x="14335123" y="3352799"/>
              <a:ext cx="742953" cy="1000127"/>
            </a:xfrm>
            <a:prstGeom prst="rect">
              <a:avLst/>
            </a:prstGeom>
            <a:noFill/>
            <a:ln>
              <a:noFill/>
            </a:ln>
          </p:spPr>
        </p:pic>
        <p:grpSp>
          <p:nvGrpSpPr>
            <p:cNvPr id="554" name="Google Shape;554;g3f6f72b6ea2_0_498"/>
            <p:cNvGrpSpPr/>
            <p:nvPr/>
          </p:nvGrpSpPr>
          <p:grpSpPr>
            <a:xfrm>
              <a:off x="12670155" y="4552950"/>
              <a:ext cx="4072800" cy="3840600"/>
              <a:chOff x="12670155" y="4552950"/>
              <a:chExt cx="4072800" cy="3840600"/>
            </a:xfrm>
          </p:grpSpPr>
          <p:sp>
            <p:nvSpPr>
              <p:cNvPr id="555" name="Google Shape;555;g3f6f72b6ea2_0_498"/>
              <p:cNvSpPr/>
              <p:nvPr/>
            </p:nvSpPr>
            <p:spPr>
              <a:xfrm>
                <a:off x="12670155" y="4552950"/>
                <a:ext cx="4072800" cy="153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Great</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Adventure</a:t>
                </a:r>
                <a:endParaRPr b="0" i="0" sz="3600" u="none" cap="none" strike="noStrike">
                  <a:solidFill>
                    <a:schemeClr val="dk1"/>
                  </a:solidFill>
                  <a:latin typeface="Calibri"/>
                  <a:ea typeface="Calibri"/>
                  <a:cs typeface="Calibri"/>
                  <a:sym typeface="Calibri"/>
                </a:endParaRPr>
              </a:p>
            </p:txBody>
          </p:sp>
          <p:sp>
            <p:nvSpPr>
              <p:cNvPr id="556" name="Google Shape;556;g3f6f72b6ea2_0_498"/>
              <p:cNvSpPr/>
              <p:nvPr/>
            </p:nvSpPr>
            <p:spPr>
              <a:xfrm>
                <a:off x="12685395" y="6000750"/>
                <a:ext cx="4042500" cy="239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561" name="Shape 561"/>
        <p:cNvGrpSpPr/>
        <p:nvPr/>
      </p:nvGrpSpPr>
      <p:grpSpPr>
        <a:xfrm>
          <a:off x="0" y="0"/>
          <a:ext cx="0" cy="0"/>
          <a:chOff x="0" y="0"/>
          <a:chExt cx="0" cy="0"/>
        </a:xfrm>
      </p:grpSpPr>
      <p:pic>
        <p:nvPicPr>
          <p:cNvPr descr="preencoded.png" id="562" name="Google Shape;562;g3f6f72b6ea2_0_526"/>
          <p:cNvPicPr preferRelativeResize="0"/>
          <p:nvPr/>
        </p:nvPicPr>
        <p:blipFill rotWithShape="1">
          <a:blip r:embed="rId3">
            <a:alphaModFix/>
          </a:blip>
          <a:srcRect b="0" l="0" r="0" t="0"/>
          <a:stretch/>
        </p:blipFill>
        <p:spPr>
          <a:xfrm rot="10800000">
            <a:off x="-2000250" y="4191000"/>
            <a:ext cx="8401050" cy="6391275"/>
          </a:xfrm>
          <a:prstGeom prst="rect">
            <a:avLst/>
          </a:prstGeom>
          <a:noFill/>
          <a:ln>
            <a:noFill/>
          </a:ln>
        </p:spPr>
      </p:pic>
      <p:pic>
        <p:nvPicPr>
          <p:cNvPr descr="preencoded.png" id="563" name="Google Shape;563;g3f6f72b6ea2_0_526"/>
          <p:cNvPicPr preferRelativeResize="0"/>
          <p:nvPr/>
        </p:nvPicPr>
        <p:blipFill rotWithShape="1">
          <a:blip r:embed="rId4">
            <a:alphaModFix/>
          </a:blip>
          <a:srcRect b="0" l="0" r="0" t="0"/>
          <a:stretch/>
        </p:blipFill>
        <p:spPr>
          <a:xfrm>
            <a:off x="5989893" y="-419100"/>
            <a:ext cx="13107732" cy="3643040"/>
          </a:xfrm>
          <a:prstGeom prst="rect">
            <a:avLst/>
          </a:prstGeom>
          <a:noFill/>
          <a:ln>
            <a:noFill/>
          </a:ln>
        </p:spPr>
      </p:pic>
      <p:grpSp>
        <p:nvGrpSpPr>
          <p:cNvPr id="564" name="Google Shape;564;g3f6f72b6ea2_0_526"/>
          <p:cNvGrpSpPr/>
          <p:nvPr/>
        </p:nvGrpSpPr>
        <p:grpSpPr>
          <a:xfrm>
            <a:off x="17640300" y="7994925"/>
            <a:ext cx="596549" cy="2063476"/>
            <a:chOff x="17640300" y="7994925"/>
            <a:chExt cx="596549" cy="2063476"/>
          </a:xfrm>
        </p:grpSpPr>
        <p:pic>
          <p:nvPicPr>
            <p:cNvPr descr="preencoded.png" id="565" name="Google Shape;565;g3f6f72b6ea2_0_52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66" name="Google Shape;566;g3f6f72b6ea2_0_52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67" name="Google Shape;567;g3f6f72b6ea2_0_526"/>
          <p:cNvSpPr/>
          <p:nvPr/>
        </p:nvSpPr>
        <p:spPr>
          <a:xfrm>
            <a:off x="2257425" y="695325"/>
            <a:ext cx="4286400" cy="140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Graph</a:t>
            </a:r>
            <a:endParaRPr b="0" i="0" sz="6000" u="none" cap="none" strike="noStrike">
              <a:solidFill>
                <a:schemeClr val="dk1"/>
              </a:solidFill>
              <a:latin typeface="Calibri"/>
              <a:ea typeface="Calibri"/>
              <a:cs typeface="Calibri"/>
              <a:sym typeface="Calibri"/>
            </a:endParaRPr>
          </a:p>
        </p:txBody>
      </p:sp>
      <p:grpSp>
        <p:nvGrpSpPr>
          <p:cNvPr id="568" name="Google Shape;568;g3f6f72b6ea2_0_526"/>
          <p:cNvGrpSpPr/>
          <p:nvPr/>
        </p:nvGrpSpPr>
        <p:grpSpPr>
          <a:xfrm>
            <a:off x="2196465" y="2371725"/>
            <a:ext cx="13834185" cy="7355325"/>
            <a:chOff x="2196465" y="2371725"/>
            <a:chExt cx="13834185" cy="7355325"/>
          </a:xfrm>
        </p:grpSpPr>
        <p:cxnSp>
          <p:nvCxnSpPr>
            <p:cNvPr id="569" name="Google Shape;569;g3f6f72b6ea2_0_526"/>
            <p:cNvCxnSpPr/>
            <p:nvPr/>
          </p:nvCxnSpPr>
          <p:spPr>
            <a:xfrm rot="2478">
              <a:off x="2714623" y="2595601"/>
              <a:ext cx="13315803" cy="0"/>
            </a:xfrm>
            <a:prstGeom prst="straightConnector1">
              <a:avLst/>
            </a:prstGeom>
            <a:noFill/>
            <a:ln cap="flat" cmpd="sng" w="9525">
              <a:solidFill>
                <a:srgbClr val="888888"/>
              </a:solidFill>
              <a:prstDash val="solid"/>
              <a:round/>
              <a:headEnd len="sm" w="sm" type="none"/>
              <a:tailEnd len="sm" w="sm" type="none"/>
            </a:ln>
          </p:spPr>
        </p:cxnSp>
        <p:cxnSp>
          <p:nvCxnSpPr>
            <p:cNvPr id="570" name="Google Shape;570;g3f6f72b6ea2_0_526"/>
            <p:cNvCxnSpPr/>
            <p:nvPr/>
          </p:nvCxnSpPr>
          <p:spPr>
            <a:xfrm rot="2478">
              <a:off x="2714623" y="3648113"/>
              <a:ext cx="13315803" cy="0"/>
            </a:xfrm>
            <a:prstGeom prst="straightConnector1">
              <a:avLst/>
            </a:prstGeom>
            <a:noFill/>
            <a:ln cap="flat" cmpd="sng" w="9525">
              <a:solidFill>
                <a:srgbClr val="888888"/>
              </a:solidFill>
              <a:prstDash val="solid"/>
              <a:round/>
              <a:headEnd len="sm" w="sm" type="none"/>
              <a:tailEnd len="sm" w="sm" type="none"/>
            </a:ln>
          </p:spPr>
        </p:cxnSp>
        <p:cxnSp>
          <p:nvCxnSpPr>
            <p:cNvPr id="571" name="Google Shape;571;g3f6f72b6ea2_0_526"/>
            <p:cNvCxnSpPr/>
            <p:nvPr/>
          </p:nvCxnSpPr>
          <p:spPr>
            <a:xfrm rot="2478">
              <a:off x="2714623" y="4700626"/>
              <a:ext cx="13315803" cy="0"/>
            </a:xfrm>
            <a:prstGeom prst="straightConnector1">
              <a:avLst/>
            </a:prstGeom>
            <a:noFill/>
            <a:ln cap="flat" cmpd="sng" w="9525">
              <a:solidFill>
                <a:srgbClr val="888888"/>
              </a:solidFill>
              <a:prstDash val="solid"/>
              <a:round/>
              <a:headEnd len="sm" w="sm" type="none"/>
              <a:tailEnd len="sm" w="sm" type="none"/>
            </a:ln>
          </p:spPr>
        </p:cxnSp>
        <p:cxnSp>
          <p:nvCxnSpPr>
            <p:cNvPr id="572" name="Google Shape;572;g3f6f72b6ea2_0_526"/>
            <p:cNvCxnSpPr/>
            <p:nvPr/>
          </p:nvCxnSpPr>
          <p:spPr>
            <a:xfrm rot="2478">
              <a:off x="2714623" y="5753138"/>
              <a:ext cx="13315803" cy="0"/>
            </a:xfrm>
            <a:prstGeom prst="straightConnector1">
              <a:avLst/>
            </a:prstGeom>
            <a:noFill/>
            <a:ln cap="flat" cmpd="sng" w="9525">
              <a:solidFill>
                <a:srgbClr val="888888"/>
              </a:solidFill>
              <a:prstDash val="solid"/>
              <a:round/>
              <a:headEnd len="sm" w="sm" type="none"/>
              <a:tailEnd len="sm" w="sm" type="none"/>
            </a:ln>
          </p:spPr>
        </p:cxnSp>
        <p:cxnSp>
          <p:nvCxnSpPr>
            <p:cNvPr id="573" name="Google Shape;573;g3f6f72b6ea2_0_526"/>
            <p:cNvCxnSpPr/>
            <p:nvPr/>
          </p:nvCxnSpPr>
          <p:spPr>
            <a:xfrm rot="2478">
              <a:off x="2714623" y="6805651"/>
              <a:ext cx="13315803" cy="0"/>
            </a:xfrm>
            <a:prstGeom prst="straightConnector1">
              <a:avLst/>
            </a:prstGeom>
            <a:noFill/>
            <a:ln cap="flat" cmpd="sng" w="9525">
              <a:solidFill>
                <a:srgbClr val="888888"/>
              </a:solidFill>
              <a:prstDash val="solid"/>
              <a:round/>
              <a:headEnd len="sm" w="sm" type="none"/>
              <a:tailEnd len="sm" w="sm" type="none"/>
            </a:ln>
          </p:spPr>
        </p:cxnSp>
        <p:cxnSp>
          <p:nvCxnSpPr>
            <p:cNvPr id="574" name="Google Shape;574;g3f6f72b6ea2_0_526"/>
            <p:cNvCxnSpPr/>
            <p:nvPr/>
          </p:nvCxnSpPr>
          <p:spPr>
            <a:xfrm rot="2478">
              <a:off x="2714623" y="7858163"/>
              <a:ext cx="13315803" cy="0"/>
            </a:xfrm>
            <a:prstGeom prst="straightConnector1">
              <a:avLst/>
            </a:prstGeom>
            <a:noFill/>
            <a:ln cap="flat" cmpd="sng" w="9525">
              <a:solidFill>
                <a:srgbClr val="888888"/>
              </a:solidFill>
              <a:prstDash val="solid"/>
              <a:round/>
              <a:headEnd len="sm" w="sm" type="none"/>
              <a:tailEnd len="sm" w="sm" type="none"/>
            </a:ln>
          </p:spPr>
        </p:cxnSp>
        <p:cxnSp>
          <p:nvCxnSpPr>
            <p:cNvPr id="575" name="Google Shape;575;g3f6f72b6ea2_0_526"/>
            <p:cNvCxnSpPr/>
            <p:nvPr/>
          </p:nvCxnSpPr>
          <p:spPr>
            <a:xfrm rot="2478">
              <a:off x="2714623" y="9072601"/>
              <a:ext cx="13315803" cy="0"/>
            </a:xfrm>
            <a:prstGeom prst="straightConnector1">
              <a:avLst/>
            </a:prstGeom>
            <a:noFill/>
            <a:ln cap="flat" cmpd="sng" w="9525">
              <a:solidFill>
                <a:srgbClr val="888888"/>
              </a:solidFill>
              <a:prstDash val="solid"/>
              <a:round/>
              <a:headEnd len="sm" w="sm" type="none"/>
              <a:tailEnd len="sm" w="sm" type="none"/>
            </a:ln>
          </p:spPr>
        </p:cxnSp>
        <p:cxnSp>
          <p:nvCxnSpPr>
            <p:cNvPr id="576" name="Google Shape;576;g3f6f72b6ea2_0_526"/>
            <p:cNvCxnSpPr/>
            <p:nvPr/>
          </p:nvCxnSpPr>
          <p:spPr>
            <a:xfrm rot="4969168">
              <a:off x="2681024" y="9105900"/>
              <a:ext cx="76802" cy="0"/>
            </a:xfrm>
            <a:prstGeom prst="straightConnector1">
              <a:avLst/>
            </a:prstGeom>
            <a:noFill/>
            <a:ln cap="flat" cmpd="sng" w="9525">
              <a:solidFill>
                <a:srgbClr val="888888"/>
              </a:solidFill>
              <a:prstDash val="solid"/>
              <a:round/>
              <a:headEnd len="sm" w="sm" type="none"/>
              <a:tailEnd len="sm" w="sm" type="none"/>
            </a:ln>
          </p:spPr>
        </p:cxnSp>
        <p:cxnSp>
          <p:nvCxnSpPr>
            <p:cNvPr id="577" name="Google Shape;577;g3f6f72b6ea2_0_526"/>
            <p:cNvCxnSpPr/>
            <p:nvPr/>
          </p:nvCxnSpPr>
          <p:spPr>
            <a:xfrm rot="4969168">
              <a:off x="15987449" y="9105900"/>
              <a:ext cx="76802" cy="0"/>
            </a:xfrm>
            <a:prstGeom prst="straightConnector1">
              <a:avLst/>
            </a:prstGeom>
            <a:noFill/>
            <a:ln cap="flat" cmpd="sng" w="9525">
              <a:solidFill>
                <a:srgbClr val="888888"/>
              </a:solidFill>
              <a:prstDash val="solid"/>
              <a:round/>
              <a:headEnd len="sm" w="sm" type="none"/>
              <a:tailEnd len="sm" w="sm" type="none"/>
            </a:ln>
          </p:spPr>
        </p:cxnSp>
        <p:pic>
          <p:nvPicPr>
            <p:cNvPr descr="preencoded.png" id="578" name="Google Shape;578;g3f6f72b6ea2_0_526"/>
            <p:cNvPicPr preferRelativeResize="0"/>
            <p:nvPr/>
          </p:nvPicPr>
          <p:blipFill rotWithShape="1">
            <a:blip r:embed="rId6">
              <a:alphaModFix/>
            </a:blip>
            <a:srcRect b="0" l="0" r="0" t="0"/>
            <a:stretch/>
          </p:blipFill>
          <p:spPr>
            <a:xfrm>
              <a:off x="2714625" y="9067800"/>
              <a:ext cx="9525" cy="76200"/>
            </a:xfrm>
            <a:prstGeom prst="rect">
              <a:avLst/>
            </a:prstGeom>
            <a:noFill/>
            <a:ln>
              <a:noFill/>
            </a:ln>
          </p:spPr>
        </p:pic>
        <p:pic>
          <p:nvPicPr>
            <p:cNvPr descr="preencoded.png" id="579" name="Google Shape;579;g3f6f72b6ea2_0_526"/>
            <p:cNvPicPr preferRelativeResize="0"/>
            <p:nvPr/>
          </p:nvPicPr>
          <p:blipFill rotWithShape="1">
            <a:blip r:embed="rId6">
              <a:alphaModFix/>
            </a:blip>
            <a:srcRect b="0" l="0" r="0" t="0"/>
            <a:stretch/>
          </p:blipFill>
          <p:spPr>
            <a:xfrm>
              <a:off x="4616904" y="9067800"/>
              <a:ext cx="9525" cy="76200"/>
            </a:xfrm>
            <a:prstGeom prst="rect">
              <a:avLst/>
            </a:prstGeom>
            <a:noFill/>
            <a:ln>
              <a:noFill/>
            </a:ln>
          </p:spPr>
        </p:pic>
        <p:pic>
          <p:nvPicPr>
            <p:cNvPr descr="preencoded.png" id="580" name="Google Shape;580;g3f6f72b6ea2_0_526"/>
            <p:cNvPicPr preferRelativeResize="0"/>
            <p:nvPr/>
          </p:nvPicPr>
          <p:blipFill rotWithShape="1">
            <a:blip r:embed="rId6">
              <a:alphaModFix/>
            </a:blip>
            <a:srcRect b="0" l="0" r="0" t="0"/>
            <a:stretch/>
          </p:blipFill>
          <p:spPr>
            <a:xfrm>
              <a:off x="6519181" y="9067800"/>
              <a:ext cx="9525" cy="76200"/>
            </a:xfrm>
            <a:prstGeom prst="rect">
              <a:avLst/>
            </a:prstGeom>
            <a:noFill/>
            <a:ln>
              <a:noFill/>
            </a:ln>
          </p:spPr>
        </p:pic>
        <p:pic>
          <p:nvPicPr>
            <p:cNvPr descr="preencoded.png" id="581" name="Google Shape;581;g3f6f72b6ea2_0_526"/>
            <p:cNvPicPr preferRelativeResize="0"/>
            <p:nvPr/>
          </p:nvPicPr>
          <p:blipFill rotWithShape="1">
            <a:blip r:embed="rId6">
              <a:alphaModFix/>
            </a:blip>
            <a:srcRect b="0" l="0" r="0" t="0"/>
            <a:stretch/>
          </p:blipFill>
          <p:spPr>
            <a:xfrm>
              <a:off x="8421460" y="9067800"/>
              <a:ext cx="9525" cy="76200"/>
            </a:xfrm>
            <a:prstGeom prst="rect">
              <a:avLst/>
            </a:prstGeom>
            <a:noFill/>
            <a:ln>
              <a:noFill/>
            </a:ln>
          </p:spPr>
        </p:pic>
        <p:pic>
          <p:nvPicPr>
            <p:cNvPr descr="preencoded.png" id="582" name="Google Shape;582;g3f6f72b6ea2_0_526"/>
            <p:cNvPicPr preferRelativeResize="0"/>
            <p:nvPr/>
          </p:nvPicPr>
          <p:blipFill rotWithShape="1">
            <a:blip r:embed="rId6">
              <a:alphaModFix/>
            </a:blip>
            <a:srcRect b="0" l="0" r="0" t="0"/>
            <a:stretch/>
          </p:blipFill>
          <p:spPr>
            <a:xfrm>
              <a:off x="10323740" y="9067800"/>
              <a:ext cx="9525" cy="76200"/>
            </a:xfrm>
            <a:prstGeom prst="rect">
              <a:avLst/>
            </a:prstGeom>
            <a:noFill/>
            <a:ln>
              <a:noFill/>
            </a:ln>
          </p:spPr>
        </p:pic>
        <p:pic>
          <p:nvPicPr>
            <p:cNvPr descr="preencoded.png" id="583" name="Google Shape;583;g3f6f72b6ea2_0_526"/>
            <p:cNvPicPr preferRelativeResize="0"/>
            <p:nvPr/>
          </p:nvPicPr>
          <p:blipFill rotWithShape="1">
            <a:blip r:embed="rId6">
              <a:alphaModFix/>
            </a:blip>
            <a:srcRect b="0" l="0" r="0" t="0"/>
            <a:stretch/>
          </p:blipFill>
          <p:spPr>
            <a:xfrm>
              <a:off x="12226017" y="9067800"/>
              <a:ext cx="9525" cy="76200"/>
            </a:xfrm>
            <a:prstGeom prst="rect">
              <a:avLst/>
            </a:prstGeom>
            <a:noFill/>
            <a:ln>
              <a:noFill/>
            </a:ln>
          </p:spPr>
        </p:pic>
        <p:pic>
          <p:nvPicPr>
            <p:cNvPr descr="preencoded.png" id="584" name="Google Shape;584;g3f6f72b6ea2_0_526"/>
            <p:cNvPicPr preferRelativeResize="0"/>
            <p:nvPr/>
          </p:nvPicPr>
          <p:blipFill rotWithShape="1">
            <a:blip r:embed="rId6">
              <a:alphaModFix/>
            </a:blip>
            <a:srcRect b="0" l="0" r="0" t="0"/>
            <a:stretch/>
          </p:blipFill>
          <p:spPr>
            <a:xfrm>
              <a:off x="14128296" y="9067800"/>
              <a:ext cx="9525" cy="76200"/>
            </a:xfrm>
            <a:prstGeom prst="rect">
              <a:avLst/>
            </a:prstGeom>
            <a:noFill/>
            <a:ln>
              <a:noFill/>
            </a:ln>
          </p:spPr>
        </p:pic>
        <p:sp>
          <p:nvSpPr>
            <p:cNvPr id="585" name="Google Shape;585;g3f6f72b6ea2_0_526"/>
            <p:cNvSpPr/>
            <p:nvPr/>
          </p:nvSpPr>
          <p:spPr>
            <a:xfrm>
              <a:off x="4152900" y="5676900"/>
              <a:ext cx="1219200" cy="1219200"/>
            </a:xfrm>
            <a:prstGeom prst="ellipse">
              <a:avLst/>
            </a:prstGeom>
            <a:solidFill>
              <a:srgbClr val="FF78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f6f72b6ea2_0_526"/>
            <p:cNvSpPr/>
            <p:nvPr/>
          </p:nvSpPr>
          <p:spPr>
            <a:xfrm>
              <a:off x="8753475" y="5619750"/>
              <a:ext cx="1848000" cy="1848000"/>
            </a:xfrm>
            <a:prstGeom prst="ellipse">
              <a:avLst/>
            </a:prstGeom>
            <a:solidFill>
              <a:srgbClr val="FFE7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f6f72b6ea2_0_526"/>
            <p:cNvSpPr/>
            <p:nvPr/>
          </p:nvSpPr>
          <p:spPr>
            <a:xfrm>
              <a:off x="12563475" y="4038600"/>
              <a:ext cx="828600" cy="8286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f6f72b6ea2_0_526"/>
            <p:cNvSpPr/>
            <p:nvPr/>
          </p:nvSpPr>
          <p:spPr>
            <a:xfrm>
              <a:off x="2196465" y="2371725"/>
              <a:ext cx="441900" cy="56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12</a:t>
              </a:r>
              <a:endParaRPr b="0" i="0" sz="2400" u="none" cap="none" strike="noStrike">
                <a:solidFill>
                  <a:schemeClr val="dk1"/>
                </a:solidFill>
                <a:latin typeface="Calibri"/>
                <a:ea typeface="Calibri"/>
                <a:cs typeface="Calibri"/>
                <a:sym typeface="Calibri"/>
              </a:endParaRPr>
            </a:p>
          </p:txBody>
        </p:sp>
        <p:sp>
          <p:nvSpPr>
            <p:cNvPr id="589" name="Google Shape;589;g3f6f72b6ea2_0_526"/>
            <p:cNvSpPr/>
            <p:nvPr/>
          </p:nvSpPr>
          <p:spPr>
            <a:xfrm>
              <a:off x="2196465" y="3424238"/>
              <a:ext cx="441900" cy="56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10</a:t>
              </a:r>
              <a:endParaRPr b="0" i="0" sz="2400" u="none" cap="none" strike="noStrike">
                <a:solidFill>
                  <a:schemeClr val="dk1"/>
                </a:solidFill>
                <a:latin typeface="Calibri"/>
                <a:ea typeface="Calibri"/>
                <a:cs typeface="Calibri"/>
                <a:sym typeface="Calibri"/>
              </a:endParaRPr>
            </a:p>
          </p:txBody>
        </p:sp>
        <p:sp>
          <p:nvSpPr>
            <p:cNvPr id="590" name="Google Shape;590;g3f6f72b6ea2_0_526"/>
            <p:cNvSpPr/>
            <p:nvPr/>
          </p:nvSpPr>
          <p:spPr>
            <a:xfrm>
              <a:off x="2196465" y="4476750"/>
              <a:ext cx="441900" cy="56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8</a:t>
              </a:r>
              <a:endParaRPr b="0" i="0" sz="2400" u="none" cap="none" strike="noStrike">
                <a:solidFill>
                  <a:schemeClr val="dk1"/>
                </a:solidFill>
                <a:latin typeface="Calibri"/>
                <a:ea typeface="Calibri"/>
                <a:cs typeface="Calibri"/>
                <a:sym typeface="Calibri"/>
              </a:endParaRPr>
            </a:p>
          </p:txBody>
        </p:sp>
        <p:sp>
          <p:nvSpPr>
            <p:cNvPr id="591" name="Google Shape;591;g3f6f72b6ea2_0_526"/>
            <p:cNvSpPr/>
            <p:nvPr/>
          </p:nvSpPr>
          <p:spPr>
            <a:xfrm>
              <a:off x="2196465" y="5529263"/>
              <a:ext cx="441900" cy="56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6</a:t>
              </a:r>
              <a:endParaRPr b="0" i="0" sz="2400" u="none" cap="none" strike="noStrike">
                <a:solidFill>
                  <a:schemeClr val="dk1"/>
                </a:solidFill>
                <a:latin typeface="Calibri"/>
                <a:ea typeface="Calibri"/>
                <a:cs typeface="Calibri"/>
                <a:sym typeface="Calibri"/>
              </a:endParaRPr>
            </a:p>
          </p:txBody>
        </p:sp>
        <p:sp>
          <p:nvSpPr>
            <p:cNvPr id="592" name="Google Shape;592;g3f6f72b6ea2_0_526"/>
            <p:cNvSpPr/>
            <p:nvPr/>
          </p:nvSpPr>
          <p:spPr>
            <a:xfrm>
              <a:off x="2196465" y="6581775"/>
              <a:ext cx="441900" cy="56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4</a:t>
              </a:r>
              <a:endParaRPr b="0" i="0" sz="2400" u="none" cap="none" strike="noStrike">
                <a:solidFill>
                  <a:schemeClr val="dk1"/>
                </a:solidFill>
                <a:latin typeface="Calibri"/>
                <a:ea typeface="Calibri"/>
                <a:cs typeface="Calibri"/>
                <a:sym typeface="Calibri"/>
              </a:endParaRPr>
            </a:p>
          </p:txBody>
        </p:sp>
        <p:sp>
          <p:nvSpPr>
            <p:cNvPr id="593" name="Google Shape;593;g3f6f72b6ea2_0_526"/>
            <p:cNvSpPr/>
            <p:nvPr/>
          </p:nvSpPr>
          <p:spPr>
            <a:xfrm>
              <a:off x="2196465" y="7634288"/>
              <a:ext cx="441900" cy="56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2</a:t>
              </a:r>
              <a:endParaRPr b="0" i="0" sz="2400" u="none" cap="none" strike="noStrike">
                <a:solidFill>
                  <a:schemeClr val="dk1"/>
                </a:solidFill>
                <a:latin typeface="Calibri"/>
                <a:ea typeface="Calibri"/>
                <a:cs typeface="Calibri"/>
                <a:sym typeface="Calibri"/>
              </a:endParaRPr>
            </a:p>
          </p:txBody>
        </p:sp>
        <p:sp>
          <p:nvSpPr>
            <p:cNvPr id="594" name="Google Shape;594;g3f6f72b6ea2_0_526"/>
            <p:cNvSpPr/>
            <p:nvPr/>
          </p:nvSpPr>
          <p:spPr>
            <a:xfrm>
              <a:off x="2196465" y="8686800"/>
              <a:ext cx="441900" cy="56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0</a:t>
              </a:r>
              <a:endParaRPr b="0" i="0" sz="2400" u="none" cap="none" strike="noStrike">
                <a:solidFill>
                  <a:schemeClr val="dk1"/>
                </a:solidFill>
                <a:latin typeface="Calibri"/>
                <a:ea typeface="Calibri"/>
                <a:cs typeface="Calibri"/>
                <a:sym typeface="Calibri"/>
              </a:endParaRPr>
            </a:p>
          </p:txBody>
        </p:sp>
        <p:sp>
          <p:nvSpPr>
            <p:cNvPr id="595" name="Google Shape;595;g3f6f72b6ea2_0_526"/>
            <p:cNvSpPr/>
            <p:nvPr/>
          </p:nvSpPr>
          <p:spPr>
            <a:xfrm>
              <a:off x="3280410" y="9163050"/>
              <a:ext cx="7638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2015</a:t>
              </a:r>
              <a:endParaRPr b="0" i="0" sz="2400" u="none" cap="none" strike="noStrike">
                <a:solidFill>
                  <a:schemeClr val="dk1"/>
                </a:solidFill>
                <a:latin typeface="Calibri"/>
                <a:ea typeface="Calibri"/>
                <a:cs typeface="Calibri"/>
                <a:sym typeface="Calibri"/>
              </a:endParaRPr>
            </a:p>
          </p:txBody>
        </p:sp>
        <p:sp>
          <p:nvSpPr>
            <p:cNvPr id="596" name="Google Shape;596;g3f6f72b6ea2_0_526"/>
            <p:cNvSpPr/>
            <p:nvPr/>
          </p:nvSpPr>
          <p:spPr>
            <a:xfrm>
              <a:off x="5173164" y="9163050"/>
              <a:ext cx="773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2016</a:t>
              </a:r>
              <a:endParaRPr b="0" i="0" sz="2400" u="none" cap="none" strike="noStrike">
                <a:solidFill>
                  <a:schemeClr val="dk1"/>
                </a:solidFill>
                <a:latin typeface="Calibri"/>
                <a:ea typeface="Calibri"/>
                <a:cs typeface="Calibri"/>
                <a:sym typeface="Calibri"/>
              </a:endParaRPr>
            </a:p>
          </p:txBody>
        </p:sp>
        <p:sp>
          <p:nvSpPr>
            <p:cNvPr id="597" name="Google Shape;597;g3f6f72b6ea2_0_526"/>
            <p:cNvSpPr/>
            <p:nvPr/>
          </p:nvSpPr>
          <p:spPr>
            <a:xfrm>
              <a:off x="7094491" y="9163050"/>
              <a:ext cx="7449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2017</a:t>
              </a:r>
              <a:endParaRPr b="0" i="0" sz="2400" u="none" cap="none" strike="noStrike">
                <a:solidFill>
                  <a:schemeClr val="dk1"/>
                </a:solidFill>
                <a:latin typeface="Calibri"/>
                <a:ea typeface="Calibri"/>
                <a:cs typeface="Calibri"/>
                <a:sym typeface="Calibri"/>
              </a:endParaRPr>
            </a:p>
          </p:txBody>
        </p:sp>
        <p:sp>
          <p:nvSpPr>
            <p:cNvPr id="598" name="Google Shape;598;g3f6f72b6ea2_0_526"/>
            <p:cNvSpPr/>
            <p:nvPr/>
          </p:nvSpPr>
          <p:spPr>
            <a:xfrm>
              <a:off x="8987245" y="9163050"/>
              <a:ext cx="7638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2018</a:t>
              </a:r>
              <a:endParaRPr b="0" i="0" sz="2400" u="none" cap="none" strike="noStrike">
                <a:solidFill>
                  <a:schemeClr val="dk1"/>
                </a:solidFill>
                <a:latin typeface="Calibri"/>
                <a:ea typeface="Calibri"/>
                <a:cs typeface="Calibri"/>
                <a:sym typeface="Calibri"/>
              </a:endParaRPr>
            </a:p>
          </p:txBody>
        </p:sp>
        <p:sp>
          <p:nvSpPr>
            <p:cNvPr id="599" name="Google Shape;599;g3f6f72b6ea2_0_526"/>
            <p:cNvSpPr/>
            <p:nvPr/>
          </p:nvSpPr>
          <p:spPr>
            <a:xfrm>
              <a:off x="10889525" y="9163050"/>
              <a:ext cx="7638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2019</a:t>
              </a:r>
              <a:endParaRPr b="0" i="0" sz="2400" u="none" cap="none" strike="noStrike">
                <a:solidFill>
                  <a:schemeClr val="dk1"/>
                </a:solidFill>
                <a:latin typeface="Calibri"/>
                <a:ea typeface="Calibri"/>
                <a:cs typeface="Calibri"/>
                <a:sym typeface="Calibri"/>
              </a:endParaRPr>
            </a:p>
          </p:txBody>
        </p:sp>
        <p:sp>
          <p:nvSpPr>
            <p:cNvPr id="600" name="Google Shape;600;g3f6f72b6ea2_0_526"/>
            <p:cNvSpPr/>
            <p:nvPr/>
          </p:nvSpPr>
          <p:spPr>
            <a:xfrm>
              <a:off x="12753702" y="9163050"/>
              <a:ext cx="8400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2020</a:t>
              </a:r>
              <a:endParaRPr b="0" i="0" sz="2400" u="none" cap="none" strike="noStrike">
                <a:solidFill>
                  <a:schemeClr val="dk1"/>
                </a:solidFill>
                <a:latin typeface="Calibri"/>
                <a:ea typeface="Calibri"/>
                <a:cs typeface="Calibri"/>
                <a:sym typeface="Calibri"/>
              </a:endParaRPr>
            </a:p>
          </p:txBody>
        </p:sp>
        <p:sp>
          <p:nvSpPr>
            <p:cNvPr id="601" name="Google Shape;601;g3f6f72b6ea2_0_526"/>
            <p:cNvSpPr/>
            <p:nvPr/>
          </p:nvSpPr>
          <p:spPr>
            <a:xfrm>
              <a:off x="14694081" y="9163050"/>
              <a:ext cx="7545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D4D4D"/>
                </a:buClr>
                <a:buSzPts val="2400"/>
                <a:buFont typeface="Poppins"/>
                <a:buNone/>
              </a:pPr>
              <a:r>
                <a:rPr b="0" i="0" lang="en-US" sz="2400" u="none" cap="none" strike="noStrike">
                  <a:solidFill>
                    <a:srgbClr val="4D4D4D"/>
                  </a:solidFill>
                  <a:latin typeface="Poppins"/>
                  <a:ea typeface="Poppins"/>
                  <a:cs typeface="Poppins"/>
                  <a:sym typeface="Poppins"/>
                </a:rPr>
                <a:t>2021</a:t>
              </a:r>
              <a:endParaRPr b="0" i="0" sz="2400" u="none" cap="none" strike="noStrike">
                <a:solidFill>
                  <a:schemeClr val="dk1"/>
                </a:solidFill>
                <a:latin typeface="Calibri"/>
                <a:ea typeface="Calibri"/>
                <a:cs typeface="Calibri"/>
                <a:sym typeface="Calibri"/>
              </a:endParaRPr>
            </a:p>
          </p:txBody>
        </p:sp>
        <p:sp>
          <p:nvSpPr>
            <p:cNvPr id="602" name="Google Shape;602;g3f6f72b6ea2_0_526"/>
            <p:cNvSpPr/>
            <p:nvPr/>
          </p:nvSpPr>
          <p:spPr>
            <a:xfrm>
              <a:off x="4530090" y="5863590"/>
              <a:ext cx="4647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B</a:t>
              </a:r>
              <a:endParaRPr b="0" i="0" sz="3600" u="none" cap="none" strike="noStrike">
                <a:solidFill>
                  <a:schemeClr val="dk1"/>
                </a:solidFill>
                <a:latin typeface="Calibri"/>
                <a:ea typeface="Calibri"/>
                <a:cs typeface="Calibri"/>
                <a:sym typeface="Calibri"/>
              </a:endParaRPr>
            </a:p>
          </p:txBody>
        </p:sp>
        <p:sp>
          <p:nvSpPr>
            <p:cNvPr id="603" name="Google Shape;603;g3f6f72b6ea2_0_526"/>
            <p:cNvSpPr/>
            <p:nvPr/>
          </p:nvSpPr>
          <p:spPr>
            <a:xfrm>
              <a:off x="9421178" y="6120765"/>
              <a:ext cx="5124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C</a:t>
              </a:r>
              <a:endParaRPr b="0" i="0" sz="3600" u="none" cap="none" strike="noStrike">
                <a:solidFill>
                  <a:schemeClr val="dk1"/>
                </a:solidFill>
                <a:latin typeface="Calibri"/>
                <a:ea typeface="Calibri"/>
                <a:cs typeface="Calibri"/>
                <a:sym typeface="Calibri"/>
              </a:endParaRPr>
            </a:p>
          </p:txBody>
        </p:sp>
        <p:sp>
          <p:nvSpPr>
            <p:cNvPr id="604" name="Google Shape;604;g3f6f72b6ea2_0_526"/>
            <p:cNvSpPr/>
            <p:nvPr/>
          </p:nvSpPr>
          <p:spPr>
            <a:xfrm>
              <a:off x="12726353" y="4038600"/>
              <a:ext cx="502800" cy="828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A</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609" name="Shape 609"/>
        <p:cNvGrpSpPr/>
        <p:nvPr/>
      </p:nvGrpSpPr>
      <p:grpSpPr>
        <a:xfrm>
          <a:off x="0" y="0"/>
          <a:ext cx="0" cy="0"/>
          <a:chOff x="0" y="0"/>
          <a:chExt cx="0" cy="0"/>
        </a:xfrm>
      </p:grpSpPr>
      <p:pic>
        <p:nvPicPr>
          <p:cNvPr descr="preencoded.png" id="610" name="Google Shape;610;g3f6f72b6ea2_0_573"/>
          <p:cNvPicPr preferRelativeResize="0"/>
          <p:nvPr/>
        </p:nvPicPr>
        <p:blipFill rotWithShape="1">
          <a:blip r:embed="rId3">
            <a:alphaModFix/>
          </a:blip>
          <a:srcRect b="0" l="0" r="0" t="0"/>
          <a:stretch/>
        </p:blipFill>
        <p:spPr>
          <a:xfrm rot="10800000">
            <a:off x="-26816492" y="-824359"/>
            <a:ext cx="14670308" cy="13517157"/>
          </a:xfrm>
          <a:prstGeom prst="rect">
            <a:avLst/>
          </a:prstGeom>
          <a:noFill/>
          <a:ln>
            <a:noFill/>
          </a:ln>
        </p:spPr>
      </p:pic>
      <p:grpSp>
        <p:nvGrpSpPr>
          <p:cNvPr id="611" name="Google Shape;611;g3f6f72b6ea2_0_573"/>
          <p:cNvGrpSpPr/>
          <p:nvPr/>
        </p:nvGrpSpPr>
        <p:grpSpPr>
          <a:xfrm>
            <a:off x="-27017936" y="-1647827"/>
            <a:ext cx="14539728" cy="12614749"/>
            <a:chOff x="-27017936" y="-1647827"/>
            <a:chExt cx="14539728" cy="12614749"/>
          </a:xfrm>
        </p:grpSpPr>
        <p:pic>
          <p:nvPicPr>
            <p:cNvPr descr="preencoded.png" id="612" name="Google Shape;612;g3f6f72b6ea2_0_573"/>
            <p:cNvPicPr preferRelativeResize="0"/>
            <p:nvPr/>
          </p:nvPicPr>
          <p:blipFill rotWithShape="1">
            <a:blip r:embed="rId4">
              <a:alphaModFix/>
            </a:blip>
            <a:srcRect b="0" l="0" r="0" t="0"/>
            <a:stretch/>
          </p:blipFill>
          <p:spPr>
            <a:xfrm rot="10800000">
              <a:off x="-26355248" y="6568046"/>
              <a:ext cx="1544198" cy="1464873"/>
            </a:xfrm>
            <a:prstGeom prst="rect">
              <a:avLst/>
            </a:prstGeom>
            <a:noFill/>
            <a:ln>
              <a:noFill/>
            </a:ln>
          </p:spPr>
        </p:pic>
        <p:pic>
          <p:nvPicPr>
            <p:cNvPr descr="preencoded.png" id="613" name="Google Shape;613;g3f6f72b6ea2_0_573"/>
            <p:cNvPicPr preferRelativeResize="0"/>
            <p:nvPr/>
          </p:nvPicPr>
          <p:blipFill rotWithShape="1">
            <a:blip r:embed="rId5">
              <a:alphaModFix/>
            </a:blip>
            <a:srcRect b="0" l="0" r="0" t="0"/>
            <a:stretch/>
          </p:blipFill>
          <p:spPr>
            <a:xfrm rot="10800000">
              <a:off x="-27017936" y="5967003"/>
              <a:ext cx="663786" cy="663787"/>
            </a:xfrm>
            <a:prstGeom prst="rect">
              <a:avLst/>
            </a:prstGeom>
            <a:noFill/>
            <a:ln>
              <a:noFill/>
            </a:ln>
          </p:spPr>
        </p:pic>
        <p:pic>
          <p:nvPicPr>
            <p:cNvPr descr="preencoded.png" id="614" name="Google Shape;614;g3f6f72b6ea2_0_573"/>
            <p:cNvPicPr preferRelativeResize="0"/>
            <p:nvPr/>
          </p:nvPicPr>
          <p:blipFill rotWithShape="1">
            <a:blip r:embed="rId4">
              <a:alphaModFix/>
            </a:blip>
            <a:srcRect b="0" l="0" r="0" t="0"/>
            <a:stretch/>
          </p:blipFill>
          <p:spPr>
            <a:xfrm rot="10800000">
              <a:off x="-17321885" y="-916112"/>
              <a:ext cx="1544197" cy="1464873"/>
            </a:xfrm>
            <a:prstGeom prst="rect">
              <a:avLst/>
            </a:prstGeom>
            <a:noFill/>
            <a:ln>
              <a:noFill/>
            </a:ln>
          </p:spPr>
        </p:pic>
        <p:pic>
          <p:nvPicPr>
            <p:cNvPr descr="preencoded.png" id="615" name="Google Shape;615;g3f6f72b6ea2_0_573"/>
            <p:cNvPicPr preferRelativeResize="0"/>
            <p:nvPr/>
          </p:nvPicPr>
          <p:blipFill rotWithShape="1">
            <a:blip r:embed="rId6">
              <a:alphaModFix/>
            </a:blip>
            <a:srcRect b="0" l="0" r="0" t="0"/>
            <a:stretch/>
          </p:blipFill>
          <p:spPr>
            <a:xfrm rot="-8712899">
              <a:off x="-17985210" y="-1517707"/>
              <a:ext cx="664219" cy="664219"/>
            </a:xfrm>
            <a:prstGeom prst="rect">
              <a:avLst/>
            </a:prstGeom>
            <a:noFill/>
            <a:ln>
              <a:noFill/>
            </a:ln>
          </p:spPr>
        </p:pic>
        <p:pic>
          <p:nvPicPr>
            <p:cNvPr descr="preencoded.png" id="616" name="Google Shape;616;g3f6f72b6ea2_0_573"/>
            <p:cNvPicPr preferRelativeResize="0"/>
            <p:nvPr/>
          </p:nvPicPr>
          <p:blipFill rotWithShape="1">
            <a:blip r:embed="rId7">
              <a:alphaModFix/>
            </a:blip>
            <a:srcRect b="0" l="0" r="0" t="0"/>
            <a:stretch/>
          </p:blipFill>
          <p:spPr>
            <a:xfrm rot="10800000">
              <a:off x="-20676698" y="-50025"/>
              <a:ext cx="467643" cy="467643"/>
            </a:xfrm>
            <a:prstGeom prst="rect">
              <a:avLst/>
            </a:prstGeom>
            <a:noFill/>
            <a:ln>
              <a:noFill/>
            </a:ln>
          </p:spPr>
        </p:pic>
        <p:pic>
          <p:nvPicPr>
            <p:cNvPr descr="preencoded.png" id="617" name="Google Shape;617;g3f6f72b6ea2_0_573"/>
            <p:cNvPicPr preferRelativeResize="0"/>
            <p:nvPr/>
          </p:nvPicPr>
          <p:blipFill rotWithShape="1">
            <a:blip r:embed="rId8">
              <a:alphaModFix/>
            </a:blip>
            <a:srcRect b="0" l="0" r="0" t="0"/>
            <a:stretch/>
          </p:blipFill>
          <p:spPr>
            <a:xfrm rot="10800000">
              <a:off x="-15357578" y="10582033"/>
              <a:ext cx="385057" cy="384889"/>
            </a:xfrm>
            <a:prstGeom prst="rect">
              <a:avLst/>
            </a:prstGeom>
            <a:noFill/>
            <a:ln>
              <a:noFill/>
            </a:ln>
          </p:spPr>
        </p:pic>
        <p:pic>
          <p:nvPicPr>
            <p:cNvPr descr="preencoded.png" id="618" name="Google Shape;618;g3f6f72b6ea2_0_573"/>
            <p:cNvPicPr preferRelativeResize="0"/>
            <p:nvPr/>
          </p:nvPicPr>
          <p:blipFill rotWithShape="1">
            <a:blip r:embed="rId9">
              <a:alphaModFix/>
            </a:blip>
            <a:srcRect b="0" l="0" r="0" t="0"/>
            <a:stretch/>
          </p:blipFill>
          <p:spPr>
            <a:xfrm rot="10800000">
              <a:off x="-26460272" y="2739572"/>
              <a:ext cx="663786" cy="663787"/>
            </a:xfrm>
            <a:prstGeom prst="rect">
              <a:avLst/>
            </a:prstGeom>
            <a:noFill/>
            <a:ln>
              <a:noFill/>
            </a:ln>
          </p:spPr>
        </p:pic>
        <p:pic>
          <p:nvPicPr>
            <p:cNvPr descr="preencoded.png" id="619" name="Google Shape;619;g3f6f72b6ea2_0_573"/>
            <p:cNvPicPr preferRelativeResize="0"/>
            <p:nvPr/>
          </p:nvPicPr>
          <p:blipFill rotWithShape="1">
            <a:blip r:embed="rId5">
              <a:alphaModFix/>
            </a:blip>
            <a:srcRect b="0" l="0" r="0" t="0"/>
            <a:stretch/>
          </p:blipFill>
          <p:spPr>
            <a:xfrm rot="10800000">
              <a:off x="-13141995" y="7604131"/>
              <a:ext cx="663787" cy="663787"/>
            </a:xfrm>
            <a:prstGeom prst="rect">
              <a:avLst/>
            </a:prstGeom>
            <a:noFill/>
            <a:ln>
              <a:noFill/>
            </a:ln>
          </p:spPr>
        </p:pic>
      </p:grpSp>
      <p:grpSp>
        <p:nvGrpSpPr>
          <p:cNvPr id="620" name="Google Shape;620;g3f6f72b6ea2_0_573"/>
          <p:cNvGrpSpPr/>
          <p:nvPr/>
        </p:nvGrpSpPr>
        <p:grpSpPr>
          <a:xfrm>
            <a:off x="17640300" y="7994925"/>
            <a:ext cx="596549" cy="2063476"/>
            <a:chOff x="17640300" y="7994925"/>
            <a:chExt cx="596549" cy="2063476"/>
          </a:xfrm>
        </p:grpSpPr>
        <p:pic>
          <p:nvPicPr>
            <p:cNvPr descr="preencoded.png" id="621" name="Google Shape;621;g3f6f72b6ea2_0_573"/>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622" name="Google Shape;622;g3f6f72b6ea2_0_57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23" name="Google Shape;623;g3f6f72b6ea2_0_573"/>
          <p:cNvSpPr/>
          <p:nvPr/>
        </p:nvSpPr>
        <p:spPr>
          <a:xfrm>
            <a:off x="2686050" y="533400"/>
            <a:ext cx="4286400" cy="140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Our Team</a:t>
            </a:r>
            <a:endParaRPr b="0" i="0" sz="6000" u="none" cap="none" strike="noStrike">
              <a:solidFill>
                <a:schemeClr val="dk1"/>
              </a:solidFill>
              <a:latin typeface="Calibri"/>
              <a:ea typeface="Calibri"/>
              <a:cs typeface="Calibri"/>
              <a:sym typeface="Calibri"/>
            </a:endParaRPr>
          </a:p>
        </p:txBody>
      </p:sp>
      <p:grpSp>
        <p:nvGrpSpPr>
          <p:cNvPr id="624" name="Google Shape;624;g3f6f72b6ea2_0_573"/>
          <p:cNvGrpSpPr/>
          <p:nvPr/>
        </p:nvGrpSpPr>
        <p:grpSpPr>
          <a:xfrm>
            <a:off x="2621280" y="2066925"/>
            <a:ext cx="3682500" cy="7688700"/>
            <a:chOff x="2621280" y="2066925"/>
            <a:chExt cx="3682500" cy="7688700"/>
          </a:xfrm>
        </p:grpSpPr>
        <p:pic>
          <p:nvPicPr>
            <p:cNvPr descr="preencoded.png" id="625" name="Google Shape;625;g3f6f72b6ea2_0_573"/>
            <p:cNvPicPr preferRelativeResize="0"/>
            <p:nvPr/>
          </p:nvPicPr>
          <p:blipFill rotWithShape="1">
            <a:blip r:embed="rId11">
              <a:alphaModFix/>
            </a:blip>
            <a:srcRect b="0" l="0" r="0" t="0"/>
            <a:stretch/>
          </p:blipFill>
          <p:spPr>
            <a:xfrm>
              <a:off x="2667000" y="2066925"/>
              <a:ext cx="3590925" cy="6172200"/>
            </a:xfrm>
            <a:prstGeom prst="rect">
              <a:avLst/>
            </a:prstGeom>
            <a:noFill/>
            <a:ln>
              <a:noFill/>
            </a:ln>
          </p:spPr>
        </p:pic>
        <p:grpSp>
          <p:nvGrpSpPr>
            <p:cNvPr id="626" name="Google Shape;626;g3f6f72b6ea2_0_573"/>
            <p:cNvGrpSpPr/>
            <p:nvPr/>
          </p:nvGrpSpPr>
          <p:grpSpPr>
            <a:xfrm>
              <a:off x="2621280" y="8391525"/>
              <a:ext cx="3682500" cy="1364100"/>
              <a:chOff x="2621280" y="8391525"/>
              <a:chExt cx="3682500" cy="1364100"/>
            </a:xfrm>
          </p:grpSpPr>
          <p:sp>
            <p:nvSpPr>
              <p:cNvPr id="627" name="Google Shape;627;g3f6f72b6ea2_0_573"/>
              <p:cNvSpPr/>
              <p:nvPr/>
            </p:nvSpPr>
            <p:spPr>
              <a:xfrm>
                <a:off x="2621280" y="8391525"/>
                <a:ext cx="36825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Eldruin</a:t>
                </a:r>
                <a:endParaRPr b="0" i="0" sz="3600" u="none" cap="none" strike="noStrike">
                  <a:solidFill>
                    <a:schemeClr val="dk1"/>
                  </a:solidFill>
                  <a:latin typeface="Calibri"/>
                  <a:ea typeface="Calibri"/>
                  <a:cs typeface="Calibri"/>
                  <a:sym typeface="Calibri"/>
                </a:endParaRPr>
              </a:p>
            </p:txBody>
          </p:sp>
          <p:sp>
            <p:nvSpPr>
              <p:cNvPr id="628" name="Google Shape;628;g3f6f72b6ea2_0_573"/>
              <p:cNvSpPr/>
              <p:nvPr/>
            </p:nvSpPr>
            <p:spPr>
              <a:xfrm>
                <a:off x="2636520" y="9191625"/>
                <a:ext cx="36519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629" name="Google Shape;629;g3f6f72b6ea2_0_573"/>
          <p:cNvGrpSpPr/>
          <p:nvPr/>
        </p:nvGrpSpPr>
        <p:grpSpPr>
          <a:xfrm>
            <a:off x="6821805" y="2066925"/>
            <a:ext cx="3682500" cy="7688700"/>
            <a:chOff x="6821805" y="2066925"/>
            <a:chExt cx="3682500" cy="7688700"/>
          </a:xfrm>
        </p:grpSpPr>
        <p:pic>
          <p:nvPicPr>
            <p:cNvPr descr="preencoded.png" id="630" name="Google Shape;630;g3f6f72b6ea2_0_573"/>
            <p:cNvPicPr preferRelativeResize="0"/>
            <p:nvPr/>
          </p:nvPicPr>
          <p:blipFill rotWithShape="1">
            <a:blip r:embed="rId12">
              <a:alphaModFix/>
            </a:blip>
            <a:srcRect b="0" l="0" r="0" t="0"/>
            <a:stretch/>
          </p:blipFill>
          <p:spPr>
            <a:xfrm>
              <a:off x="6867525" y="2066925"/>
              <a:ext cx="3590925" cy="6172200"/>
            </a:xfrm>
            <a:prstGeom prst="rect">
              <a:avLst/>
            </a:prstGeom>
            <a:noFill/>
            <a:ln>
              <a:noFill/>
            </a:ln>
          </p:spPr>
        </p:pic>
        <p:grpSp>
          <p:nvGrpSpPr>
            <p:cNvPr id="631" name="Google Shape;631;g3f6f72b6ea2_0_573"/>
            <p:cNvGrpSpPr/>
            <p:nvPr/>
          </p:nvGrpSpPr>
          <p:grpSpPr>
            <a:xfrm>
              <a:off x="6821805" y="8391525"/>
              <a:ext cx="3682500" cy="1364100"/>
              <a:chOff x="6821805" y="8391525"/>
              <a:chExt cx="3682500" cy="1364100"/>
            </a:xfrm>
          </p:grpSpPr>
          <p:sp>
            <p:nvSpPr>
              <p:cNvPr id="632" name="Google Shape;632;g3f6f72b6ea2_0_573"/>
              <p:cNvSpPr/>
              <p:nvPr/>
            </p:nvSpPr>
            <p:spPr>
              <a:xfrm>
                <a:off x="6821805" y="8391525"/>
                <a:ext cx="36825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Elementalen</a:t>
                </a:r>
                <a:endParaRPr b="0" i="0" sz="3600" u="none" cap="none" strike="noStrike">
                  <a:solidFill>
                    <a:schemeClr val="dk1"/>
                  </a:solidFill>
                  <a:latin typeface="Calibri"/>
                  <a:ea typeface="Calibri"/>
                  <a:cs typeface="Calibri"/>
                  <a:sym typeface="Calibri"/>
                </a:endParaRPr>
              </a:p>
            </p:txBody>
          </p:sp>
          <p:sp>
            <p:nvSpPr>
              <p:cNvPr id="633" name="Google Shape;633;g3f6f72b6ea2_0_573"/>
              <p:cNvSpPr/>
              <p:nvPr/>
            </p:nvSpPr>
            <p:spPr>
              <a:xfrm>
                <a:off x="6837045" y="9191625"/>
                <a:ext cx="36519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grpSp>
        <p:nvGrpSpPr>
          <p:cNvPr id="634" name="Google Shape;634;g3f6f72b6ea2_0_573"/>
          <p:cNvGrpSpPr/>
          <p:nvPr/>
        </p:nvGrpSpPr>
        <p:grpSpPr>
          <a:xfrm>
            <a:off x="11022330" y="2066925"/>
            <a:ext cx="3682500" cy="7688700"/>
            <a:chOff x="11022330" y="2066925"/>
            <a:chExt cx="3682500" cy="7688700"/>
          </a:xfrm>
        </p:grpSpPr>
        <p:pic>
          <p:nvPicPr>
            <p:cNvPr descr="preencoded.png" id="635" name="Google Shape;635;g3f6f72b6ea2_0_573"/>
            <p:cNvPicPr preferRelativeResize="0"/>
            <p:nvPr/>
          </p:nvPicPr>
          <p:blipFill rotWithShape="1">
            <a:blip r:embed="rId13">
              <a:alphaModFix/>
            </a:blip>
            <a:srcRect b="0" l="0" r="0" t="0"/>
            <a:stretch/>
          </p:blipFill>
          <p:spPr>
            <a:xfrm>
              <a:off x="11068050" y="2066925"/>
              <a:ext cx="3590925" cy="6172200"/>
            </a:xfrm>
            <a:prstGeom prst="rect">
              <a:avLst/>
            </a:prstGeom>
            <a:noFill/>
            <a:ln>
              <a:noFill/>
            </a:ln>
          </p:spPr>
        </p:pic>
        <p:grpSp>
          <p:nvGrpSpPr>
            <p:cNvPr id="636" name="Google Shape;636;g3f6f72b6ea2_0_573"/>
            <p:cNvGrpSpPr/>
            <p:nvPr/>
          </p:nvGrpSpPr>
          <p:grpSpPr>
            <a:xfrm>
              <a:off x="11022330" y="8391525"/>
              <a:ext cx="3682500" cy="1364100"/>
              <a:chOff x="11022330" y="8391525"/>
              <a:chExt cx="3682500" cy="1364100"/>
            </a:xfrm>
          </p:grpSpPr>
          <p:sp>
            <p:nvSpPr>
              <p:cNvPr id="637" name="Google Shape;637;g3f6f72b6ea2_0_573"/>
              <p:cNvSpPr/>
              <p:nvPr/>
            </p:nvSpPr>
            <p:spPr>
              <a:xfrm>
                <a:off x="11022330" y="8391525"/>
                <a:ext cx="3682500" cy="84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Lunaria</a:t>
                </a:r>
                <a:endParaRPr b="0" i="0" sz="3600" u="none" cap="none" strike="noStrike">
                  <a:solidFill>
                    <a:schemeClr val="dk1"/>
                  </a:solidFill>
                  <a:latin typeface="Calibri"/>
                  <a:ea typeface="Calibri"/>
                  <a:cs typeface="Calibri"/>
                  <a:sym typeface="Calibri"/>
                </a:endParaRPr>
              </a:p>
            </p:txBody>
          </p:sp>
          <p:sp>
            <p:nvSpPr>
              <p:cNvPr id="638" name="Google Shape;638;g3f6f72b6ea2_0_573"/>
              <p:cNvSpPr/>
              <p:nvPr/>
            </p:nvSpPr>
            <p:spPr>
              <a:xfrm>
                <a:off x="11037570" y="9191625"/>
                <a:ext cx="36519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643" name="Shape 643"/>
        <p:cNvGrpSpPr/>
        <p:nvPr/>
      </p:nvGrpSpPr>
      <p:grpSpPr>
        <a:xfrm>
          <a:off x="0" y="0"/>
          <a:ext cx="0" cy="0"/>
          <a:chOff x="0" y="0"/>
          <a:chExt cx="0" cy="0"/>
        </a:xfrm>
      </p:grpSpPr>
      <p:pic>
        <p:nvPicPr>
          <p:cNvPr descr="preencoded.png" id="644" name="Google Shape;644;g3f6f72b6ea2_0_606"/>
          <p:cNvPicPr preferRelativeResize="0"/>
          <p:nvPr/>
        </p:nvPicPr>
        <p:blipFill rotWithShape="1">
          <a:blip r:embed="rId3">
            <a:alphaModFix/>
          </a:blip>
          <a:srcRect b="0" l="0" r="0" t="0"/>
          <a:stretch/>
        </p:blipFill>
        <p:spPr>
          <a:xfrm>
            <a:off x="0" y="4762500"/>
            <a:ext cx="11496675" cy="5524500"/>
          </a:xfrm>
          <a:prstGeom prst="rect">
            <a:avLst/>
          </a:prstGeom>
          <a:noFill/>
          <a:ln>
            <a:noFill/>
          </a:ln>
        </p:spPr>
      </p:pic>
      <p:pic>
        <p:nvPicPr>
          <p:cNvPr descr="preencoded.png" id="645" name="Google Shape;645;g3f6f72b6ea2_0_606"/>
          <p:cNvPicPr preferRelativeResize="0"/>
          <p:nvPr/>
        </p:nvPicPr>
        <p:blipFill rotWithShape="1">
          <a:blip r:embed="rId4">
            <a:alphaModFix/>
          </a:blip>
          <a:srcRect b="0" l="0" r="0" t="0"/>
          <a:stretch/>
        </p:blipFill>
        <p:spPr>
          <a:xfrm>
            <a:off x="11830050" y="0"/>
            <a:ext cx="6457950" cy="7877175"/>
          </a:xfrm>
          <a:prstGeom prst="rect">
            <a:avLst/>
          </a:prstGeom>
          <a:noFill/>
          <a:ln>
            <a:noFill/>
          </a:ln>
        </p:spPr>
      </p:pic>
      <p:grpSp>
        <p:nvGrpSpPr>
          <p:cNvPr id="646" name="Google Shape;646;g3f6f72b6ea2_0_606"/>
          <p:cNvGrpSpPr/>
          <p:nvPr/>
        </p:nvGrpSpPr>
        <p:grpSpPr>
          <a:xfrm>
            <a:off x="17640300" y="7994925"/>
            <a:ext cx="596549" cy="2063476"/>
            <a:chOff x="17640300" y="7994925"/>
            <a:chExt cx="596549" cy="2063476"/>
          </a:xfrm>
        </p:grpSpPr>
        <p:pic>
          <p:nvPicPr>
            <p:cNvPr descr="preencoded.png" id="647" name="Google Shape;647;g3f6f72b6ea2_0_60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648" name="Google Shape;648;g3f6f72b6ea2_0_60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649" name="Google Shape;649;g3f6f72b6ea2_0_606"/>
          <p:cNvGrpSpPr/>
          <p:nvPr/>
        </p:nvGrpSpPr>
        <p:grpSpPr>
          <a:xfrm>
            <a:off x="590550" y="2343150"/>
            <a:ext cx="17373600" cy="6667650"/>
            <a:chOff x="590550" y="2343150"/>
            <a:chExt cx="17373600" cy="6667650"/>
          </a:xfrm>
        </p:grpSpPr>
        <p:sp>
          <p:nvSpPr>
            <p:cNvPr id="650" name="Google Shape;650;g3f6f72b6ea2_0_606"/>
            <p:cNvSpPr/>
            <p:nvPr/>
          </p:nvSpPr>
          <p:spPr>
            <a:xfrm>
              <a:off x="7629525" y="2343150"/>
              <a:ext cx="4114800" cy="1352700"/>
            </a:xfrm>
            <a:prstGeom prst="roundRect">
              <a:avLst>
                <a:gd fmla="val 6760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1" name="Google Shape;651;g3f6f72b6ea2_0_606"/>
            <p:cNvPicPr preferRelativeResize="0"/>
            <p:nvPr/>
          </p:nvPicPr>
          <p:blipFill rotWithShape="1">
            <a:blip r:embed="rId6">
              <a:alphaModFix/>
            </a:blip>
            <a:srcRect b="0" l="0" r="0" t="0"/>
            <a:stretch/>
          </p:blipFill>
          <p:spPr>
            <a:xfrm>
              <a:off x="7858125" y="2600325"/>
              <a:ext cx="838200" cy="838200"/>
            </a:xfrm>
            <a:prstGeom prst="rect">
              <a:avLst/>
            </a:prstGeom>
            <a:noFill/>
            <a:ln>
              <a:noFill/>
            </a:ln>
          </p:spPr>
        </p:pic>
        <p:sp>
          <p:nvSpPr>
            <p:cNvPr id="652" name="Google Shape;652;g3f6f72b6ea2_0_606"/>
            <p:cNvSpPr/>
            <p:nvPr/>
          </p:nvSpPr>
          <p:spPr>
            <a:xfrm>
              <a:off x="590550" y="4114800"/>
              <a:ext cx="4114800" cy="1352700"/>
            </a:xfrm>
            <a:prstGeom prst="roundRect">
              <a:avLst>
                <a:gd fmla="val 6760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3" name="Google Shape;653;g3f6f72b6ea2_0_606"/>
            <p:cNvPicPr preferRelativeResize="0"/>
            <p:nvPr/>
          </p:nvPicPr>
          <p:blipFill rotWithShape="1">
            <a:blip r:embed="rId7">
              <a:alphaModFix/>
            </a:blip>
            <a:srcRect b="0" l="0" r="0" t="0"/>
            <a:stretch/>
          </p:blipFill>
          <p:spPr>
            <a:xfrm>
              <a:off x="819150" y="4371975"/>
              <a:ext cx="838200" cy="838200"/>
            </a:xfrm>
            <a:prstGeom prst="rect">
              <a:avLst/>
            </a:prstGeom>
            <a:noFill/>
            <a:ln>
              <a:noFill/>
            </a:ln>
          </p:spPr>
        </p:pic>
        <p:sp>
          <p:nvSpPr>
            <p:cNvPr id="654" name="Google Shape;654;g3f6f72b6ea2_0_606"/>
            <p:cNvSpPr/>
            <p:nvPr/>
          </p:nvSpPr>
          <p:spPr>
            <a:xfrm>
              <a:off x="2876550" y="5867400"/>
              <a:ext cx="4114800" cy="1352700"/>
            </a:xfrm>
            <a:prstGeom prst="roundRect">
              <a:avLst>
                <a:gd fmla="val 6760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5" name="Google Shape;655;g3f6f72b6ea2_0_606"/>
            <p:cNvPicPr preferRelativeResize="0"/>
            <p:nvPr/>
          </p:nvPicPr>
          <p:blipFill rotWithShape="1">
            <a:blip r:embed="rId8">
              <a:alphaModFix/>
            </a:blip>
            <a:srcRect b="0" l="0" r="0" t="0"/>
            <a:stretch/>
          </p:blipFill>
          <p:spPr>
            <a:xfrm>
              <a:off x="3105150" y="6124575"/>
              <a:ext cx="838200" cy="838200"/>
            </a:xfrm>
            <a:prstGeom prst="rect">
              <a:avLst/>
            </a:prstGeom>
            <a:noFill/>
            <a:ln>
              <a:noFill/>
            </a:ln>
          </p:spPr>
        </p:pic>
        <p:sp>
          <p:nvSpPr>
            <p:cNvPr id="656" name="Google Shape;656;g3f6f72b6ea2_0_606"/>
            <p:cNvSpPr/>
            <p:nvPr/>
          </p:nvSpPr>
          <p:spPr>
            <a:xfrm>
              <a:off x="2876550" y="7658100"/>
              <a:ext cx="4114800" cy="1352700"/>
            </a:xfrm>
            <a:prstGeom prst="roundRect">
              <a:avLst>
                <a:gd fmla="val 6760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7" name="Google Shape;657;g3f6f72b6ea2_0_606"/>
            <p:cNvPicPr preferRelativeResize="0"/>
            <p:nvPr/>
          </p:nvPicPr>
          <p:blipFill rotWithShape="1">
            <a:blip r:embed="rId9">
              <a:alphaModFix/>
            </a:blip>
            <a:srcRect b="0" l="0" r="0" t="0"/>
            <a:stretch/>
          </p:blipFill>
          <p:spPr>
            <a:xfrm>
              <a:off x="3105150" y="7915275"/>
              <a:ext cx="838200" cy="838200"/>
            </a:xfrm>
            <a:prstGeom prst="rect">
              <a:avLst/>
            </a:prstGeom>
            <a:noFill/>
            <a:ln>
              <a:noFill/>
            </a:ln>
          </p:spPr>
        </p:pic>
        <p:sp>
          <p:nvSpPr>
            <p:cNvPr id="658" name="Google Shape;658;g3f6f72b6ea2_0_606"/>
            <p:cNvSpPr/>
            <p:nvPr/>
          </p:nvSpPr>
          <p:spPr>
            <a:xfrm>
              <a:off x="11506200" y="5886450"/>
              <a:ext cx="4114800" cy="1352700"/>
            </a:xfrm>
            <a:prstGeom prst="roundRect">
              <a:avLst>
                <a:gd fmla="val 6760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9" name="Google Shape;659;g3f6f72b6ea2_0_606"/>
            <p:cNvPicPr preferRelativeResize="0"/>
            <p:nvPr/>
          </p:nvPicPr>
          <p:blipFill rotWithShape="1">
            <a:blip r:embed="rId10">
              <a:alphaModFix/>
            </a:blip>
            <a:srcRect b="0" l="0" r="0" t="0"/>
            <a:stretch/>
          </p:blipFill>
          <p:spPr>
            <a:xfrm>
              <a:off x="11734800" y="6143625"/>
              <a:ext cx="838200" cy="838200"/>
            </a:xfrm>
            <a:prstGeom prst="rect">
              <a:avLst/>
            </a:prstGeom>
            <a:noFill/>
            <a:ln>
              <a:noFill/>
            </a:ln>
          </p:spPr>
        </p:pic>
        <p:sp>
          <p:nvSpPr>
            <p:cNvPr id="660" name="Google Shape;660;g3f6f72b6ea2_0_606"/>
            <p:cNvSpPr/>
            <p:nvPr/>
          </p:nvSpPr>
          <p:spPr>
            <a:xfrm>
              <a:off x="11506200" y="7658100"/>
              <a:ext cx="4114800" cy="1352700"/>
            </a:xfrm>
            <a:prstGeom prst="roundRect">
              <a:avLst>
                <a:gd fmla="val 6760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1" name="Google Shape;661;g3f6f72b6ea2_0_606"/>
            <p:cNvPicPr preferRelativeResize="0"/>
            <p:nvPr/>
          </p:nvPicPr>
          <p:blipFill rotWithShape="1">
            <a:blip r:embed="rId11">
              <a:alphaModFix/>
            </a:blip>
            <a:srcRect b="0" l="0" r="0" t="0"/>
            <a:stretch/>
          </p:blipFill>
          <p:spPr>
            <a:xfrm>
              <a:off x="11734800" y="7915275"/>
              <a:ext cx="838200" cy="838200"/>
            </a:xfrm>
            <a:prstGeom prst="rect">
              <a:avLst/>
            </a:prstGeom>
            <a:noFill/>
            <a:ln>
              <a:noFill/>
            </a:ln>
          </p:spPr>
        </p:pic>
        <p:sp>
          <p:nvSpPr>
            <p:cNvPr id="662" name="Google Shape;662;g3f6f72b6ea2_0_606"/>
            <p:cNvSpPr/>
            <p:nvPr/>
          </p:nvSpPr>
          <p:spPr>
            <a:xfrm>
              <a:off x="5010150" y="4114800"/>
              <a:ext cx="4114800" cy="1352700"/>
            </a:xfrm>
            <a:prstGeom prst="roundRect">
              <a:avLst>
                <a:gd fmla="val 6760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3" name="Google Shape;663;g3f6f72b6ea2_0_606"/>
            <p:cNvPicPr preferRelativeResize="0"/>
            <p:nvPr/>
          </p:nvPicPr>
          <p:blipFill rotWithShape="1">
            <a:blip r:embed="rId12">
              <a:alphaModFix/>
            </a:blip>
            <a:srcRect b="0" l="0" r="0" t="0"/>
            <a:stretch/>
          </p:blipFill>
          <p:spPr>
            <a:xfrm>
              <a:off x="5238750" y="4371975"/>
              <a:ext cx="838200" cy="838200"/>
            </a:xfrm>
            <a:prstGeom prst="rect">
              <a:avLst/>
            </a:prstGeom>
            <a:noFill/>
            <a:ln>
              <a:noFill/>
            </a:ln>
          </p:spPr>
        </p:pic>
        <p:sp>
          <p:nvSpPr>
            <p:cNvPr id="664" name="Google Shape;664;g3f6f72b6ea2_0_606"/>
            <p:cNvSpPr/>
            <p:nvPr/>
          </p:nvSpPr>
          <p:spPr>
            <a:xfrm>
              <a:off x="13849350" y="4114800"/>
              <a:ext cx="4114800" cy="1352700"/>
            </a:xfrm>
            <a:prstGeom prst="roundRect">
              <a:avLst>
                <a:gd fmla="val 6760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5" name="Google Shape;665;g3f6f72b6ea2_0_606"/>
            <p:cNvPicPr preferRelativeResize="0"/>
            <p:nvPr/>
          </p:nvPicPr>
          <p:blipFill rotWithShape="1">
            <a:blip r:embed="rId13">
              <a:alphaModFix/>
            </a:blip>
            <a:srcRect b="0" l="0" r="0" t="0"/>
            <a:stretch/>
          </p:blipFill>
          <p:spPr>
            <a:xfrm>
              <a:off x="14077950" y="4371975"/>
              <a:ext cx="838200" cy="838200"/>
            </a:xfrm>
            <a:prstGeom prst="rect">
              <a:avLst/>
            </a:prstGeom>
            <a:noFill/>
            <a:ln>
              <a:noFill/>
            </a:ln>
          </p:spPr>
        </p:pic>
        <p:sp>
          <p:nvSpPr>
            <p:cNvPr id="666" name="Google Shape;666;g3f6f72b6ea2_0_606"/>
            <p:cNvSpPr/>
            <p:nvPr/>
          </p:nvSpPr>
          <p:spPr>
            <a:xfrm>
              <a:off x="9429750" y="4114800"/>
              <a:ext cx="4114800" cy="1352700"/>
            </a:xfrm>
            <a:prstGeom prst="roundRect">
              <a:avLst>
                <a:gd fmla="val 6760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7" name="Google Shape;667;g3f6f72b6ea2_0_606"/>
            <p:cNvPicPr preferRelativeResize="0"/>
            <p:nvPr/>
          </p:nvPicPr>
          <p:blipFill rotWithShape="1">
            <a:blip r:embed="rId14">
              <a:alphaModFix/>
            </a:blip>
            <a:srcRect b="0" l="0" r="0" t="0"/>
            <a:stretch/>
          </p:blipFill>
          <p:spPr>
            <a:xfrm>
              <a:off x="9658350" y="4371975"/>
              <a:ext cx="838200" cy="838200"/>
            </a:xfrm>
            <a:prstGeom prst="rect">
              <a:avLst/>
            </a:prstGeom>
            <a:noFill/>
            <a:ln>
              <a:noFill/>
            </a:ln>
          </p:spPr>
        </p:pic>
        <p:cxnSp>
          <p:nvCxnSpPr>
            <p:cNvPr id="668" name="Google Shape;668;g3f6f72b6ea2_0_606"/>
            <p:cNvCxnSpPr/>
            <p:nvPr/>
          </p:nvCxnSpPr>
          <p:spPr>
            <a:xfrm rot="2489">
              <a:off x="2514598" y="3805274"/>
              <a:ext cx="13258803" cy="0"/>
            </a:xfrm>
            <a:prstGeom prst="straightConnector1">
              <a:avLst/>
            </a:prstGeom>
            <a:noFill/>
            <a:ln cap="flat" cmpd="sng" w="9525">
              <a:solidFill>
                <a:srgbClr val="4D4D4D"/>
              </a:solidFill>
              <a:prstDash val="solid"/>
              <a:round/>
              <a:headEnd len="sm" w="sm" type="none"/>
              <a:tailEnd len="sm" w="sm" type="none"/>
            </a:ln>
          </p:spPr>
        </p:cxnSp>
        <p:cxnSp>
          <p:nvCxnSpPr>
            <p:cNvPr id="669" name="Google Shape;669;g3f6f72b6ea2_0_606"/>
            <p:cNvCxnSpPr/>
            <p:nvPr/>
          </p:nvCxnSpPr>
          <p:spPr>
            <a:xfrm rot="5291760">
              <a:off x="9605924" y="3657600"/>
              <a:ext cx="304951" cy="0"/>
            </a:xfrm>
            <a:prstGeom prst="straightConnector1">
              <a:avLst/>
            </a:prstGeom>
            <a:noFill/>
            <a:ln cap="flat" cmpd="sng" w="9525">
              <a:solidFill>
                <a:srgbClr val="4D4D4D"/>
              </a:solidFill>
              <a:prstDash val="solid"/>
              <a:round/>
              <a:headEnd len="sm" w="sm" type="none"/>
              <a:tailEnd len="sm" w="sm" type="none"/>
            </a:ln>
          </p:spPr>
        </p:cxnSp>
        <p:cxnSp>
          <p:nvCxnSpPr>
            <p:cNvPr id="670" name="Google Shape;670;g3f6f72b6ea2_0_606"/>
            <p:cNvCxnSpPr/>
            <p:nvPr/>
          </p:nvCxnSpPr>
          <p:spPr>
            <a:xfrm rot="5295063">
              <a:off x="2362127"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671" name="Google Shape;671;g3f6f72b6ea2_0_606"/>
            <p:cNvCxnSpPr/>
            <p:nvPr/>
          </p:nvCxnSpPr>
          <p:spPr>
            <a:xfrm rot="5295063">
              <a:off x="6981752"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672" name="Google Shape;672;g3f6f72b6ea2_0_606"/>
            <p:cNvCxnSpPr/>
            <p:nvPr/>
          </p:nvCxnSpPr>
          <p:spPr>
            <a:xfrm rot="5295063">
              <a:off x="11401352"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673" name="Google Shape;673;g3f6f72b6ea2_0_606"/>
            <p:cNvCxnSpPr/>
            <p:nvPr/>
          </p:nvCxnSpPr>
          <p:spPr>
            <a:xfrm rot="5295063">
              <a:off x="15611402"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674" name="Google Shape;674;g3f6f72b6ea2_0_606"/>
            <p:cNvCxnSpPr/>
            <p:nvPr/>
          </p:nvCxnSpPr>
          <p:spPr>
            <a:xfrm rot="5389437">
              <a:off x="5576918" y="6734175"/>
              <a:ext cx="3124215" cy="0"/>
            </a:xfrm>
            <a:prstGeom prst="straightConnector1">
              <a:avLst/>
            </a:prstGeom>
            <a:noFill/>
            <a:ln cap="flat" cmpd="sng" w="9525">
              <a:solidFill>
                <a:srgbClr val="4D4D4D"/>
              </a:solidFill>
              <a:prstDash val="solid"/>
              <a:round/>
              <a:headEnd len="sm" w="sm" type="none"/>
              <a:tailEnd len="sm" w="sm" type="none"/>
            </a:ln>
          </p:spPr>
        </p:cxnSp>
        <p:cxnSp>
          <p:nvCxnSpPr>
            <p:cNvPr id="675" name="Google Shape;675;g3f6f72b6ea2_0_606"/>
            <p:cNvCxnSpPr/>
            <p:nvPr/>
          </p:nvCxnSpPr>
          <p:spPr>
            <a:xfrm rot="216265">
              <a:off x="6991199" y="6443701"/>
              <a:ext cx="152702" cy="0"/>
            </a:xfrm>
            <a:prstGeom prst="straightConnector1">
              <a:avLst/>
            </a:prstGeom>
            <a:noFill/>
            <a:ln cap="flat" cmpd="sng" w="9525">
              <a:solidFill>
                <a:srgbClr val="4D4D4D"/>
              </a:solidFill>
              <a:prstDash val="solid"/>
              <a:round/>
              <a:headEnd len="sm" w="sm" type="none"/>
              <a:tailEnd len="sm" w="sm" type="none"/>
            </a:ln>
          </p:spPr>
        </p:cxnSp>
        <p:cxnSp>
          <p:nvCxnSpPr>
            <p:cNvPr id="676" name="Google Shape;676;g3f6f72b6ea2_0_606"/>
            <p:cNvCxnSpPr/>
            <p:nvPr/>
          </p:nvCxnSpPr>
          <p:spPr>
            <a:xfrm rot="216265">
              <a:off x="15620849" y="6443701"/>
              <a:ext cx="152702" cy="0"/>
            </a:xfrm>
            <a:prstGeom prst="straightConnector1">
              <a:avLst/>
            </a:prstGeom>
            <a:noFill/>
            <a:ln cap="flat" cmpd="sng" w="9525">
              <a:solidFill>
                <a:srgbClr val="4D4D4D"/>
              </a:solidFill>
              <a:prstDash val="solid"/>
              <a:round/>
              <a:headEnd len="sm" w="sm" type="none"/>
              <a:tailEnd len="sm" w="sm" type="none"/>
            </a:ln>
          </p:spPr>
        </p:cxnSp>
        <p:cxnSp>
          <p:nvCxnSpPr>
            <p:cNvPr id="677" name="Google Shape;677;g3f6f72b6ea2_0_606"/>
            <p:cNvCxnSpPr/>
            <p:nvPr/>
          </p:nvCxnSpPr>
          <p:spPr>
            <a:xfrm rot="216265">
              <a:off x="6991199" y="8291551"/>
              <a:ext cx="152702" cy="0"/>
            </a:xfrm>
            <a:prstGeom prst="straightConnector1">
              <a:avLst/>
            </a:prstGeom>
            <a:noFill/>
            <a:ln cap="flat" cmpd="sng" w="9525">
              <a:solidFill>
                <a:srgbClr val="4D4D4D"/>
              </a:solidFill>
              <a:prstDash val="solid"/>
              <a:round/>
              <a:headEnd len="sm" w="sm" type="none"/>
              <a:tailEnd len="sm" w="sm" type="none"/>
            </a:ln>
          </p:spPr>
        </p:cxnSp>
        <p:cxnSp>
          <p:nvCxnSpPr>
            <p:cNvPr id="678" name="Google Shape;678;g3f6f72b6ea2_0_606"/>
            <p:cNvCxnSpPr/>
            <p:nvPr/>
          </p:nvCxnSpPr>
          <p:spPr>
            <a:xfrm rot="216265">
              <a:off x="15620849" y="8291551"/>
              <a:ext cx="152702" cy="0"/>
            </a:xfrm>
            <a:prstGeom prst="straightConnector1">
              <a:avLst/>
            </a:prstGeom>
            <a:noFill/>
            <a:ln cap="flat" cmpd="sng" w="9525">
              <a:solidFill>
                <a:srgbClr val="4D4D4D"/>
              </a:solidFill>
              <a:prstDash val="solid"/>
              <a:round/>
              <a:headEnd len="sm" w="sm" type="none"/>
              <a:tailEnd len="sm" w="sm" type="none"/>
            </a:ln>
          </p:spPr>
        </p:cxnSp>
        <p:cxnSp>
          <p:nvCxnSpPr>
            <p:cNvPr id="679" name="Google Shape;679;g3f6f72b6ea2_0_606"/>
            <p:cNvCxnSpPr/>
            <p:nvPr/>
          </p:nvCxnSpPr>
          <p:spPr>
            <a:xfrm rot="5389070">
              <a:off x="14258917" y="6786601"/>
              <a:ext cx="3019515" cy="0"/>
            </a:xfrm>
            <a:prstGeom prst="straightConnector1">
              <a:avLst/>
            </a:prstGeom>
            <a:noFill/>
            <a:ln cap="flat" cmpd="sng" w="9525">
              <a:solidFill>
                <a:srgbClr val="4D4D4D"/>
              </a:solidFill>
              <a:prstDash val="solid"/>
              <a:round/>
              <a:headEnd len="sm" w="sm" type="none"/>
              <a:tailEnd len="sm" w="sm" type="none"/>
            </a:ln>
          </p:spPr>
        </p:cxnSp>
        <p:sp>
          <p:nvSpPr>
            <p:cNvPr id="680" name="Google Shape;680;g3f6f72b6ea2_0_606"/>
            <p:cNvSpPr/>
            <p:nvPr/>
          </p:nvSpPr>
          <p:spPr>
            <a:xfrm>
              <a:off x="8848725" y="2495550"/>
              <a:ext cx="27357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Chloe Ng</a:t>
              </a:r>
              <a:endParaRPr b="0" i="0" sz="2700" u="none" cap="none" strike="noStrike">
                <a:solidFill>
                  <a:schemeClr val="dk1"/>
                </a:solidFill>
                <a:latin typeface="Calibri"/>
                <a:ea typeface="Calibri"/>
                <a:cs typeface="Calibri"/>
                <a:sym typeface="Calibri"/>
              </a:endParaRPr>
            </a:p>
          </p:txBody>
        </p:sp>
        <p:sp>
          <p:nvSpPr>
            <p:cNvPr id="681" name="Google Shape;681;g3f6f72b6ea2_0_606"/>
            <p:cNvSpPr/>
            <p:nvPr/>
          </p:nvSpPr>
          <p:spPr>
            <a:xfrm>
              <a:off x="8848725" y="308610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Mage</a:t>
              </a:r>
              <a:endParaRPr b="0" i="0" sz="2400" u="none" cap="none" strike="noStrike">
                <a:solidFill>
                  <a:schemeClr val="dk1"/>
                </a:solidFill>
                <a:latin typeface="Calibri"/>
                <a:ea typeface="Calibri"/>
                <a:cs typeface="Calibri"/>
                <a:sym typeface="Calibri"/>
              </a:endParaRPr>
            </a:p>
          </p:txBody>
        </p:sp>
        <p:sp>
          <p:nvSpPr>
            <p:cNvPr id="682" name="Google Shape;682;g3f6f72b6ea2_0_606"/>
            <p:cNvSpPr/>
            <p:nvPr/>
          </p:nvSpPr>
          <p:spPr>
            <a:xfrm>
              <a:off x="1809750" y="4267200"/>
              <a:ext cx="27357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Valtorin</a:t>
              </a:r>
              <a:endParaRPr b="0" i="0" sz="2700" u="none" cap="none" strike="noStrike">
                <a:solidFill>
                  <a:schemeClr val="dk1"/>
                </a:solidFill>
                <a:latin typeface="Calibri"/>
                <a:ea typeface="Calibri"/>
                <a:cs typeface="Calibri"/>
                <a:sym typeface="Calibri"/>
              </a:endParaRPr>
            </a:p>
          </p:txBody>
        </p:sp>
        <p:sp>
          <p:nvSpPr>
            <p:cNvPr id="683" name="Google Shape;683;g3f6f72b6ea2_0_606"/>
            <p:cNvSpPr/>
            <p:nvPr/>
          </p:nvSpPr>
          <p:spPr>
            <a:xfrm>
              <a:off x="1809750" y="485775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Assassin</a:t>
              </a:r>
              <a:endParaRPr b="0" i="0" sz="2400" u="none" cap="none" strike="noStrike">
                <a:solidFill>
                  <a:schemeClr val="dk1"/>
                </a:solidFill>
                <a:latin typeface="Calibri"/>
                <a:ea typeface="Calibri"/>
                <a:cs typeface="Calibri"/>
                <a:sym typeface="Calibri"/>
              </a:endParaRPr>
            </a:p>
          </p:txBody>
        </p:sp>
        <p:sp>
          <p:nvSpPr>
            <p:cNvPr id="684" name="Google Shape;684;g3f6f72b6ea2_0_606"/>
            <p:cNvSpPr/>
            <p:nvPr/>
          </p:nvSpPr>
          <p:spPr>
            <a:xfrm>
              <a:off x="4095750" y="6019800"/>
              <a:ext cx="27357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Lucian</a:t>
              </a:r>
              <a:endParaRPr b="0" i="0" sz="2700" u="none" cap="none" strike="noStrike">
                <a:solidFill>
                  <a:schemeClr val="dk1"/>
                </a:solidFill>
                <a:latin typeface="Calibri"/>
                <a:ea typeface="Calibri"/>
                <a:cs typeface="Calibri"/>
                <a:sym typeface="Calibri"/>
              </a:endParaRPr>
            </a:p>
          </p:txBody>
        </p:sp>
        <p:sp>
          <p:nvSpPr>
            <p:cNvPr id="685" name="Google Shape;685;g3f6f72b6ea2_0_606"/>
            <p:cNvSpPr/>
            <p:nvPr/>
          </p:nvSpPr>
          <p:spPr>
            <a:xfrm>
              <a:off x="4095750" y="661035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Conjurer</a:t>
              </a:r>
              <a:endParaRPr b="0" i="0" sz="2400" u="none" cap="none" strike="noStrike">
                <a:solidFill>
                  <a:schemeClr val="dk1"/>
                </a:solidFill>
                <a:latin typeface="Calibri"/>
                <a:ea typeface="Calibri"/>
                <a:cs typeface="Calibri"/>
                <a:sym typeface="Calibri"/>
              </a:endParaRPr>
            </a:p>
          </p:txBody>
        </p:sp>
        <p:sp>
          <p:nvSpPr>
            <p:cNvPr id="686" name="Google Shape;686;g3f6f72b6ea2_0_606"/>
            <p:cNvSpPr/>
            <p:nvPr/>
          </p:nvSpPr>
          <p:spPr>
            <a:xfrm>
              <a:off x="4095750" y="7810500"/>
              <a:ext cx="27357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Cedric</a:t>
              </a:r>
              <a:endParaRPr b="0" i="0" sz="2700" u="none" cap="none" strike="noStrike">
                <a:solidFill>
                  <a:schemeClr val="dk1"/>
                </a:solidFill>
                <a:latin typeface="Calibri"/>
                <a:ea typeface="Calibri"/>
                <a:cs typeface="Calibri"/>
                <a:sym typeface="Calibri"/>
              </a:endParaRPr>
            </a:p>
          </p:txBody>
        </p:sp>
        <p:sp>
          <p:nvSpPr>
            <p:cNvPr id="687" name="Google Shape;687;g3f6f72b6ea2_0_606"/>
            <p:cNvSpPr/>
            <p:nvPr/>
          </p:nvSpPr>
          <p:spPr>
            <a:xfrm>
              <a:off x="4095750" y="840105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Timekeeper</a:t>
              </a:r>
              <a:endParaRPr b="0" i="0" sz="2400" u="none" cap="none" strike="noStrike">
                <a:solidFill>
                  <a:schemeClr val="dk1"/>
                </a:solidFill>
                <a:latin typeface="Calibri"/>
                <a:ea typeface="Calibri"/>
                <a:cs typeface="Calibri"/>
                <a:sym typeface="Calibri"/>
              </a:endParaRPr>
            </a:p>
          </p:txBody>
        </p:sp>
        <p:sp>
          <p:nvSpPr>
            <p:cNvPr id="688" name="Google Shape;688;g3f6f72b6ea2_0_606"/>
            <p:cNvSpPr/>
            <p:nvPr/>
          </p:nvSpPr>
          <p:spPr>
            <a:xfrm>
              <a:off x="12725400" y="6038850"/>
              <a:ext cx="27357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Elvina</a:t>
              </a:r>
              <a:endParaRPr b="0" i="0" sz="2700" u="none" cap="none" strike="noStrike">
                <a:solidFill>
                  <a:schemeClr val="dk1"/>
                </a:solidFill>
                <a:latin typeface="Calibri"/>
                <a:ea typeface="Calibri"/>
                <a:cs typeface="Calibri"/>
                <a:sym typeface="Calibri"/>
              </a:endParaRPr>
            </a:p>
          </p:txBody>
        </p:sp>
        <p:sp>
          <p:nvSpPr>
            <p:cNvPr id="689" name="Google Shape;689;g3f6f72b6ea2_0_606"/>
            <p:cNvSpPr/>
            <p:nvPr/>
          </p:nvSpPr>
          <p:spPr>
            <a:xfrm>
              <a:off x="12725400" y="662940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Oracle</a:t>
              </a:r>
              <a:endParaRPr b="0" i="0" sz="2400" u="none" cap="none" strike="noStrike">
                <a:solidFill>
                  <a:schemeClr val="dk1"/>
                </a:solidFill>
                <a:latin typeface="Calibri"/>
                <a:ea typeface="Calibri"/>
                <a:cs typeface="Calibri"/>
                <a:sym typeface="Calibri"/>
              </a:endParaRPr>
            </a:p>
          </p:txBody>
        </p:sp>
        <p:sp>
          <p:nvSpPr>
            <p:cNvPr id="690" name="Google Shape;690;g3f6f72b6ea2_0_606"/>
            <p:cNvSpPr/>
            <p:nvPr/>
          </p:nvSpPr>
          <p:spPr>
            <a:xfrm>
              <a:off x="12725400" y="7810500"/>
              <a:ext cx="27357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Seraphina</a:t>
              </a:r>
              <a:endParaRPr b="0" i="0" sz="2700" u="none" cap="none" strike="noStrike">
                <a:solidFill>
                  <a:schemeClr val="dk1"/>
                </a:solidFill>
                <a:latin typeface="Calibri"/>
                <a:ea typeface="Calibri"/>
                <a:cs typeface="Calibri"/>
                <a:sym typeface="Calibri"/>
              </a:endParaRPr>
            </a:p>
          </p:txBody>
        </p:sp>
        <p:sp>
          <p:nvSpPr>
            <p:cNvPr id="691" name="Google Shape;691;g3f6f72b6ea2_0_606"/>
            <p:cNvSpPr/>
            <p:nvPr/>
          </p:nvSpPr>
          <p:spPr>
            <a:xfrm>
              <a:off x="12725400" y="840105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Lightbringer</a:t>
              </a:r>
              <a:endParaRPr b="0" i="0" sz="2400" u="none" cap="none" strike="noStrike">
                <a:solidFill>
                  <a:schemeClr val="dk1"/>
                </a:solidFill>
                <a:latin typeface="Calibri"/>
                <a:ea typeface="Calibri"/>
                <a:cs typeface="Calibri"/>
                <a:sym typeface="Calibri"/>
              </a:endParaRPr>
            </a:p>
          </p:txBody>
        </p:sp>
        <p:sp>
          <p:nvSpPr>
            <p:cNvPr id="692" name="Google Shape;692;g3f6f72b6ea2_0_606"/>
            <p:cNvSpPr/>
            <p:nvPr/>
          </p:nvSpPr>
          <p:spPr>
            <a:xfrm>
              <a:off x="6229350" y="4267200"/>
              <a:ext cx="27357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Aurielle</a:t>
              </a:r>
              <a:endParaRPr b="0" i="0" sz="2700" u="none" cap="none" strike="noStrike">
                <a:solidFill>
                  <a:schemeClr val="dk1"/>
                </a:solidFill>
                <a:latin typeface="Calibri"/>
                <a:ea typeface="Calibri"/>
                <a:cs typeface="Calibri"/>
                <a:sym typeface="Calibri"/>
              </a:endParaRPr>
            </a:p>
          </p:txBody>
        </p:sp>
        <p:sp>
          <p:nvSpPr>
            <p:cNvPr id="693" name="Google Shape;693;g3f6f72b6ea2_0_606"/>
            <p:cNvSpPr/>
            <p:nvPr/>
          </p:nvSpPr>
          <p:spPr>
            <a:xfrm>
              <a:off x="6229350" y="485775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Priestess</a:t>
              </a:r>
              <a:endParaRPr b="0" i="0" sz="2400" u="none" cap="none" strike="noStrike">
                <a:solidFill>
                  <a:schemeClr val="dk1"/>
                </a:solidFill>
                <a:latin typeface="Calibri"/>
                <a:ea typeface="Calibri"/>
                <a:cs typeface="Calibri"/>
                <a:sym typeface="Calibri"/>
              </a:endParaRPr>
            </a:p>
          </p:txBody>
        </p:sp>
        <p:sp>
          <p:nvSpPr>
            <p:cNvPr id="694" name="Google Shape;694;g3f6f72b6ea2_0_606"/>
            <p:cNvSpPr/>
            <p:nvPr/>
          </p:nvSpPr>
          <p:spPr>
            <a:xfrm>
              <a:off x="15068550" y="4267200"/>
              <a:ext cx="27357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Dariana</a:t>
              </a:r>
              <a:endParaRPr b="0" i="0" sz="2700" u="none" cap="none" strike="noStrike">
                <a:solidFill>
                  <a:schemeClr val="dk1"/>
                </a:solidFill>
                <a:latin typeface="Calibri"/>
                <a:ea typeface="Calibri"/>
                <a:cs typeface="Calibri"/>
                <a:sym typeface="Calibri"/>
              </a:endParaRPr>
            </a:p>
          </p:txBody>
        </p:sp>
        <p:sp>
          <p:nvSpPr>
            <p:cNvPr id="695" name="Google Shape;695;g3f6f72b6ea2_0_606"/>
            <p:cNvSpPr/>
            <p:nvPr/>
          </p:nvSpPr>
          <p:spPr>
            <a:xfrm>
              <a:off x="15068550" y="485775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Shaman</a:t>
              </a:r>
              <a:endParaRPr b="0" i="0" sz="2400" u="none" cap="none" strike="noStrike">
                <a:solidFill>
                  <a:schemeClr val="dk1"/>
                </a:solidFill>
                <a:latin typeface="Calibri"/>
                <a:ea typeface="Calibri"/>
                <a:cs typeface="Calibri"/>
                <a:sym typeface="Calibri"/>
              </a:endParaRPr>
            </a:p>
          </p:txBody>
        </p:sp>
        <p:sp>
          <p:nvSpPr>
            <p:cNvPr id="696" name="Google Shape;696;g3f6f72b6ea2_0_606"/>
            <p:cNvSpPr/>
            <p:nvPr/>
          </p:nvSpPr>
          <p:spPr>
            <a:xfrm>
              <a:off x="10648950" y="4267200"/>
              <a:ext cx="27357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Theronis</a:t>
              </a:r>
              <a:endParaRPr b="0" i="0" sz="2700" u="none" cap="none" strike="noStrike">
                <a:solidFill>
                  <a:schemeClr val="dk1"/>
                </a:solidFill>
                <a:latin typeface="Calibri"/>
                <a:ea typeface="Calibri"/>
                <a:cs typeface="Calibri"/>
                <a:sym typeface="Calibri"/>
              </a:endParaRPr>
            </a:p>
          </p:txBody>
        </p:sp>
        <p:sp>
          <p:nvSpPr>
            <p:cNvPr id="697" name="Google Shape;697;g3f6f72b6ea2_0_606"/>
            <p:cNvSpPr/>
            <p:nvPr/>
          </p:nvSpPr>
          <p:spPr>
            <a:xfrm>
              <a:off x="10648950" y="485775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Warrior</a:t>
              </a:r>
              <a:endParaRPr b="0" i="0" sz="2400" u="none" cap="none" strike="noStrike">
                <a:solidFill>
                  <a:schemeClr val="dk1"/>
                </a:solidFill>
                <a:latin typeface="Calibri"/>
                <a:ea typeface="Calibri"/>
                <a:cs typeface="Calibri"/>
                <a:sym typeface="Calibri"/>
              </a:endParaRPr>
            </a:p>
          </p:txBody>
        </p:sp>
      </p:grpSp>
      <p:sp>
        <p:nvSpPr>
          <p:cNvPr id="698" name="Google Shape;698;g3f6f72b6ea2_0_606"/>
          <p:cNvSpPr/>
          <p:nvPr/>
        </p:nvSpPr>
        <p:spPr>
          <a:xfrm>
            <a:off x="5810250" y="9601200"/>
            <a:ext cx="68028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Poppins"/>
              <a:buNone/>
            </a:pPr>
            <a:r>
              <a:rPr b="0" i="0" lang="en-US" sz="2400" u="none" cap="none" strike="noStrike">
                <a:solidFill>
                  <a:srgbClr val="000000"/>
                </a:solidFill>
                <a:latin typeface="Poppins"/>
                <a:ea typeface="Poppins"/>
                <a:cs typeface="Poppins"/>
                <a:sym typeface="Poppins"/>
              </a:rPr>
              <a:t>To download more editable chart, </a:t>
            </a:r>
            <a:r>
              <a:rPr b="0" i="0" lang="en-US" sz="2400" u="sng" cap="none" strike="noStrike">
                <a:solidFill>
                  <a:srgbClr val="000000"/>
                </a:solidFill>
                <a:latin typeface="Montserrat"/>
                <a:ea typeface="Montserrat"/>
                <a:cs typeface="Montserrat"/>
                <a:sym typeface="Montserrat"/>
                <a:hlinkClick r:id="rId15">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99" name="Google Shape;699;g3f6f72b6ea2_0_606"/>
          <p:cNvSpPr/>
          <p:nvPr/>
        </p:nvSpPr>
        <p:spPr>
          <a:xfrm>
            <a:off x="5238750" y="428625"/>
            <a:ext cx="7962900" cy="140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7E3"/>
        </a:solidFill>
      </p:bgPr>
    </p:bg>
    <p:spTree>
      <p:nvGrpSpPr>
        <p:cNvPr id="704" name="Shape 704"/>
        <p:cNvGrpSpPr/>
        <p:nvPr/>
      </p:nvGrpSpPr>
      <p:grpSpPr>
        <a:xfrm>
          <a:off x="0" y="0"/>
          <a:ext cx="0" cy="0"/>
          <a:chOff x="0" y="0"/>
          <a:chExt cx="0" cy="0"/>
        </a:xfrm>
      </p:grpSpPr>
      <p:pic>
        <p:nvPicPr>
          <p:cNvPr id="705" name="Google Shape;705;g3f6f72b6ea2_0_666" title="Group.png"/>
          <p:cNvPicPr preferRelativeResize="0"/>
          <p:nvPr/>
        </p:nvPicPr>
        <p:blipFill>
          <a:blip r:embed="rId3">
            <a:alphaModFix/>
          </a:blip>
          <a:stretch>
            <a:fillRect/>
          </a:stretch>
        </p:blipFill>
        <p:spPr>
          <a:xfrm>
            <a:off x="2437567" y="0"/>
            <a:ext cx="15202735" cy="10424724"/>
          </a:xfrm>
          <a:prstGeom prst="rect">
            <a:avLst/>
          </a:prstGeom>
          <a:noFill/>
          <a:ln>
            <a:noFill/>
          </a:ln>
        </p:spPr>
      </p:pic>
      <p:pic>
        <p:nvPicPr>
          <p:cNvPr descr="preencoded.png" id="706" name="Google Shape;706;g3f6f72b6ea2_0_666"/>
          <p:cNvPicPr preferRelativeResize="0"/>
          <p:nvPr/>
        </p:nvPicPr>
        <p:blipFill rotWithShape="1">
          <a:blip r:embed="rId4">
            <a:alphaModFix/>
          </a:blip>
          <a:srcRect b="0" l="0" r="0" t="0"/>
          <a:stretch/>
        </p:blipFill>
        <p:spPr>
          <a:xfrm rot="10800000">
            <a:off x="-26054492" y="-29496073"/>
            <a:ext cx="14670308" cy="13517157"/>
          </a:xfrm>
          <a:prstGeom prst="rect">
            <a:avLst/>
          </a:prstGeom>
          <a:noFill/>
          <a:ln>
            <a:noFill/>
          </a:ln>
        </p:spPr>
      </p:pic>
      <p:grpSp>
        <p:nvGrpSpPr>
          <p:cNvPr id="707" name="Google Shape;707;g3f6f72b6ea2_0_666"/>
          <p:cNvGrpSpPr/>
          <p:nvPr/>
        </p:nvGrpSpPr>
        <p:grpSpPr>
          <a:xfrm>
            <a:off x="-26255936" y="-26867793"/>
            <a:ext cx="14539728" cy="12614750"/>
            <a:chOff x="-26255936" y="-26867793"/>
            <a:chExt cx="14539728" cy="12614750"/>
          </a:xfrm>
        </p:grpSpPr>
        <p:pic>
          <p:nvPicPr>
            <p:cNvPr descr="preencoded.png" id="708" name="Google Shape;708;g3f6f72b6ea2_0_666"/>
            <p:cNvPicPr preferRelativeResize="0"/>
            <p:nvPr/>
          </p:nvPicPr>
          <p:blipFill rotWithShape="1">
            <a:blip r:embed="rId5">
              <a:alphaModFix/>
            </a:blip>
            <a:srcRect b="0" l="0" r="0" t="0"/>
            <a:stretch/>
          </p:blipFill>
          <p:spPr>
            <a:xfrm rot="10800000">
              <a:off x="-25593248" y="-23933789"/>
              <a:ext cx="1544198" cy="1464873"/>
            </a:xfrm>
            <a:prstGeom prst="rect">
              <a:avLst/>
            </a:prstGeom>
            <a:noFill/>
            <a:ln>
              <a:noFill/>
            </a:ln>
          </p:spPr>
        </p:pic>
        <p:pic>
          <p:nvPicPr>
            <p:cNvPr descr="preencoded.png" id="709" name="Google Shape;709;g3f6f72b6ea2_0_666"/>
            <p:cNvPicPr preferRelativeResize="0"/>
            <p:nvPr/>
          </p:nvPicPr>
          <p:blipFill rotWithShape="1">
            <a:blip r:embed="rId6">
              <a:alphaModFix/>
            </a:blip>
            <a:srcRect b="0" l="0" r="0" t="0"/>
            <a:stretch/>
          </p:blipFill>
          <p:spPr>
            <a:xfrm rot="10800000">
              <a:off x="-26255936" y="-22531661"/>
              <a:ext cx="663786" cy="663787"/>
            </a:xfrm>
            <a:prstGeom prst="rect">
              <a:avLst/>
            </a:prstGeom>
            <a:noFill/>
            <a:ln>
              <a:noFill/>
            </a:ln>
          </p:spPr>
        </p:pic>
        <p:pic>
          <p:nvPicPr>
            <p:cNvPr descr="preencoded.png" id="710" name="Google Shape;710;g3f6f72b6ea2_0_666"/>
            <p:cNvPicPr preferRelativeResize="0"/>
            <p:nvPr/>
          </p:nvPicPr>
          <p:blipFill rotWithShape="1">
            <a:blip r:embed="rId5">
              <a:alphaModFix/>
            </a:blip>
            <a:srcRect b="0" l="0" r="0" t="0"/>
            <a:stretch/>
          </p:blipFill>
          <p:spPr>
            <a:xfrm rot="10800000">
              <a:off x="-16559885" y="-16449632"/>
              <a:ext cx="1544197" cy="1464873"/>
            </a:xfrm>
            <a:prstGeom prst="rect">
              <a:avLst/>
            </a:prstGeom>
            <a:noFill/>
            <a:ln>
              <a:noFill/>
            </a:ln>
          </p:spPr>
        </p:pic>
        <p:pic>
          <p:nvPicPr>
            <p:cNvPr descr="preencoded.png" id="711" name="Google Shape;711;g3f6f72b6ea2_0_666"/>
            <p:cNvPicPr preferRelativeResize="0"/>
            <p:nvPr/>
          </p:nvPicPr>
          <p:blipFill rotWithShape="1">
            <a:blip r:embed="rId7">
              <a:alphaModFix/>
            </a:blip>
            <a:srcRect b="0" l="0" r="0" t="0"/>
            <a:stretch/>
          </p:blipFill>
          <p:spPr>
            <a:xfrm rot="8712899">
              <a:off x="-17223210" y="-15047382"/>
              <a:ext cx="664219" cy="664219"/>
            </a:xfrm>
            <a:prstGeom prst="rect">
              <a:avLst/>
            </a:prstGeom>
            <a:noFill/>
            <a:ln>
              <a:noFill/>
            </a:ln>
          </p:spPr>
        </p:pic>
        <p:pic>
          <p:nvPicPr>
            <p:cNvPr descr="preencoded.png" id="712" name="Google Shape;712;g3f6f72b6ea2_0_666"/>
            <p:cNvPicPr preferRelativeResize="0"/>
            <p:nvPr/>
          </p:nvPicPr>
          <p:blipFill rotWithShape="1">
            <a:blip r:embed="rId8">
              <a:alphaModFix/>
            </a:blip>
            <a:srcRect b="0" l="0" r="0" t="0"/>
            <a:stretch/>
          </p:blipFill>
          <p:spPr>
            <a:xfrm rot="10800000">
              <a:off x="-19914698" y="-16318488"/>
              <a:ext cx="467643" cy="467643"/>
            </a:xfrm>
            <a:prstGeom prst="rect">
              <a:avLst/>
            </a:prstGeom>
            <a:noFill/>
            <a:ln>
              <a:noFill/>
            </a:ln>
          </p:spPr>
        </p:pic>
        <p:pic>
          <p:nvPicPr>
            <p:cNvPr descr="preencoded.png" id="713" name="Google Shape;713;g3f6f72b6ea2_0_666"/>
            <p:cNvPicPr preferRelativeResize="0"/>
            <p:nvPr/>
          </p:nvPicPr>
          <p:blipFill rotWithShape="1">
            <a:blip r:embed="rId9">
              <a:alphaModFix/>
            </a:blip>
            <a:srcRect b="0" l="0" r="0" t="0"/>
            <a:stretch/>
          </p:blipFill>
          <p:spPr>
            <a:xfrm rot="10800000">
              <a:off x="-14595578" y="-26867793"/>
              <a:ext cx="385057" cy="384889"/>
            </a:xfrm>
            <a:prstGeom prst="rect">
              <a:avLst/>
            </a:prstGeom>
            <a:noFill/>
            <a:ln>
              <a:noFill/>
            </a:ln>
          </p:spPr>
        </p:pic>
        <p:pic>
          <p:nvPicPr>
            <p:cNvPr descr="preencoded.png" id="714" name="Google Shape;714;g3f6f72b6ea2_0_666"/>
            <p:cNvPicPr preferRelativeResize="0"/>
            <p:nvPr/>
          </p:nvPicPr>
          <p:blipFill rotWithShape="1">
            <a:blip r:embed="rId10">
              <a:alphaModFix/>
            </a:blip>
            <a:srcRect b="0" l="0" r="0" t="0"/>
            <a:stretch/>
          </p:blipFill>
          <p:spPr>
            <a:xfrm rot="10800000">
              <a:off x="-25698272" y="-19304229"/>
              <a:ext cx="663786" cy="663787"/>
            </a:xfrm>
            <a:prstGeom prst="rect">
              <a:avLst/>
            </a:prstGeom>
            <a:noFill/>
            <a:ln>
              <a:noFill/>
            </a:ln>
          </p:spPr>
        </p:pic>
        <p:pic>
          <p:nvPicPr>
            <p:cNvPr descr="preencoded.png" id="715" name="Google Shape;715;g3f6f72b6ea2_0_666"/>
            <p:cNvPicPr preferRelativeResize="0"/>
            <p:nvPr/>
          </p:nvPicPr>
          <p:blipFill rotWithShape="1">
            <a:blip r:embed="rId6">
              <a:alphaModFix/>
            </a:blip>
            <a:srcRect b="0" l="0" r="0" t="0"/>
            <a:stretch/>
          </p:blipFill>
          <p:spPr>
            <a:xfrm rot="10800000">
              <a:off x="-12379995" y="-24168788"/>
              <a:ext cx="663787" cy="663787"/>
            </a:xfrm>
            <a:prstGeom prst="rect">
              <a:avLst/>
            </a:prstGeom>
            <a:noFill/>
            <a:ln>
              <a:noFill/>
            </a:ln>
          </p:spPr>
        </p:pic>
      </p:grpSp>
      <p:grpSp>
        <p:nvGrpSpPr>
          <p:cNvPr id="716" name="Google Shape;716;g3f6f72b6ea2_0_666"/>
          <p:cNvGrpSpPr/>
          <p:nvPr/>
        </p:nvGrpSpPr>
        <p:grpSpPr>
          <a:xfrm>
            <a:off x="17640300" y="7994925"/>
            <a:ext cx="596549" cy="2063476"/>
            <a:chOff x="17640300" y="7994925"/>
            <a:chExt cx="596549" cy="2063476"/>
          </a:xfrm>
        </p:grpSpPr>
        <p:pic>
          <p:nvPicPr>
            <p:cNvPr descr="preencoded.png" id="717" name="Google Shape;717;g3f6f72b6ea2_0_666"/>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718" name="Google Shape;718;g3f6f72b6ea2_0_66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719" name="Google Shape;719;g3f6f72b6ea2_0_666"/>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12">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pic>
        <p:nvPicPr>
          <p:cNvPr descr="preencoded.png" id="720" name="Google Shape;720;g3f6f72b6ea2_0_666"/>
          <p:cNvPicPr preferRelativeResize="0"/>
          <p:nvPr/>
        </p:nvPicPr>
        <p:blipFill rotWithShape="1">
          <a:blip r:embed="rId13">
            <a:alphaModFix/>
          </a:blip>
          <a:srcRect b="0" l="0" r="0" t="0"/>
          <a:stretch/>
        </p:blipFill>
        <p:spPr>
          <a:xfrm>
            <a:off x="1714500" y="723900"/>
            <a:ext cx="6496050" cy="8829675"/>
          </a:xfrm>
          <a:prstGeom prst="rect">
            <a:avLst/>
          </a:prstGeom>
          <a:noFill/>
          <a:ln>
            <a:noFill/>
          </a:ln>
        </p:spPr>
      </p:pic>
      <p:grpSp>
        <p:nvGrpSpPr>
          <p:cNvPr id="721" name="Google Shape;721;g3f6f72b6ea2_0_666"/>
          <p:cNvGrpSpPr/>
          <p:nvPr/>
        </p:nvGrpSpPr>
        <p:grpSpPr>
          <a:xfrm>
            <a:off x="8601075" y="1981200"/>
            <a:ext cx="7153200" cy="6431400"/>
            <a:chOff x="8601075" y="1981200"/>
            <a:chExt cx="7153200" cy="6431400"/>
          </a:xfrm>
        </p:grpSpPr>
        <p:sp>
          <p:nvSpPr>
            <p:cNvPr id="722" name="Google Shape;722;g3f6f72b6ea2_0_666"/>
            <p:cNvSpPr/>
            <p:nvPr/>
          </p:nvSpPr>
          <p:spPr>
            <a:xfrm>
              <a:off x="8601075" y="1981200"/>
              <a:ext cx="7153200" cy="255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Thank you for choosing EaTemp</a:t>
              </a:r>
              <a:endParaRPr b="0" i="0" sz="6000" u="none" cap="none" strike="noStrike">
                <a:solidFill>
                  <a:schemeClr val="dk1"/>
                </a:solidFill>
                <a:latin typeface="Calibri"/>
                <a:ea typeface="Calibri"/>
                <a:cs typeface="Calibri"/>
                <a:sym typeface="Calibri"/>
              </a:endParaRPr>
            </a:p>
          </p:txBody>
        </p:sp>
        <p:sp>
          <p:nvSpPr>
            <p:cNvPr id="723" name="Google Shape;723;g3f6f72b6ea2_0_666"/>
            <p:cNvSpPr/>
            <p:nvPr/>
          </p:nvSpPr>
          <p:spPr>
            <a:xfrm>
              <a:off x="8601075" y="4724400"/>
              <a:ext cx="7061700" cy="36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spcBef>
                  <a:spcPts val="120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47" name="Shape 47"/>
        <p:cNvGrpSpPr/>
        <p:nvPr/>
      </p:nvGrpSpPr>
      <p:grpSpPr>
        <a:xfrm>
          <a:off x="0" y="0"/>
          <a:ext cx="0" cy="0"/>
          <a:chOff x="0" y="0"/>
          <a:chExt cx="0" cy="0"/>
        </a:xfrm>
      </p:grpSpPr>
      <p:pic>
        <p:nvPicPr>
          <p:cNvPr descr="preencoded.png" id="48" name="Google Shape;48;g3f6f72b6ea2_0_31"/>
          <p:cNvPicPr preferRelativeResize="0"/>
          <p:nvPr/>
        </p:nvPicPr>
        <p:blipFill rotWithShape="1">
          <a:blip r:embed="rId3">
            <a:alphaModFix/>
          </a:blip>
          <a:srcRect b="0" l="0" r="0" t="0"/>
          <a:stretch/>
        </p:blipFill>
        <p:spPr>
          <a:xfrm>
            <a:off x="0" y="0"/>
            <a:ext cx="11496675" cy="5524500"/>
          </a:xfrm>
          <a:prstGeom prst="rect">
            <a:avLst/>
          </a:prstGeom>
          <a:noFill/>
          <a:ln>
            <a:noFill/>
          </a:ln>
        </p:spPr>
      </p:pic>
      <p:pic>
        <p:nvPicPr>
          <p:cNvPr descr="preencoded.png" id="49" name="Google Shape;49;g3f6f72b6ea2_0_31"/>
          <p:cNvPicPr preferRelativeResize="0"/>
          <p:nvPr/>
        </p:nvPicPr>
        <p:blipFill rotWithShape="1">
          <a:blip r:embed="rId4">
            <a:alphaModFix/>
          </a:blip>
          <a:srcRect b="0" l="0" r="0" t="0"/>
          <a:stretch/>
        </p:blipFill>
        <p:spPr>
          <a:xfrm>
            <a:off x="11830050" y="2409825"/>
            <a:ext cx="6457950" cy="7877175"/>
          </a:xfrm>
          <a:prstGeom prst="rect">
            <a:avLst/>
          </a:prstGeom>
          <a:noFill/>
          <a:ln>
            <a:noFill/>
          </a:ln>
        </p:spPr>
      </p:pic>
      <p:grpSp>
        <p:nvGrpSpPr>
          <p:cNvPr id="50" name="Google Shape;50;g3f6f72b6ea2_0_31"/>
          <p:cNvGrpSpPr/>
          <p:nvPr/>
        </p:nvGrpSpPr>
        <p:grpSpPr>
          <a:xfrm>
            <a:off x="17640300" y="7994925"/>
            <a:ext cx="596549" cy="2063476"/>
            <a:chOff x="17640300" y="7994925"/>
            <a:chExt cx="596549" cy="2063476"/>
          </a:xfrm>
        </p:grpSpPr>
        <p:pic>
          <p:nvPicPr>
            <p:cNvPr descr="preencoded.png" id="51" name="Google Shape;51;g3f6f72b6ea2_0_3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2" name="Google Shape;52;g3f6f72b6ea2_0_3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3" name="Google Shape;53;g3f6f72b6ea2_0_31"/>
          <p:cNvSpPr/>
          <p:nvPr/>
        </p:nvSpPr>
        <p:spPr>
          <a:xfrm>
            <a:off x="3648075" y="485775"/>
            <a:ext cx="11418600" cy="225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Table of Contents</a:t>
            </a:r>
            <a:endParaRPr b="0" i="0" sz="9600" u="none" cap="none" strike="noStrike">
              <a:solidFill>
                <a:schemeClr val="dk1"/>
              </a:solidFill>
              <a:latin typeface="Calibri"/>
              <a:ea typeface="Calibri"/>
              <a:cs typeface="Calibri"/>
              <a:sym typeface="Calibri"/>
            </a:endParaRPr>
          </a:p>
        </p:txBody>
      </p:sp>
      <p:grpSp>
        <p:nvGrpSpPr>
          <p:cNvPr id="54" name="Google Shape;54;g3f6f72b6ea2_0_31"/>
          <p:cNvGrpSpPr/>
          <p:nvPr/>
        </p:nvGrpSpPr>
        <p:grpSpPr>
          <a:xfrm>
            <a:off x="3867150" y="3038475"/>
            <a:ext cx="1219200" cy="1219200"/>
            <a:chOff x="3867150" y="3038475"/>
            <a:chExt cx="1219200" cy="1219200"/>
          </a:xfrm>
        </p:grpSpPr>
        <p:sp>
          <p:nvSpPr>
            <p:cNvPr id="55" name="Google Shape;55;g3f6f72b6ea2_0_31"/>
            <p:cNvSpPr/>
            <p:nvPr/>
          </p:nvSpPr>
          <p:spPr>
            <a:xfrm>
              <a:off x="3867150" y="3038475"/>
              <a:ext cx="1219200" cy="1219200"/>
            </a:xfrm>
            <a:prstGeom prst="ellipse">
              <a:avLst/>
            </a:prstGeom>
            <a:noFill/>
            <a:ln cap="flat" cmpd="sng" w="9525">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f6f72b6ea2_0_31"/>
            <p:cNvSpPr/>
            <p:nvPr/>
          </p:nvSpPr>
          <p:spPr>
            <a:xfrm>
              <a:off x="4158615" y="3225165"/>
              <a:ext cx="6363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01</a:t>
              </a:r>
              <a:endParaRPr b="0" i="0" sz="3600" u="none" cap="none" strike="noStrike">
                <a:solidFill>
                  <a:schemeClr val="dk1"/>
                </a:solidFill>
                <a:latin typeface="Calibri"/>
                <a:ea typeface="Calibri"/>
                <a:cs typeface="Calibri"/>
                <a:sym typeface="Calibri"/>
              </a:endParaRPr>
            </a:p>
          </p:txBody>
        </p:sp>
      </p:grpSp>
      <p:grpSp>
        <p:nvGrpSpPr>
          <p:cNvPr id="57" name="Google Shape;57;g3f6f72b6ea2_0_31"/>
          <p:cNvGrpSpPr/>
          <p:nvPr/>
        </p:nvGrpSpPr>
        <p:grpSpPr>
          <a:xfrm>
            <a:off x="5238750" y="3038475"/>
            <a:ext cx="4539600" cy="1326000"/>
            <a:chOff x="5238750" y="3038475"/>
            <a:chExt cx="4539600" cy="1326000"/>
          </a:xfrm>
        </p:grpSpPr>
        <p:sp>
          <p:nvSpPr>
            <p:cNvPr id="58" name="Google Shape;58;g3f6f72b6ea2_0_31"/>
            <p:cNvSpPr/>
            <p:nvPr/>
          </p:nvSpPr>
          <p:spPr>
            <a:xfrm>
              <a:off x="5238750" y="3038475"/>
              <a:ext cx="45396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Introduction</a:t>
              </a:r>
              <a:endParaRPr b="0" i="0" sz="3600" u="none" cap="none" strike="noStrike">
                <a:solidFill>
                  <a:schemeClr val="dk1"/>
                </a:solidFill>
                <a:latin typeface="Calibri"/>
                <a:ea typeface="Calibri"/>
                <a:cs typeface="Calibri"/>
                <a:sym typeface="Calibri"/>
              </a:endParaRPr>
            </a:p>
          </p:txBody>
        </p:sp>
        <p:sp>
          <p:nvSpPr>
            <p:cNvPr id="59" name="Google Shape;59;g3f6f72b6ea2_0_31"/>
            <p:cNvSpPr/>
            <p:nvPr/>
          </p:nvSpPr>
          <p:spPr>
            <a:xfrm>
              <a:off x="5238750" y="3800475"/>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60" name="Google Shape;60;g3f6f72b6ea2_0_31"/>
          <p:cNvGrpSpPr/>
          <p:nvPr/>
        </p:nvGrpSpPr>
        <p:grpSpPr>
          <a:xfrm>
            <a:off x="9467850" y="3038475"/>
            <a:ext cx="1219200" cy="1219200"/>
            <a:chOff x="9467850" y="3038475"/>
            <a:chExt cx="1219200" cy="1219200"/>
          </a:xfrm>
        </p:grpSpPr>
        <p:sp>
          <p:nvSpPr>
            <p:cNvPr id="61" name="Google Shape;61;g3f6f72b6ea2_0_31"/>
            <p:cNvSpPr/>
            <p:nvPr/>
          </p:nvSpPr>
          <p:spPr>
            <a:xfrm>
              <a:off x="9467850" y="3038475"/>
              <a:ext cx="1219200" cy="1219200"/>
            </a:xfrm>
            <a:prstGeom prst="ellipse">
              <a:avLst/>
            </a:prstGeom>
            <a:solidFill>
              <a:srgbClr val="FF78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f6f72b6ea2_0_31"/>
            <p:cNvSpPr/>
            <p:nvPr/>
          </p:nvSpPr>
          <p:spPr>
            <a:xfrm>
              <a:off x="9716453" y="3225165"/>
              <a:ext cx="7221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02</a:t>
              </a:r>
              <a:endParaRPr b="0" i="0" sz="3600" u="none" cap="none" strike="noStrike">
                <a:solidFill>
                  <a:schemeClr val="dk1"/>
                </a:solidFill>
                <a:latin typeface="Calibri"/>
                <a:ea typeface="Calibri"/>
                <a:cs typeface="Calibri"/>
                <a:sym typeface="Calibri"/>
              </a:endParaRPr>
            </a:p>
          </p:txBody>
        </p:sp>
      </p:grpSp>
      <p:grpSp>
        <p:nvGrpSpPr>
          <p:cNvPr id="63" name="Google Shape;63;g3f6f72b6ea2_0_31"/>
          <p:cNvGrpSpPr/>
          <p:nvPr/>
        </p:nvGrpSpPr>
        <p:grpSpPr>
          <a:xfrm>
            <a:off x="10839450" y="3038475"/>
            <a:ext cx="4206300" cy="1326000"/>
            <a:chOff x="10839450" y="3038475"/>
            <a:chExt cx="4206300" cy="1326000"/>
          </a:xfrm>
        </p:grpSpPr>
        <p:sp>
          <p:nvSpPr>
            <p:cNvPr id="64" name="Google Shape;64;g3f6f72b6ea2_0_31"/>
            <p:cNvSpPr/>
            <p:nvPr/>
          </p:nvSpPr>
          <p:spPr>
            <a:xfrm>
              <a:off x="10839450" y="3038475"/>
              <a:ext cx="42063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Encounters</a:t>
              </a:r>
              <a:endParaRPr b="0" i="0" sz="3600" u="none" cap="none" strike="noStrike">
                <a:solidFill>
                  <a:schemeClr val="dk1"/>
                </a:solidFill>
                <a:latin typeface="Calibri"/>
                <a:ea typeface="Calibri"/>
                <a:cs typeface="Calibri"/>
                <a:sym typeface="Calibri"/>
              </a:endParaRPr>
            </a:p>
          </p:txBody>
        </p:sp>
        <p:sp>
          <p:nvSpPr>
            <p:cNvPr id="65" name="Google Shape;65;g3f6f72b6ea2_0_31"/>
            <p:cNvSpPr/>
            <p:nvPr/>
          </p:nvSpPr>
          <p:spPr>
            <a:xfrm>
              <a:off x="10839450" y="3800475"/>
              <a:ext cx="41757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66" name="Google Shape;66;g3f6f72b6ea2_0_31"/>
          <p:cNvGrpSpPr/>
          <p:nvPr/>
        </p:nvGrpSpPr>
        <p:grpSpPr>
          <a:xfrm>
            <a:off x="3867150" y="5276850"/>
            <a:ext cx="1219200" cy="1219200"/>
            <a:chOff x="3867150" y="5276850"/>
            <a:chExt cx="1219200" cy="1219200"/>
          </a:xfrm>
        </p:grpSpPr>
        <p:sp>
          <p:nvSpPr>
            <p:cNvPr id="67" name="Google Shape;67;g3f6f72b6ea2_0_31"/>
            <p:cNvSpPr/>
            <p:nvPr/>
          </p:nvSpPr>
          <p:spPr>
            <a:xfrm>
              <a:off x="3867150" y="5276850"/>
              <a:ext cx="1219200" cy="1219200"/>
            </a:xfrm>
            <a:prstGeom prst="ellipse">
              <a:avLst/>
            </a:prstGeom>
            <a:solidFill>
              <a:srgbClr val="FF78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f6f72b6ea2_0_31"/>
            <p:cNvSpPr/>
            <p:nvPr/>
          </p:nvSpPr>
          <p:spPr>
            <a:xfrm>
              <a:off x="4106228" y="5463540"/>
              <a:ext cx="7410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03</a:t>
              </a:r>
              <a:endParaRPr b="0" i="0" sz="3600" u="none" cap="none" strike="noStrike">
                <a:solidFill>
                  <a:schemeClr val="dk1"/>
                </a:solidFill>
                <a:latin typeface="Calibri"/>
                <a:ea typeface="Calibri"/>
                <a:cs typeface="Calibri"/>
                <a:sym typeface="Calibri"/>
              </a:endParaRPr>
            </a:p>
          </p:txBody>
        </p:sp>
      </p:grpSp>
      <p:grpSp>
        <p:nvGrpSpPr>
          <p:cNvPr id="69" name="Google Shape;69;g3f6f72b6ea2_0_31"/>
          <p:cNvGrpSpPr/>
          <p:nvPr/>
        </p:nvGrpSpPr>
        <p:grpSpPr>
          <a:xfrm>
            <a:off x="5238750" y="5276850"/>
            <a:ext cx="4206300" cy="1326000"/>
            <a:chOff x="5238750" y="5276850"/>
            <a:chExt cx="4206300" cy="1326000"/>
          </a:xfrm>
        </p:grpSpPr>
        <p:sp>
          <p:nvSpPr>
            <p:cNvPr id="70" name="Google Shape;70;g3f6f72b6ea2_0_31"/>
            <p:cNvSpPr/>
            <p:nvPr/>
          </p:nvSpPr>
          <p:spPr>
            <a:xfrm>
              <a:off x="5238750" y="5276850"/>
              <a:ext cx="42063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Wonders</a:t>
              </a:r>
              <a:endParaRPr b="0" i="0" sz="3600" u="none" cap="none" strike="noStrike">
                <a:solidFill>
                  <a:schemeClr val="dk1"/>
                </a:solidFill>
                <a:latin typeface="Calibri"/>
                <a:ea typeface="Calibri"/>
                <a:cs typeface="Calibri"/>
                <a:sym typeface="Calibri"/>
              </a:endParaRPr>
            </a:p>
          </p:txBody>
        </p:sp>
        <p:sp>
          <p:nvSpPr>
            <p:cNvPr id="71" name="Google Shape;71;g3f6f72b6ea2_0_31"/>
            <p:cNvSpPr/>
            <p:nvPr/>
          </p:nvSpPr>
          <p:spPr>
            <a:xfrm>
              <a:off x="5238750" y="6038850"/>
              <a:ext cx="41757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72" name="Google Shape;72;g3f6f72b6ea2_0_31"/>
          <p:cNvGrpSpPr/>
          <p:nvPr/>
        </p:nvGrpSpPr>
        <p:grpSpPr>
          <a:xfrm>
            <a:off x="9467850" y="5276850"/>
            <a:ext cx="1219200" cy="1219200"/>
            <a:chOff x="9467850" y="5276850"/>
            <a:chExt cx="1219200" cy="1219200"/>
          </a:xfrm>
        </p:grpSpPr>
        <p:sp>
          <p:nvSpPr>
            <p:cNvPr id="73" name="Google Shape;73;g3f6f72b6ea2_0_31"/>
            <p:cNvSpPr/>
            <p:nvPr/>
          </p:nvSpPr>
          <p:spPr>
            <a:xfrm>
              <a:off x="9467850" y="5276850"/>
              <a:ext cx="1219200" cy="1219200"/>
            </a:xfrm>
            <a:prstGeom prst="ellipse">
              <a:avLst/>
            </a:prstGeom>
            <a:noFill/>
            <a:ln cap="flat" cmpd="sng" w="9525">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3f6f72b6ea2_0_31"/>
            <p:cNvSpPr/>
            <p:nvPr/>
          </p:nvSpPr>
          <p:spPr>
            <a:xfrm>
              <a:off x="9692640" y="5463540"/>
              <a:ext cx="7695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04</a:t>
              </a:r>
              <a:endParaRPr b="0" i="0" sz="3600" u="none" cap="none" strike="noStrike">
                <a:solidFill>
                  <a:schemeClr val="dk1"/>
                </a:solidFill>
                <a:latin typeface="Calibri"/>
                <a:ea typeface="Calibri"/>
                <a:cs typeface="Calibri"/>
                <a:sym typeface="Calibri"/>
              </a:endParaRPr>
            </a:p>
          </p:txBody>
        </p:sp>
      </p:grpSp>
      <p:grpSp>
        <p:nvGrpSpPr>
          <p:cNvPr id="75" name="Google Shape;75;g3f6f72b6ea2_0_31"/>
          <p:cNvGrpSpPr/>
          <p:nvPr/>
        </p:nvGrpSpPr>
        <p:grpSpPr>
          <a:xfrm>
            <a:off x="10839450" y="5276850"/>
            <a:ext cx="4539600" cy="1326000"/>
            <a:chOff x="10839450" y="5276850"/>
            <a:chExt cx="4539600" cy="1326000"/>
          </a:xfrm>
        </p:grpSpPr>
        <p:sp>
          <p:nvSpPr>
            <p:cNvPr id="76" name="Google Shape;76;g3f6f72b6ea2_0_31"/>
            <p:cNvSpPr/>
            <p:nvPr/>
          </p:nvSpPr>
          <p:spPr>
            <a:xfrm>
              <a:off x="10839450" y="5276850"/>
              <a:ext cx="45396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a:t>
              </a:r>
              <a:endParaRPr b="0" i="0" sz="3600" u="none" cap="none" strike="noStrike">
                <a:solidFill>
                  <a:schemeClr val="dk1"/>
                </a:solidFill>
                <a:latin typeface="Calibri"/>
                <a:ea typeface="Calibri"/>
                <a:cs typeface="Calibri"/>
                <a:sym typeface="Calibri"/>
              </a:endParaRPr>
            </a:p>
          </p:txBody>
        </p:sp>
        <p:sp>
          <p:nvSpPr>
            <p:cNvPr id="77" name="Google Shape;77;g3f6f72b6ea2_0_31"/>
            <p:cNvSpPr/>
            <p:nvPr/>
          </p:nvSpPr>
          <p:spPr>
            <a:xfrm>
              <a:off x="10839450" y="6038850"/>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grpSp>
        <p:nvGrpSpPr>
          <p:cNvPr id="78" name="Google Shape;78;g3f6f72b6ea2_0_31"/>
          <p:cNvGrpSpPr/>
          <p:nvPr/>
        </p:nvGrpSpPr>
        <p:grpSpPr>
          <a:xfrm>
            <a:off x="3867150" y="7515225"/>
            <a:ext cx="1219200" cy="1219200"/>
            <a:chOff x="3867150" y="7515225"/>
            <a:chExt cx="1219200" cy="1219200"/>
          </a:xfrm>
        </p:grpSpPr>
        <p:sp>
          <p:nvSpPr>
            <p:cNvPr id="79" name="Google Shape;79;g3f6f72b6ea2_0_31"/>
            <p:cNvSpPr/>
            <p:nvPr/>
          </p:nvSpPr>
          <p:spPr>
            <a:xfrm>
              <a:off x="3867150" y="7515225"/>
              <a:ext cx="1219200" cy="1219200"/>
            </a:xfrm>
            <a:prstGeom prst="ellipse">
              <a:avLst/>
            </a:prstGeom>
            <a:noFill/>
            <a:ln cap="flat" cmpd="sng" w="9525">
              <a:solidFill>
                <a:srgbClr val="FF788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3f6f72b6ea2_0_31"/>
            <p:cNvSpPr/>
            <p:nvPr/>
          </p:nvSpPr>
          <p:spPr>
            <a:xfrm>
              <a:off x="4101465" y="7701915"/>
              <a:ext cx="7506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06</a:t>
              </a:r>
              <a:endParaRPr b="0" i="0" sz="3600" u="none" cap="none" strike="noStrike">
                <a:solidFill>
                  <a:schemeClr val="dk1"/>
                </a:solidFill>
                <a:latin typeface="Calibri"/>
                <a:ea typeface="Calibri"/>
                <a:cs typeface="Calibri"/>
                <a:sym typeface="Calibri"/>
              </a:endParaRPr>
            </a:p>
          </p:txBody>
        </p:sp>
      </p:grpSp>
      <p:grpSp>
        <p:nvGrpSpPr>
          <p:cNvPr id="81" name="Google Shape;81;g3f6f72b6ea2_0_31"/>
          <p:cNvGrpSpPr/>
          <p:nvPr/>
        </p:nvGrpSpPr>
        <p:grpSpPr>
          <a:xfrm>
            <a:off x="5238750" y="7515225"/>
            <a:ext cx="4539600" cy="1326000"/>
            <a:chOff x="5238750" y="7515225"/>
            <a:chExt cx="4539600" cy="1326000"/>
          </a:xfrm>
        </p:grpSpPr>
        <p:sp>
          <p:nvSpPr>
            <p:cNvPr id="82" name="Google Shape;82;g3f6f72b6ea2_0_31"/>
            <p:cNvSpPr/>
            <p:nvPr/>
          </p:nvSpPr>
          <p:spPr>
            <a:xfrm>
              <a:off x="5238750" y="7515225"/>
              <a:ext cx="45396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Adventure</a:t>
              </a:r>
              <a:endParaRPr b="0" i="0" sz="3600" u="none" cap="none" strike="noStrike">
                <a:solidFill>
                  <a:schemeClr val="dk1"/>
                </a:solidFill>
                <a:latin typeface="Calibri"/>
                <a:ea typeface="Calibri"/>
                <a:cs typeface="Calibri"/>
                <a:sym typeface="Calibri"/>
              </a:endParaRPr>
            </a:p>
          </p:txBody>
        </p:sp>
        <p:sp>
          <p:nvSpPr>
            <p:cNvPr id="83" name="Google Shape;83;g3f6f72b6ea2_0_31"/>
            <p:cNvSpPr/>
            <p:nvPr/>
          </p:nvSpPr>
          <p:spPr>
            <a:xfrm>
              <a:off x="5238750" y="8277225"/>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Happily Ever After</a:t>
              </a:r>
              <a:endParaRPr b="0" i="0" sz="2400" u="none" cap="none" strike="noStrike">
                <a:solidFill>
                  <a:schemeClr val="dk1"/>
                </a:solidFill>
                <a:latin typeface="Calibri"/>
                <a:ea typeface="Calibri"/>
                <a:cs typeface="Calibri"/>
                <a:sym typeface="Calibri"/>
              </a:endParaRPr>
            </a:p>
          </p:txBody>
        </p:sp>
      </p:grpSp>
      <p:grpSp>
        <p:nvGrpSpPr>
          <p:cNvPr id="84" name="Google Shape;84;g3f6f72b6ea2_0_31"/>
          <p:cNvGrpSpPr/>
          <p:nvPr/>
        </p:nvGrpSpPr>
        <p:grpSpPr>
          <a:xfrm>
            <a:off x="9467850" y="7515225"/>
            <a:ext cx="1219200" cy="1219200"/>
            <a:chOff x="9467850" y="7515225"/>
            <a:chExt cx="1219200" cy="1219200"/>
          </a:xfrm>
        </p:grpSpPr>
        <p:sp>
          <p:nvSpPr>
            <p:cNvPr id="85" name="Google Shape;85;g3f6f72b6ea2_0_31"/>
            <p:cNvSpPr/>
            <p:nvPr/>
          </p:nvSpPr>
          <p:spPr>
            <a:xfrm>
              <a:off x="9467850" y="7515225"/>
              <a:ext cx="1219200" cy="1219200"/>
            </a:xfrm>
            <a:prstGeom prst="ellipse">
              <a:avLst/>
            </a:prstGeom>
            <a:solidFill>
              <a:srgbClr val="FF788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3f6f72b6ea2_0_31"/>
            <p:cNvSpPr/>
            <p:nvPr/>
          </p:nvSpPr>
          <p:spPr>
            <a:xfrm>
              <a:off x="9702165" y="7701915"/>
              <a:ext cx="750600" cy="84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oppins"/>
                <a:buNone/>
              </a:pPr>
              <a:r>
                <a:rPr b="1" i="0" lang="en-US" sz="3600" u="none" cap="none" strike="noStrike">
                  <a:solidFill>
                    <a:srgbClr val="FFFFFF"/>
                  </a:solidFill>
                  <a:latin typeface="Poppins"/>
                  <a:ea typeface="Poppins"/>
                  <a:cs typeface="Poppins"/>
                  <a:sym typeface="Poppins"/>
                </a:rPr>
                <a:t>06</a:t>
              </a:r>
              <a:endParaRPr b="0" i="0" sz="3600" u="none" cap="none" strike="noStrike">
                <a:solidFill>
                  <a:schemeClr val="dk1"/>
                </a:solidFill>
                <a:latin typeface="Calibri"/>
                <a:ea typeface="Calibri"/>
                <a:cs typeface="Calibri"/>
                <a:sym typeface="Calibri"/>
              </a:endParaRPr>
            </a:p>
          </p:txBody>
        </p:sp>
      </p:grpSp>
      <p:grpSp>
        <p:nvGrpSpPr>
          <p:cNvPr id="87" name="Google Shape;87;g3f6f72b6ea2_0_31"/>
          <p:cNvGrpSpPr/>
          <p:nvPr/>
        </p:nvGrpSpPr>
        <p:grpSpPr>
          <a:xfrm>
            <a:off x="10839450" y="7515225"/>
            <a:ext cx="4206300" cy="1326000"/>
            <a:chOff x="10839450" y="7515225"/>
            <a:chExt cx="4206300" cy="1326000"/>
          </a:xfrm>
        </p:grpSpPr>
        <p:sp>
          <p:nvSpPr>
            <p:cNvPr id="88" name="Google Shape;88;g3f6f72b6ea2_0_31"/>
            <p:cNvSpPr/>
            <p:nvPr/>
          </p:nvSpPr>
          <p:spPr>
            <a:xfrm>
              <a:off x="10839450" y="7515225"/>
              <a:ext cx="42063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Conclusion</a:t>
              </a:r>
              <a:endParaRPr b="0" i="0" sz="3600" u="none" cap="none" strike="noStrike">
                <a:solidFill>
                  <a:schemeClr val="dk1"/>
                </a:solidFill>
                <a:latin typeface="Calibri"/>
                <a:ea typeface="Calibri"/>
                <a:cs typeface="Calibri"/>
                <a:sym typeface="Calibri"/>
              </a:endParaRPr>
            </a:p>
          </p:txBody>
        </p:sp>
        <p:sp>
          <p:nvSpPr>
            <p:cNvPr id="89" name="Google Shape;89;g3f6f72b6ea2_0_31"/>
            <p:cNvSpPr/>
            <p:nvPr/>
          </p:nvSpPr>
          <p:spPr>
            <a:xfrm>
              <a:off x="10839450" y="8277225"/>
              <a:ext cx="41757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Embrace the Fantasy</a:t>
              </a:r>
              <a:endParaRPr b="0" i="0" sz="2400" u="none" cap="none" strike="noStrike">
                <a:solidFill>
                  <a:schemeClr val="dk1"/>
                </a:solidFill>
                <a:latin typeface="Calibri"/>
                <a:ea typeface="Calibri"/>
                <a:cs typeface="Calibri"/>
                <a:sym typeface="Calibri"/>
              </a:endParaRPr>
            </a:p>
          </p:txBody>
        </p:sp>
      </p:grpSp>
      <p:pic>
        <p:nvPicPr>
          <p:cNvPr descr="preencoded.png" id="90" name="Google Shape;90;g3f6f72b6ea2_0_31"/>
          <p:cNvPicPr preferRelativeResize="0"/>
          <p:nvPr/>
        </p:nvPicPr>
        <p:blipFill rotWithShape="1">
          <a:blip r:embed="rId6">
            <a:alphaModFix/>
          </a:blip>
          <a:srcRect b="0" l="0" r="0" t="0"/>
          <a:stretch/>
        </p:blipFill>
        <p:spPr>
          <a:xfrm>
            <a:off x="0" y="2457450"/>
            <a:ext cx="2801230" cy="6175951"/>
          </a:xfrm>
          <a:prstGeom prst="rect">
            <a:avLst/>
          </a:prstGeom>
          <a:noFill/>
          <a:ln>
            <a:noFill/>
          </a:ln>
        </p:spPr>
      </p:pic>
      <p:pic>
        <p:nvPicPr>
          <p:cNvPr descr="preencoded.png" id="91" name="Google Shape;91;g3f6f72b6ea2_0_31"/>
          <p:cNvPicPr preferRelativeResize="0"/>
          <p:nvPr/>
        </p:nvPicPr>
        <p:blipFill rotWithShape="1">
          <a:blip r:embed="rId7">
            <a:alphaModFix/>
          </a:blip>
          <a:srcRect b="0" l="0" r="0" t="0"/>
          <a:stretch/>
        </p:blipFill>
        <p:spPr>
          <a:xfrm>
            <a:off x="14582775" y="6534150"/>
            <a:ext cx="2889322" cy="298766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96" name="Shape 96"/>
        <p:cNvGrpSpPr/>
        <p:nvPr/>
      </p:nvGrpSpPr>
      <p:grpSpPr>
        <a:xfrm>
          <a:off x="0" y="0"/>
          <a:ext cx="0" cy="0"/>
          <a:chOff x="0" y="0"/>
          <a:chExt cx="0" cy="0"/>
        </a:xfrm>
      </p:grpSpPr>
      <p:pic>
        <p:nvPicPr>
          <p:cNvPr descr="preencoded.png" id="97" name="Google Shape;97;g3f6f72b6ea2_0_79"/>
          <p:cNvPicPr preferRelativeResize="0"/>
          <p:nvPr/>
        </p:nvPicPr>
        <p:blipFill rotWithShape="1">
          <a:blip r:embed="rId3">
            <a:alphaModFix/>
          </a:blip>
          <a:srcRect b="0" l="0" r="0" t="0"/>
          <a:stretch/>
        </p:blipFill>
        <p:spPr>
          <a:xfrm rot="10800000">
            <a:off x="-27702773" y="-824350"/>
            <a:ext cx="14670308" cy="13517157"/>
          </a:xfrm>
          <a:prstGeom prst="rect">
            <a:avLst/>
          </a:prstGeom>
          <a:noFill/>
          <a:ln>
            <a:noFill/>
          </a:ln>
        </p:spPr>
      </p:pic>
      <p:grpSp>
        <p:nvGrpSpPr>
          <p:cNvPr id="98" name="Google Shape;98;g3f6f72b6ea2_0_79"/>
          <p:cNvGrpSpPr/>
          <p:nvPr/>
        </p:nvGrpSpPr>
        <p:grpSpPr>
          <a:xfrm>
            <a:off x="-27904217" y="-1647824"/>
            <a:ext cx="14539728" cy="12614751"/>
            <a:chOff x="-27904217" y="-1647824"/>
            <a:chExt cx="14539728" cy="12614751"/>
          </a:xfrm>
        </p:grpSpPr>
        <p:pic>
          <p:nvPicPr>
            <p:cNvPr descr="preencoded.png" id="99" name="Google Shape;99;g3f6f72b6ea2_0_79"/>
            <p:cNvPicPr preferRelativeResize="0"/>
            <p:nvPr/>
          </p:nvPicPr>
          <p:blipFill rotWithShape="1">
            <a:blip r:embed="rId4">
              <a:alphaModFix/>
            </a:blip>
            <a:srcRect b="0" l="0" r="0" t="0"/>
            <a:stretch/>
          </p:blipFill>
          <p:spPr>
            <a:xfrm rot="10800000">
              <a:off x="-27241529" y="6568046"/>
              <a:ext cx="1544198" cy="1464873"/>
            </a:xfrm>
            <a:prstGeom prst="rect">
              <a:avLst/>
            </a:prstGeom>
            <a:noFill/>
            <a:ln>
              <a:noFill/>
            </a:ln>
          </p:spPr>
        </p:pic>
        <p:pic>
          <p:nvPicPr>
            <p:cNvPr descr="preencoded.png" id="100" name="Google Shape;100;g3f6f72b6ea2_0_79"/>
            <p:cNvPicPr preferRelativeResize="0"/>
            <p:nvPr/>
          </p:nvPicPr>
          <p:blipFill rotWithShape="1">
            <a:blip r:embed="rId5">
              <a:alphaModFix/>
            </a:blip>
            <a:srcRect b="0" l="0" r="0" t="0"/>
            <a:stretch/>
          </p:blipFill>
          <p:spPr>
            <a:xfrm rot="10800000">
              <a:off x="-27904217" y="5967006"/>
              <a:ext cx="663786" cy="663787"/>
            </a:xfrm>
            <a:prstGeom prst="rect">
              <a:avLst/>
            </a:prstGeom>
            <a:noFill/>
            <a:ln>
              <a:noFill/>
            </a:ln>
          </p:spPr>
        </p:pic>
        <p:pic>
          <p:nvPicPr>
            <p:cNvPr descr="preencoded.png" id="101" name="Google Shape;101;g3f6f72b6ea2_0_79"/>
            <p:cNvPicPr preferRelativeResize="0"/>
            <p:nvPr/>
          </p:nvPicPr>
          <p:blipFill rotWithShape="1">
            <a:blip r:embed="rId4">
              <a:alphaModFix/>
            </a:blip>
            <a:srcRect b="0" l="0" r="0" t="0"/>
            <a:stretch/>
          </p:blipFill>
          <p:spPr>
            <a:xfrm rot="10800000">
              <a:off x="-18208166" y="-916109"/>
              <a:ext cx="1544197" cy="1464873"/>
            </a:xfrm>
            <a:prstGeom prst="rect">
              <a:avLst/>
            </a:prstGeom>
            <a:noFill/>
            <a:ln>
              <a:noFill/>
            </a:ln>
          </p:spPr>
        </p:pic>
        <p:pic>
          <p:nvPicPr>
            <p:cNvPr descr="preencoded.png" id="102" name="Google Shape;102;g3f6f72b6ea2_0_79"/>
            <p:cNvPicPr preferRelativeResize="0"/>
            <p:nvPr/>
          </p:nvPicPr>
          <p:blipFill rotWithShape="1">
            <a:blip r:embed="rId6">
              <a:alphaModFix/>
            </a:blip>
            <a:srcRect b="0" l="0" r="0" t="0"/>
            <a:stretch/>
          </p:blipFill>
          <p:spPr>
            <a:xfrm rot="-8712899">
              <a:off x="-18871491" y="-1517704"/>
              <a:ext cx="664219" cy="664219"/>
            </a:xfrm>
            <a:prstGeom prst="rect">
              <a:avLst/>
            </a:prstGeom>
            <a:noFill/>
            <a:ln>
              <a:noFill/>
            </a:ln>
          </p:spPr>
        </p:pic>
        <p:pic>
          <p:nvPicPr>
            <p:cNvPr descr="preencoded.png" id="103" name="Google Shape;103;g3f6f72b6ea2_0_79"/>
            <p:cNvPicPr preferRelativeResize="0"/>
            <p:nvPr/>
          </p:nvPicPr>
          <p:blipFill rotWithShape="1">
            <a:blip r:embed="rId7">
              <a:alphaModFix/>
            </a:blip>
            <a:srcRect b="0" l="0" r="0" t="0"/>
            <a:stretch/>
          </p:blipFill>
          <p:spPr>
            <a:xfrm rot="10800000">
              <a:off x="-21562978" y="-50023"/>
              <a:ext cx="467643" cy="467643"/>
            </a:xfrm>
            <a:prstGeom prst="rect">
              <a:avLst/>
            </a:prstGeom>
            <a:noFill/>
            <a:ln>
              <a:noFill/>
            </a:ln>
          </p:spPr>
        </p:pic>
        <p:pic>
          <p:nvPicPr>
            <p:cNvPr descr="preencoded.png" id="104" name="Google Shape;104;g3f6f72b6ea2_0_79"/>
            <p:cNvPicPr preferRelativeResize="0"/>
            <p:nvPr/>
          </p:nvPicPr>
          <p:blipFill rotWithShape="1">
            <a:blip r:embed="rId8">
              <a:alphaModFix/>
            </a:blip>
            <a:srcRect b="0" l="0" r="0" t="0"/>
            <a:stretch/>
          </p:blipFill>
          <p:spPr>
            <a:xfrm rot="10800000">
              <a:off x="-16243859" y="10582038"/>
              <a:ext cx="385057" cy="384889"/>
            </a:xfrm>
            <a:prstGeom prst="rect">
              <a:avLst/>
            </a:prstGeom>
            <a:noFill/>
            <a:ln>
              <a:noFill/>
            </a:ln>
          </p:spPr>
        </p:pic>
        <p:pic>
          <p:nvPicPr>
            <p:cNvPr descr="preencoded.png" id="105" name="Google Shape;105;g3f6f72b6ea2_0_79"/>
            <p:cNvPicPr preferRelativeResize="0"/>
            <p:nvPr/>
          </p:nvPicPr>
          <p:blipFill rotWithShape="1">
            <a:blip r:embed="rId9">
              <a:alphaModFix/>
            </a:blip>
            <a:srcRect b="0" l="0" r="0" t="0"/>
            <a:stretch/>
          </p:blipFill>
          <p:spPr>
            <a:xfrm rot="10800000">
              <a:off x="-27346553" y="2739579"/>
              <a:ext cx="663786" cy="663787"/>
            </a:xfrm>
            <a:prstGeom prst="rect">
              <a:avLst/>
            </a:prstGeom>
            <a:noFill/>
            <a:ln>
              <a:noFill/>
            </a:ln>
          </p:spPr>
        </p:pic>
        <p:pic>
          <p:nvPicPr>
            <p:cNvPr descr="preencoded.png" id="106" name="Google Shape;106;g3f6f72b6ea2_0_79"/>
            <p:cNvPicPr preferRelativeResize="0"/>
            <p:nvPr/>
          </p:nvPicPr>
          <p:blipFill rotWithShape="1">
            <a:blip r:embed="rId5">
              <a:alphaModFix/>
            </a:blip>
            <a:srcRect b="0" l="0" r="0" t="0"/>
            <a:stretch/>
          </p:blipFill>
          <p:spPr>
            <a:xfrm rot="10800000">
              <a:off x="-14028276" y="7604136"/>
              <a:ext cx="663787" cy="663787"/>
            </a:xfrm>
            <a:prstGeom prst="rect">
              <a:avLst/>
            </a:prstGeom>
            <a:noFill/>
            <a:ln>
              <a:noFill/>
            </a:ln>
          </p:spPr>
        </p:pic>
      </p:grpSp>
      <p:grpSp>
        <p:nvGrpSpPr>
          <p:cNvPr id="107" name="Google Shape;107;g3f6f72b6ea2_0_79"/>
          <p:cNvGrpSpPr/>
          <p:nvPr/>
        </p:nvGrpSpPr>
        <p:grpSpPr>
          <a:xfrm>
            <a:off x="17640300" y="7994925"/>
            <a:ext cx="596549" cy="2063476"/>
            <a:chOff x="17640300" y="7994925"/>
            <a:chExt cx="596549" cy="2063476"/>
          </a:xfrm>
        </p:grpSpPr>
        <p:pic>
          <p:nvPicPr>
            <p:cNvPr descr="preencoded.png" id="108" name="Google Shape;108;g3f6f72b6ea2_0_79"/>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109" name="Google Shape;109;g3f6f72b6ea2_0_7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10" name="Google Shape;110;g3f6f72b6ea2_0_79"/>
          <p:cNvGrpSpPr/>
          <p:nvPr/>
        </p:nvGrpSpPr>
        <p:grpSpPr>
          <a:xfrm>
            <a:off x="7206615" y="3800475"/>
            <a:ext cx="8246700" cy="3078600"/>
            <a:chOff x="7206615" y="3800475"/>
            <a:chExt cx="8246700" cy="3078600"/>
          </a:xfrm>
        </p:grpSpPr>
        <p:sp>
          <p:nvSpPr>
            <p:cNvPr id="111" name="Google Shape;111;g3f6f72b6ea2_0_79"/>
            <p:cNvSpPr/>
            <p:nvPr/>
          </p:nvSpPr>
          <p:spPr>
            <a:xfrm>
              <a:off x="7206615" y="3800475"/>
              <a:ext cx="8246700" cy="2255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9600"/>
                <a:buFont typeface="Poppins"/>
                <a:buNone/>
              </a:pPr>
              <a:r>
                <a:rPr b="1" i="0" lang="en-US" sz="9600" u="none" cap="none" strike="noStrike">
                  <a:solidFill>
                    <a:srgbClr val="272727"/>
                  </a:solidFill>
                  <a:latin typeface="Poppins"/>
                  <a:ea typeface="Poppins"/>
                  <a:cs typeface="Poppins"/>
                  <a:sym typeface="Poppins"/>
                </a:rPr>
                <a:t>Introduction</a:t>
              </a:r>
              <a:endParaRPr b="0" i="0" sz="9600" u="none" cap="none" strike="noStrike">
                <a:solidFill>
                  <a:schemeClr val="dk1"/>
                </a:solidFill>
                <a:latin typeface="Calibri"/>
                <a:ea typeface="Calibri"/>
                <a:cs typeface="Calibri"/>
                <a:sym typeface="Calibri"/>
              </a:endParaRPr>
            </a:p>
          </p:txBody>
        </p:sp>
        <p:sp>
          <p:nvSpPr>
            <p:cNvPr id="112" name="Google Shape;112;g3f6f72b6ea2_0_79"/>
            <p:cNvSpPr/>
            <p:nvPr/>
          </p:nvSpPr>
          <p:spPr>
            <a:xfrm>
              <a:off x="7389495" y="5857875"/>
              <a:ext cx="78810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2400" u="none" cap="none" strike="noStrike">
                <a:solidFill>
                  <a:schemeClr val="dk1"/>
                </a:solidFill>
                <a:latin typeface="Calibri"/>
                <a:ea typeface="Calibri"/>
                <a:cs typeface="Calibri"/>
                <a:sym typeface="Calibri"/>
              </a:endParaRPr>
            </a:p>
          </p:txBody>
        </p:sp>
      </p:grpSp>
      <p:pic>
        <p:nvPicPr>
          <p:cNvPr descr="preencoded.png" id="113" name="Google Shape;113;g3f6f72b6ea2_0_79"/>
          <p:cNvPicPr preferRelativeResize="0"/>
          <p:nvPr/>
        </p:nvPicPr>
        <p:blipFill rotWithShape="1">
          <a:blip r:embed="rId11">
            <a:alphaModFix/>
          </a:blip>
          <a:srcRect b="0" l="0" r="0" t="0"/>
          <a:stretch/>
        </p:blipFill>
        <p:spPr>
          <a:xfrm>
            <a:off x="676275" y="1733550"/>
            <a:ext cx="6343650" cy="7096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118" name="Shape 118"/>
        <p:cNvGrpSpPr/>
        <p:nvPr/>
      </p:nvGrpSpPr>
      <p:grpSpPr>
        <a:xfrm>
          <a:off x="0" y="0"/>
          <a:ext cx="0" cy="0"/>
          <a:chOff x="0" y="0"/>
          <a:chExt cx="0" cy="0"/>
        </a:xfrm>
      </p:grpSpPr>
      <p:pic>
        <p:nvPicPr>
          <p:cNvPr descr="preencoded.png" id="119" name="Google Shape;119;g3f6f72b6ea2_0_100"/>
          <p:cNvPicPr preferRelativeResize="0"/>
          <p:nvPr/>
        </p:nvPicPr>
        <p:blipFill rotWithShape="1">
          <a:blip r:embed="rId3">
            <a:alphaModFix/>
          </a:blip>
          <a:srcRect b="0" l="0" r="0" t="0"/>
          <a:stretch/>
        </p:blipFill>
        <p:spPr>
          <a:xfrm>
            <a:off x="0" y="4762500"/>
            <a:ext cx="11496675" cy="5524500"/>
          </a:xfrm>
          <a:prstGeom prst="rect">
            <a:avLst/>
          </a:prstGeom>
          <a:noFill/>
          <a:ln>
            <a:noFill/>
          </a:ln>
        </p:spPr>
      </p:pic>
      <p:pic>
        <p:nvPicPr>
          <p:cNvPr descr="preencoded.png" id="120" name="Google Shape;120;g3f6f72b6ea2_0_100"/>
          <p:cNvPicPr preferRelativeResize="0"/>
          <p:nvPr/>
        </p:nvPicPr>
        <p:blipFill rotWithShape="1">
          <a:blip r:embed="rId4">
            <a:alphaModFix/>
          </a:blip>
          <a:srcRect b="0" l="0" r="0" t="0"/>
          <a:stretch/>
        </p:blipFill>
        <p:spPr>
          <a:xfrm>
            <a:off x="11830050" y="0"/>
            <a:ext cx="6457950" cy="7877175"/>
          </a:xfrm>
          <a:prstGeom prst="rect">
            <a:avLst/>
          </a:prstGeom>
          <a:noFill/>
          <a:ln>
            <a:noFill/>
          </a:ln>
        </p:spPr>
      </p:pic>
      <p:grpSp>
        <p:nvGrpSpPr>
          <p:cNvPr id="121" name="Google Shape;121;g3f6f72b6ea2_0_100"/>
          <p:cNvGrpSpPr/>
          <p:nvPr/>
        </p:nvGrpSpPr>
        <p:grpSpPr>
          <a:xfrm>
            <a:off x="17640300" y="7994925"/>
            <a:ext cx="596549" cy="2063476"/>
            <a:chOff x="17640300" y="7994925"/>
            <a:chExt cx="596549" cy="2063476"/>
          </a:xfrm>
        </p:grpSpPr>
        <p:pic>
          <p:nvPicPr>
            <p:cNvPr descr="preencoded.png" id="122" name="Google Shape;122;g3f6f72b6ea2_0_10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23" name="Google Shape;123;g3f6f72b6ea2_0_10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24" name="Google Shape;124;g3f6f72b6ea2_0_100"/>
          <p:cNvSpPr/>
          <p:nvPr/>
        </p:nvSpPr>
        <p:spPr>
          <a:xfrm>
            <a:off x="2219325" y="2057400"/>
            <a:ext cx="12325500" cy="140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6000"/>
              <a:buFont typeface="Poppins"/>
              <a:buNone/>
            </a:pPr>
            <a:r>
              <a:rPr b="1" i="0" lang="en-US" sz="6000" u="none" cap="none" strike="noStrike">
                <a:solidFill>
                  <a:srgbClr val="272727"/>
                </a:solidFill>
                <a:latin typeface="Poppins"/>
                <a:ea typeface="Poppins"/>
                <a:cs typeface="Poppins"/>
                <a:sym typeface="Poppins"/>
              </a:rPr>
              <a:t>The Realm of the Extraordinary</a:t>
            </a:r>
            <a:endParaRPr b="0" i="0" sz="6000" u="none" cap="none" strike="noStrike">
              <a:solidFill>
                <a:schemeClr val="dk1"/>
              </a:solidFill>
              <a:latin typeface="Calibri"/>
              <a:ea typeface="Calibri"/>
              <a:cs typeface="Calibri"/>
              <a:sym typeface="Calibri"/>
            </a:endParaRPr>
          </a:p>
        </p:txBody>
      </p:sp>
      <p:grpSp>
        <p:nvGrpSpPr>
          <p:cNvPr id="125" name="Google Shape;125;g3f6f72b6ea2_0_100"/>
          <p:cNvGrpSpPr/>
          <p:nvPr/>
        </p:nvGrpSpPr>
        <p:grpSpPr>
          <a:xfrm>
            <a:off x="2219325" y="3552825"/>
            <a:ext cx="13910175" cy="5136000"/>
            <a:chOff x="2219325" y="3552825"/>
            <a:chExt cx="13910175" cy="5136000"/>
          </a:xfrm>
        </p:grpSpPr>
        <p:sp>
          <p:nvSpPr>
            <p:cNvPr id="126" name="Google Shape;126;g3f6f72b6ea2_0_100"/>
            <p:cNvSpPr/>
            <p:nvPr/>
          </p:nvSpPr>
          <p:spPr>
            <a:xfrm>
              <a:off x="2219325" y="3552825"/>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27" name="Google Shape;127;g3f6f72b6ea2_0_100"/>
            <p:cNvSpPr/>
            <p:nvPr/>
          </p:nvSpPr>
          <p:spPr>
            <a:xfrm>
              <a:off x="9525000" y="3552825"/>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132" name="Shape 132"/>
        <p:cNvGrpSpPr/>
        <p:nvPr/>
      </p:nvGrpSpPr>
      <p:grpSpPr>
        <a:xfrm>
          <a:off x="0" y="0"/>
          <a:ext cx="0" cy="0"/>
          <a:chOff x="0" y="0"/>
          <a:chExt cx="0" cy="0"/>
        </a:xfrm>
      </p:grpSpPr>
      <p:pic>
        <p:nvPicPr>
          <p:cNvPr descr="preencoded.png" id="133" name="Google Shape;133;g3f6f72b6ea2_0_113"/>
          <p:cNvPicPr preferRelativeResize="0"/>
          <p:nvPr/>
        </p:nvPicPr>
        <p:blipFill rotWithShape="1">
          <a:blip r:embed="rId3">
            <a:alphaModFix/>
          </a:blip>
          <a:srcRect b="0" l="0" r="0" t="0"/>
          <a:stretch/>
        </p:blipFill>
        <p:spPr>
          <a:xfrm>
            <a:off x="7377326" y="-102789"/>
            <a:ext cx="11028039" cy="10161188"/>
          </a:xfrm>
          <a:prstGeom prst="rect">
            <a:avLst/>
          </a:prstGeom>
          <a:noFill/>
          <a:ln>
            <a:noFill/>
          </a:ln>
        </p:spPr>
      </p:pic>
      <p:grpSp>
        <p:nvGrpSpPr>
          <p:cNvPr id="134" name="Google Shape;134;g3f6f72b6ea2_0_113"/>
          <p:cNvGrpSpPr/>
          <p:nvPr/>
        </p:nvGrpSpPr>
        <p:grpSpPr>
          <a:xfrm>
            <a:off x="7725080" y="-721815"/>
            <a:ext cx="10929876" cy="9482829"/>
            <a:chOff x="7725080" y="-721815"/>
            <a:chExt cx="10929876" cy="9482829"/>
          </a:xfrm>
        </p:grpSpPr>
        <p:pic>
          <p:nvPicPr>
            <p:cNvPr descr="preencoded.png" id="135" name="Google Shape;135;g3f6f72b6ea2_0_113"/>
            <p:cNvPicPr preferRelativeResize="0"/>
            <p:nvPr/>
          </p:nvPicPr>
          <p:blipFill rotWithShape="1">
            <a:blip r:embed="rId4">
              <a:alphaModFix/>
            </a:blip>
            <a:srcRect b="0" l="0" r="0" t="0"/>
            <a:stretch/>
          </p:blipFill>
          <p:spPr>
            <a:xfrm>
              <a:off x="16995988" y="5454258"/>
              <a:ext cx="1160812" cy="1101182"/>
            </a:xfrm>
            <a:prstGeom prst="rect">
              <a:avLst/>
            </a:prstGeom>
            <a:noFill/>
            <a:ln>
              <a:noFill/>
            </a:ln>
          </p:spPr>
        </p:pic>
        <p:pic>
          <p:nvPicPr>
            <p:cNvPr descr="preencoded.png" id="136" name="Google Shape;136;g3f6f72b6ea2_0_113"/>
            <p:cNvPicPr preferRelativeResize="0"/>
            <p:nvPr/>
          </p:nvPicPr>
          <p:blipFill rotWithShape="1">
            <a:blip r:embed="rId5">
              <a:alphaModFix/>
            </a:blip>
            <a:srcRect b="0" l="0" r="0" t="0"/>
            <a:stretch/>
          </p:blipFill>
          <p:spPr>
            <a:xfrm>
              <a:off x="18155971" y="5002439"/>
              <a:ext cx="498985" cy="498986"/>
            </a:xfrm>
            <a:prstGeom prst="rect">
              <a:avLst/>
            </a:prstGeom>
            <a:noFill/>
            <a:ln>
              <a:noFill/>
            </a:ln>
          </p:spPr>
        </p:pic>
        <p:pic>
          <p:nvPicPr>
            <p:cNvPr descr="preencoded.png" id="137" name="Google Shape;137;g3f6f72b6ea2_0_113"/>
            <p:cNvPicPr preferRelativeResize="0"/>
            <p:nvPr/>
          </p:nvPicPr>
          <p:blipFill rotWithShape="1">
            <a:blip r:embed="rId4">
              <a:alphaModFix/>
            </a:blip>
            <a:srcRect b="0" l="0" r="0" t="0"/>
            <a:stretch/>
          </p:blipFill>
          <p:spPr>
            <a:xfrm>
              <a:off x="10205382" y="-171766"/>
              <a:ext cx="1160812" cy="1101182"/>
            </a:xfrm>
            <a:prstGeom prst="rect">
              <a:avLst/>
            </a:prstGeom>
            <a:noFill/>
            <a:ln>
              <a:noFill/>
            </a:ln>
          </p:spPr>
        </p:pic>
        <p:pic>
          <p:nvPicPr>
            <p:cNvPr descr="preencoded.png" id="138" name="Google Shape;138;g3f6f72b6ea2_0_113"/>
            <p:cNvPicPr preferRelativeResize="0"/>
            <p:nvPr/>
          </p:nvPicPr>
          <p:blipFill rotWithShape="1">
            <a:blip r:embed="rId6">
              <a:alphaModFix/>
            </a:blip>
            <a:srcRect b="0" l="0" r="0" t="0"/>
            <a:stretch/>
          </p:blipFill>
          <p:spPr>
            <a:xfrm rot="-2087101">
              <a:off x="11365522" y="-624001"/>
              <a:ext cx="499310" cy="499310"/>
            </a:xfrm>
            <a:prstGeom prst="rect">
              <a:avLst/>
            </a:prstGeom>
            <a:noFill/>
            <a:ln>
              <a:noFill/>
            </a:ln>
          </p:spPr>
        </p:pic>
        <p:pic>
          <p:nvPicPr>
            <p:cNvPr descr="preencoded.png" id="139" name="Google Shape;139;g3f6f72b6ea2_0_113"/>
            <p:cNvPicPr preferRelativeResize="0"/>
            <p:nvPr/>
          </p:nvPicPr>
          <p:blipFill rotWithShape="1">
            <a:blip r:embed="rId7">
              <a:alphaModFix/>
            </a:blip>
            <a:srcRect b="0" l="0" r="0" t="0"/>
            <a:stretch/>
          </p:blipFill>
          <p:spPr>
            <a:xfrm>
              <a:off x="13536550" y="479292"/>
              <a:ext cx="351539" cy="351539"/>
            </a:xfrm>
            <a:prstGeom prst="rect">
              <a:avLst/>
            </a:prstGeom>
            <a:noFill/>
            <a:ln>
              <a:noFill/>
            </a:ln>
          </p:spPr>
        </p:pic>
        <p:pic>
          <p:nvPicPr>
            <p:cNvPr descr="preencoded.png" id="140" name="Google Shape;140;g3f6f72b6ea2_0_113"/>
            <p:cNvPicPr preferRelativeResize="0"/>
            <p:nvPr/>
          </p:nvPicPr>
          <p:blipFill rotWithShape="1">
            <a:blip r:embed="rId8">
              <a:alphaModFix/>
            </a:blip>
            <a:srcRect b="0" l="0" r="0" t="0"/>
            <a:stretch/>
          </p:blipFill>
          <p:spPr>
            <a:xfrm>
              <a:off x="9600119" y="8471683"/>
              <a:ext cx="289457" cy="289331"/>
            </a:xfrm>
            <a:prstGeom prst="rect">
              <a:avLst/>
            </a:prstGeom>
            <a:noFill/>
            <a:ln>
              <a:noFill/>
            </a:ln>
          </p:spPr>
        </p:pic>
        <p:pic>
          <p:nvPicPr>
            <p:cNvPr descr="preencoded.png" id="141" name="Google Shape;141;g3f6f72b6ea2_0_113"/>
            <p:cNvPicPr preferRelativeResize="0"/>
            <p:nvPr/>
          </p:nvPicPr>
          <p:blipFill rotWithShape="1">
            <a:blip r:embed="rId9">
              <a:alphaModFix/>
            </a:blip>
            <a:srcRect b="0" l="0" r="0" t="0"/>
            <a:stretch/>
          </p:blipFill>
          <p:spPr>
            <a:xfrm>
              <a:off x="17736764" y="2576308"/>
              <a:ext cx="498985" cy="498985"/>
            </a:xfrm>
            <a:prstGeom prst="rect">
              <a:avLst/>
            </a:prstGeom>
            <a:noFill/>
            <a:ln>
              <a:noFill/>
            </a:ln>
          </p:spPr>
        </p:pic>
        <p:pic>
          <p:nvPicPr>
            <p:cNvPr descr="preencoded.png" id="142" name="Google Shape;142;g3f6f72b6ea2_0_113"/>
            <p:cNvPicPr preferRelativeResize="0"/>
            <p:nvPr/>
          </p:nvPicPr>
          <p:blipFill rotWithShape="1">
            <a:blip r:embed="rId5">
              <a:alphaModFix/>
            </a:blip>
            <a:srcRect b="0" l="0" r="0" t="0"/>
            <a:stretch/>
          </p:blipFill>
          <p:spPr>
            <a:xfrm>
              <a:off x="7725080" y="6233112"/>
              <a:ext cx="498985" cy="498985"/>
            </a:xfrm>
            <a:prstGeom prst="rect">
              <a:avLst/>
            </a:prstGeom>
            <a:noFill/>
            <a:ln>
              <a:noFill/>
            </a:ln>
          </p:spPr>
        </p:pic>
      </p:grpSp>
      <p:grpSp>
        <p:nvGrpSpPr>
          <p:cNvPr id="143" name="Google Shape;143;g3f6f72b6ea2_0_113"/>
          <p:cNvGrpSpPr/>
          <p:nvPr/>
        </p:nvGrpSpPr>
        <p:grpSpPr>
          <a:xfrm>
            <a:off x="17640300" y="7994925"/>
            <a:ext cx="596549" cy="2063476"/>
            <a:chOff x="17640300" y="7994925"/>
            <a:chExt cx="596549" cy="2063476"/>
          </a:xfrm>
        </p:grpSpPr>
        <p:pic>
          <p:nvPicPr>
            <p:cNvPr descr="preencoded.png" id="144" name="Google Shape;144;g3f6f72b6ea2_0_113"/>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145" name="Google Shape;145;g3f6f72b6ea2_0_11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46" name="Google Shape;146;g3f6f72b6ea2_0_113"/>
          <p:cNvPicPr preferRelativeResize="0"/>
          <p:nvPr/>
        </p:nvPicPr>
        <p:blipFill rotWithShape="1">
          <a:blip r:embed="rId11">
            <a:alphaModFix/>
          </a:blip>
          <a:srcRect b="0" l="0" r="0" t="0"/>
          <a:stretch/>
        </p:blipFill>
        <p:spPr>
          <a:xfrm>
            <a:off x="0" y="0"/>
            <a:ext cx="8763000" cy="10287000"/>
          </a:xfrm>
          <a:prstGeom prst="rect">
            <a:avLst/>
          </a:prstGeom>
          <a:noFill/>
          <a:ln>
            <a:noFill/>
          </a:ln>
        </p:spPr>
      </p:pic>
      <p:grpSp>
        <p:nvGrpSpPr>
          <p:cNvPr id="147" name="Google Shape;147;g3f6f72b6ea2_0_113"/>
          <p:cNvGrpSpPr/>
          <p:nvPr/>
        </p:nvGrpSpPr>
        <p:grpSpPr>
          <a:xfrm>
            <a:off x="9763125" y="2028825"/>
            <a:ext cx="7549650" cy="2773800"/>
            <a:chOff x="9763125" y="2028825"/>
            <a:chExt cx="7549650" cy="2773800"/>
          </a:xfrm>
        </p:grpSpPr>
        <p:pic>
          <p:nvPicPr>
            <p:cNvPr descr="preencoded.png" id="148" name="Google Shape;148;g3f6f72b6ea2_0_113"/>
            <p:cNvPicPr preferRelativeResize="0"/>
            <p:nvPr/>
          </p:nvPicPr>
          <p:blipFill rotWithShape="1">
            <a:blip r:embed="rId12">
              <a:alphaModFix/>
            </a:blip>
            <a:srcRect b="0" l="0" r="0" t="0"/>
            <a:stretch/>
          </p:blipFill>
          <p:spPr>
            <a:xfrm>
              <a:off x="9763125" y="2862262"/>
              <a:ext cx="1000125" cy="1000125"/>
            </a:xfrm>
            <a:prstGeom prst="rect">
              <a:avLst/>
            </a:prstGeom>
            <a:noFill/>
            <a:ln>
              <a:noFill/>
            </a:ln>
          </p:spPr>
        </p:pic>
        <p:grpSp>
          <p:nvGrpSpPr>
            <p:cNvPr id="149" name="Google Shape;149;g3f6f72b6ea2_0_113"/>
            <p:cNvGrpSpPr/>
            <p:nvPr/>
          </p:nvGrpSpPr>
          <p:grpSpPr>
            <a:xfrm>
              <a:off x="11039475" y="2028825"/>
              <a:ext cx="6273300" cy="2773800"/>
              <a:chOff x="11039475" y="2028825"/>
              <a:chExt cx="6273300" cy="2773800"/>
            </a:xfrm>
          </p:grpSpPr>
          <p:sp>
            <p:nvSpPr>
              <p:cNvPr id="150" name="Google Shape;150;g3f6f72b6ea2_0_113"/>
              <p:cNvSpPr/>
              <p:nvPr/>
            </p:nvSpPr>
            <p:spPr>
              <a:xfrm>
                <a:off x="11039475" y="2028825"/>
                <a:ext cx="62733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Unicorn Sightings</a:t>
                </a:r>
                <a:endParaRPr b="0" i="0" sz="3600" u="none" cap="none" strike="noStrike">
                  <a:solidFill>
                    <a:schemeClr val="dk1"/>
                  </a:solidFill>
                  <a:latin typeface="Calibri"/>
                  <a:ea typeface="Calibri"/>
                  <a:cs typeface="Calibri"/>
                  <a:sym typeface="Calibri"/>
                </a:endParaRPr>
              </a:p>
            </p:txBody>
          </p:sp>
          <p:sp>
            <p:nvSpPr>
              <p:cNvPr id="151" name="Google Shape;151;g3f6f72b6ea2_0_113"/>
              <p:cNvSpPr/>
              <p:nvPr/>
            </p:nvSpPr>
            <p:spPr>
              <a:xfrm>
                <a:off x="11039475" y="2867025"/>
                <a:ext cx="62427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52" name="Google Shape;152;g3f6f72b6ea2_0_113"/>
          <p:cNvGrpSpPr/>
          <p:nvPr/>
        </p:nvGrpSpPr>
        <p:grpSpPr>
          <a:xfrm>
            <a:off x="9763125" y="5143500"/>
            <a:ext cx="7549650" cy="2773800"/>
            <a:chOff x="9763125" y="5143500"/>
            <a:chExt cx="7549650" cy="2773800"/>
          </a:xfrm>
        </p:grpSpPr>
        <p:pic>
          <p:nvPicPr>
            <p:cNvPr descr="preencoded.png" id="153" name="Google Shape;153;g3f6f72b6ea2_0_113"/>
            <p:cNvPicPr preferRelativeResize="0"/>
            <p:nvPr/>
          </p:nvPicPr>
          <p:blipFill rotWithShape="1">
            <a:blip r:embed="rId13">
              <a:alphaModFix/>
            </a:blip>
            <a:srcRect b="0" l="0" r="0" t="0"/>
            <a:stretch/>
          </p:blipFill>
          <p:spPr>
            <a:xfrm>
              <a:off x="9763125" y="5881688"/>
              <a:ext cx="1000125" cy="1190625"/>
            </a:xfrm>
            <a:prstGeom prst="rect">
              <a:avLst/>
            </a:prstGeom>
            <a:noFill/>
            <a:ln>
              <a:noFill/>
            </a:ln>
          </p:spPr>
        </p:pic>
        <p:grpSp>
          <p:nvGrpSpPr>
            <p:cNvPr id="154" name="Google Shape;154;g3f6f72b6ea2_0_113"/>
            <p:cNvGrpSpPr/>
            <p:nvPr/>
          </p:nvGrpSpPr>
          <p:grpSpPr>
            <a:xfrm>
              <a:off x="11039475" y="5143500"/>
              <a:ext cx="6273300" cy="2773800"/>
              <a:chOff x="11039475" y="5143500"/>
              <a:chExt cx="6273300" cy="2773800"/>
            </a:xfrm>
          </p:grpSpPr>
          <p:sp>
            <p:nvSpPr>
              <p:cNvPr id="155" name="Google Shape;155;g3f6f72b6ea2_0_113"/>
              <p:cNvSpPr/>
              <p:nvPr/>
            </p:nvSpPr>
            <p:spPr>
              <a:xfrm>
                <a:off x="11039475" y="5143500"/>
                <a:ext cx="62733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Dragon Taming</a:t>
                </a:r>
                <a:endParaRPr b="0" i="0" sz="3600" u="none" cap="none" strike="noStrike">
                  <a:solidFill>
                    <a:schemeClr val="dk1"/>
                  </a:solidFill>
                  <a:latin typeface="Calibri"/>
                  <a:ea typeface="Calibri"/>
                  <a:cs typeface="Calibri"/>
                  <a:sym typeface="Calibri"/>
                </a:endParaRPr>
              </a:p>
            </p:txBody>
          </p:sp>
          <p:sp>
            <p:nvSpPr>
              <p:cNvPr id="156" name="Google Shape;156;g3f6f72b6ea2_0_113"/>
              <p:cNvSpPr/>
              <p:nvPr/>
            </p:nvSpPr>
            <p:spPr>
              <a:xfrm>
                <a:off x="11039475" y="5981700"/>
                <a:ext cx="62427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161" name="Shape 161"/>
        <p:cNvGrpSpPr/>
        <p:nvPr/>
      </p:nvGrpSpPr>
      <p:grpSpPr>
        <a:xfrm>
          <a:off x="0" y="0"/>
          <a:ext cx="0" cy="0"/>
          <a:chOff x="0" y="0"/>
          <a:chExt cx="0" cy="0"/>
        </a:xfrm>
      </p:grpSpPr>
      <p:pic>
        <p:nvPicPr>
          <p:cNvPr descr="preencoded.png" id="162" name="Google Shape;162;g3f6f72b6ea2_0_141"/>
          <p:cNvPicPr preferRelativeResize="0"/>
          <p:nvPr/>
        </p:nvPicPr>
        <p:blipFill rotWithShape="1">
          <a:blip r:embed="rId3">
            <a:alphaModFix/>
          </a:blip>
          <a:srcRect b="0" l="0" r="0" t="0"/>
          <a:stretch/>
        </p:blipFill>
        <p:spPr>
          <a:xfrm>
            <a:off x="10696575" y="4191000"/>
            <a:ext cx="8401050" cy="6391275"/>
          </a:xfrm>
          <a:prstGeom prst="rect">
            <a:avLst/>
          </a:prstGeom>
          <a:noFill/>
          <a:ln>
            <a:noFill/>
          </a:ln>
        </p:spPr>
      </p:pic>
      <p:pic>
        <p:nvPicPr>
          <p:cNvPr descr="preencoded.png" id="163" name="Google Shape;163;g3f6f72b6ea2_0_141"/>
          <p:cNvPicPr preferRelativeResize="0"/>
          <p:nvPr/>
        </p:nvPicPr>
        <p:blipFill rotWithShape="1">
          <a:blip r:embed="rId4">
            <a:alphaModFix/>
          </a:blip>
          <a:srcRect b="0" l="0" r="0" t="0"/>
          <a:stretch/>
        </p:blipFill>
        <p:spPr>
          <a:xfrm rot="10800000">
            <a:off x="-2000250" y="-419100"/>
            <a:ext cx="13107732" cy="3643040"/>
          </a:xfrm>
          <a:prstGeom prst="rect">
            <a:avLst/>
          </a:prstGeom>
          <a:noFill/>
          <a:ln>
            <a:noFill/>
          </a:ln>
        </p:spPr>
      </p:pic>
      <p:grpSp>
        <p:nvGrpSpPr>
          <p:cNvPr id="164" name="Google Shape;164;g3f6f72b6ea2_0_141"/>
          <p:cNvGrpSpPr/>
          <p:nvPr/>
        </p:nvGrpSpPr>
        <p:grpSpPr>
          <a:xfrm>
            <a:off x="17640300" y="7994925"/>
            <a:ext cx="596549" cy="2063476"/>
            <a:chOff x="17640300" y="7994925"/>
            <a:chExt cx="596549" cy="2063476"/>
          </a:xfrm>
        </p:grpSpPr>
        <p:pic>
          <p:nvPicPr>
            <p:cNvPr descr="preencoded.png" id="165" name="Google Shape;165;g3f6f72b6ea2_0_14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66" name="Google Shape;166;g3f6f72b6ea2_0_14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67" name="Google Shape;167;g3f6f72b6ea2_0_141"/>
          <p:cNvGrpSpPr/>
          <p:nvPr/>
        </p:nvGrpSpPr>
        <p:grpSpPr>
          <a:xfrm>
            <a:off x="1533525" y="1038225"/>
            <a:ext cx="7461900" cy="8570475"/>
            <a:chOff x="1533525" y="1038225"/>
            <a:chExt cx="7461900" cy="8570475"/>
          </a:xfrm>
        </p:grpSpPr>
        <p:pic>
          <p:nvPicPr>
            <p:cNvPr descr="preencoded.png" id="168" name="Google Shape;168;g3f6f72b6ea2_0_141"/>
            <p:cNvPicPr preferRelativeResize="0"/>
            <p:nvPr/>
          </p:nvPicPr>
          <p:blipFill rotWithShape="1">
            <a:blip r:embed="rId6">
              <a:alphaModFix/>
            </a:blip>
            <a:srcRect b="0" l="0" r="0" t="0"/>
            <a:stretch/>
          </p:blipFill>
          <p:spPr>
            <a:xfrm>
              <a:off x="1533525" y="1038225"/>
              <a:ext cx="7400925" cy="4752975"/>
            </a:xfrm>
            <a:prstGeom prst="rect">
              <a:avLst/>
            </a:prstGeom>
            <a:noFill/>
            <a:ln>
              <a:noFill/>
            </a:ln>
          </p:spPr>
        </p:pic>
        <p:sp>
          <p:nvSpPr>
            <p:cNvPr id="169" name="Google Shape;169;g3f6f72b6ea2_0_141"/>
            <p:cNvSpPr/>
            <p:nvPr/>
          </p:nvSpPr>
          <p:spPr>
            <a:xfrm>
              <a:off x="1533525" y="6248400"/>
              <a:ext cx="43224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Unicorn Sightings</a:t>
              </a:r>
              <a:endParaRPr b="0" i="0" sz="3600" u="none" cap="none" strike="noStrike">
                <a:solidFill>
                  <a:schemeClr val="dk1"/>
                </a:solidFill>
                <a:latin typeface="Calibri"/>
                <a:ea typeface="Calibri"/>
                <a:cs typeface="Calibri"/>
                <a:sym typeface="Calibri"/>
              </a:endParaRPr>
            </a:p>
          </p:txBody>
        </p:sp>
        <p:sp>
          <p:nvSpPr>
            <p:cNvPr id="170" name="Google Shape;170;g3f6f72b6ea2_0_141"/>
            <p:cNvSpPr/>
            <p:nvPr/>
          </p:nvSpPr>
          <p:spPr>
            <a:xfrm>
              <a:off x="1533525" y="7391400"/>
              <a:ext cx="7461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sp>
          <p:nvSpPr>
            <p:cNvPr id="171" name="Google Shape;171;g3f6f72b6ea2_0_141"/>
            <p:cNvSpPr/>
            <p:nvPr/>
          </p:nvSpPr>
          <p:spPr>
            <a:xfrm>
              <a:off x="1533525" y="8763000"/>
              <a:ext cx="11697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45%</a:t>
              </a:r>
              <a:endParaRPr b="0" i="0" sz="3600" u="none" cap="none" strike="noStrike">
                <a:solidFill>
                  <a:schemeClr val="dk1"/>
                </a:solidFill>
                <a:latin typeface="Calibri"/>
                <a:ea typeface="Calibri"/>
                <a:cs typeface="Calibri"/>
                <a:sym typeface="Calibri"/>
              </a:endParaRPr>
            </a:p>
          </p:txBody>
        </p:sp>
      </p:grpSp>
      <p:grpSp>
        <p:nvGrpSpPr>
          <p:cNvPr id="172" name="Google Shape;172;g3f6f72b6ea2_0_141"/>
          <p:cNvGrpSpPr/>
          <p:nvPr/>
        </p:nvGrpSpPr>
        <p:grpSpPr>
          <a:xfrm>
            <a:off x="9353550" y="1038225"/>
            <a:ext cx="7461900" cy="8570475"/>
            <a:chOff x="9353550" y="1038225"/>
            <a:chExt cx="7461900" cy="8570475"/>
          </a:xfrm>
        </p:grpSpPr>
        <p:pic>
          <p:nvPicPr>
            <p:cNvPr descr="preencoded.png" id="173" name="Google Shape;173;g3f6f72b6ea2_0_141"/>
            <p:cNvPicPr preferRelativeResize="0"/>
            <p:nvPr/>
          </p:nvPicPr>
          <p:blipFill rotWithShape="1">
            <a:blip r:embed="rId7">
              <a:alphaModFix/>
            </a:blip>
            <a:srcRect b="0" l="0" r="0" t="0"/>
            <a:stretch/>
          </p:blipFill>
          <p:spPr>
            <a:xfrm>
              <a:off x="9353550" y="1038225"/>
              <a:ext cx="7400925" cy="4752975"/>
            </a:xfrm>
            <a:prstGeom prst="rect">
              <a:avLst/>
            </a:prstGeom>
            <a:noFill/>
            <a:ln>
              <a:noFill/>
            </a:ln>
          </p:spPr>
        </p:pic>
        <p:sp>
          <p:nvSpPr>
            <p:cNvPr id="174" name="Google Shape;174;g3f6f72b6ea2_0_141"/>
            <p:cNvSpPr/>
            <p:nvPr/>
          </p:nvSpPr>
          <p:spPr>
            <a:xfrm>
              <a:off x="9353550" y="6248400"/>
              <a:ext cx="38271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Dragon Taming</a:t>
              </a:r>
              <a:endParaRPr b="0" i="0" sz="3600" u="none" cap="none" strike="noStrike">
                <a:solidFill>
                  <a:schemeClr val="dk1"/>
                </a:solidFill>
                <a:latin typeface="Calibri"/>
                <a:ea typeface="Calibri"/>
                <a:cs typeface="Calibri"/>
                <a:sym typeface="Calibri"/>
              </a:endParaRPr>
            </a:p>
          </p:txBody>
        </p:sp>
        <p:sp>
          <p:nvSpPr>
            <p:cNvPr id="175" name="Google Shape;175;g3f6f72b6ea2_0_141"/>
            <p:cNvSpPr/>
            <p:nvPr/>
          </p:nvSpPr>
          <p:spPr>
            <a:xfrm>
              <a:off x="9353550" y="7391400"/>
              <a:ext cx="7461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adventurers who take on these creatures.</a:t>
              </a:r>
              <a:endParaRPr b="0" i="0" sz="2400" u="none" cap="none" strike="noStrike">
                <a:solidFill>
                  <a:schemeClr val="dk1"/>
                </a:solidFill>
                <a:latin typeface="Calibri"/>
                <a:ea typeface="Calibri"/>
                <a:cs typeface="Calibri"/>
                <a:sym typeface="Calibri"/>
              </a:endParaRPr>
            </a:p>
          </p:txBody>
        </p:sp>
        <p:sp>
          <p:nvSpPr>
            <p:cNvPr id="176" name="Google Shape;176;g3f6f72b6ea2_0_141"/>
            <p:cNvSpPr/>
            <p:nvPr/>
          </p:nvSpPr>
          <p:spPr>
            <a:xfrm>
              <a:off x="9353550" y="8763000"/>
              <a:ext cx="1103100" cy="84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3600"/>
                <a:buFont typeface="Poppins"/>
                <a:buNone/>
              </a:pPr>
              <a:r>
                <a:rPr b="1" i="0" lang="en-US" sz="3600" u="none" cap="none" strike="noStrike">
                  <a:solidFill>
                    <a:srgbClr val="FF7885"/>
                  </a:solidFill>
                  <a:latin typeface="Poppins"/>
                  <a:ea typeface="Poppins"/>
                  <a:cs typeface="Poppins"/>
                  <a:sym typeface="Poppins"/>
                </a:rPr>
                <a:t>67%</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7E3"/>
        </a:solidFill>
      </p:bgPr>
    </p:bg>
    <p:spTree>
      <p:nvGrpSpPr>
        <p:cNvPr id="181" name="Shape 181"/>
        <p:cNvGrpSpPr/>
        <p:nvPr/>
      </p:nvGrpSpPr>
      <p:grpSpPr>
        <a:xfrm>
          <a:off x="0" y="0"/>
          <a:ext cx="0" cy="0"/>
          <a:chOff x="0" y="0"/>
          <a:chExt cx="0" cy="0"/>
        </a:xfrm>
      </p:grpSpPr>
      <p:pic>
        <p:nvPicPr>
          <p:cNvPr descr="preencoded.png" id="182" name="Google Shape;182;g3f6f72b6ea2_0_160"/>
          <p:cNvPicPr preferRelativeResize="0"/>
          <p:nvPr/>
        </p:nvPicPr>
        <p:blipFill rotWithShape="1">
          <a:blip r:embed="rId3">
            <a:alphaModFix/>
          </a:blip>
          <a:srcRect b="0" l="0" r="0" t="0"/>
          <a:stretch/>
        </p:blipFill>
        <p:spPr>
          <a:xfrm>
            <a:off x="2524126" y="-1517731"/>
            <a:ext cx="15002334" cy="14210543"/>
          </a:xfrm>
          <a:prstGeom prst="rect">
            <a:avLst/>
          </a:prstGeom>
          <a:noFill/>
          <a:ln>
            <a:noFill/>
          </a:ln>
        </p:spPr>
      </p:pic>
      <p:grpSp>
        <p:nvGrpSpPr>
          <p:cNvPr id="183" name="Google Shape;183;g3f6f72b6ea2_0_160"/>
          <p:cNvGrpSpPr/>
          <p:nvPr/>
        </p:nvGrpSpPr>
        <p:grpSpPr>
          <a:xfrm>
            <a:off x="17640300" y="7994925"/>
            <a:ext cx="596549" cy="2063476"/>
            <a:chOff x="17640300" y="7994925"/>
            <a:chExt cx="596549" cy="2063476"/>
          </a:xfrm>
        </p:grpSpPr>
        <p:pic>
          <p:nvPicPr>
            <p:cNvPr descr="preencoded.png" id="184" name="Google Shape;184;g3f6f72b6ea2_0_16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85" name="Google Shape;185;g3f6f72b6ea2_0_16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86" name="Google Shape;186;g3f6f72b6ea2_0_160"/>
          <p:cNvPicPr preferRelativeResize="0"/>
          <p:nvPr/>
        </p:nvPicPr>
        <p:blipFill rotWithShape="1">
          <a:blip r:embed="rId5">
            <a:alphaModFix/>
          </a:blip>
          <a:srcRect b="0" l="0" r="0" t="0"/>
          <a:stretch/>
        </p:blipFill>
        <p:spPr>
          <a:xfrm>
            <a:off x="1362075" y="1400175"/>
            <a:ext cx="4474463" cy="3328416"/>
          </a:xfrm>
          <a:prstGeom prst="rect">
            <a:avLst/>
          </a:prstGeom>
          <a:noFill/>
          <a:ln>
            <a:noFill/>
          </a:ln>
        </p:spPr>
      </p:pic>
      <p:grpSp>
        <p:nvGrpSpPr>
          <p:cNvPr id="187" name="Google Shape;187;g3f6f72b6ea2_0_160"/>
          <p:cNvGrpSpPr/>
          <p:nvPr/>
        </p:nvGrpSpPr>
        <p:grpSpPr>
          <a:xfrm>
            <a:off x="4381500" y="3171825"/>
            <a:ext cx="10321425" cy="4977900"/>
            <a:chOff x="4381500" y="3171825"/>
            <a:chExt cx="10321425" cy="4977900"/>
          </a:xfrm>
        </p:grpSpPr>
        <p:sp>
          <p:nvSpPr>
            <p:cNvPr id="188" name="Google Shape;188;g3f6f72b6ea2_0_160"/>
            <p:cNvSpPr/>
            <p:nvPr/>
          </p:nvSpPr>
          <p:spPr>
            <a:xfrm>
              <a:off x="4381500" y="3171825"/>
              <a:ext cx="10292700" cy="42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89" name="Google Shape;189;g3f6f72b6ea2_0_160"/>
            <p:cNvSpPr/>
            <p:nvPr/>
          </p:nvSpPr>
          <p:spPr>
            <a:xfrm>
              <a:off x="11210925" y="7515225"/>
              <a:ext cx="3492000" cy="63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oppins"/>
                <a:buNone/>
              </a:pPr>
              <a:r>
                <a:rPr b="1" i="0" lang="en-US" sz="2700" u="none" cap="none" strike="noStrike">
                  <a:solidFill>
                    <a:srgbClr val="0E0E0E"/>
                  </a:solidFill>
                  <a:latin typeface="Poppins"/>
                  <a:ea typeface="Poppins"/>
                  <a:cs typeface="Poppins"/>
                  <a:sym typeface="Poppins"/>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6F6"/>
        </a:solidFill>
      </p:bgPr>
    </p:bg>
    <p:spTree>
      <p:nvGrpSpPr>
        <p:cNvPr id="194" name="Shape 194"/>
        <p:cNvGrpSpPr/>
        <p:nvPr/>
      </p:nvGrpSpPr>
      <p:grpSpPr>
        <a:xfrm>
          <a:off x="0" y="0"/>
          <a:ext cx="0" cy="0"/>
          <a:chOff x="0" y="0"/>
          <a:chExt cx="0" cy="0"/>
        </a:xfrm>
      </p:grpSpPr>
      <p:pic>
        <p:nvPicPr>
          <p:cNvPr descr="preencoded.png" id="195" name="Google Shape;195;g3f6f72b6ea2_0_172"/>
          <p:cNvPicPr preferRelativeResize="0"/>
          <p:nvPr/>
        </p:nvPicPr>
        <p:blipFill rotWithShape="1">
          <a:blip r:embed="rId3">
            <a:alphaModFix/>
          </a:blip>
          <a:srcRect b="0" l="0" r="0" t="0"/>
          <a:stretch/>
        </p:blipFill>
        <p:spPr>
          <a:xfrm>
            <a:off x="0" y="4762500"/>
            <a:ext cx="11496675" cy="5524500"/>
          </a:xfrm>
          <a:prstGeom prst="rect">
            <a:avLst/>
          </a:prstGeom>
          <a:noFill/>
          <a:ln>
            <a:noFill/>
          </a:ln>
        </p:spPr>
      </p:pic>
      <p:pic>
        <p:nvPicPr>
          <p:cNvPr descr="preencoded.png" id="196" name="Google Shape;196;g3f6f72b6ea2_0_172"/>
          <p:cNvPicPr preferRelativeResize="0"/>
          <p:nvPr/>
        </p:nvPicPr>
        <p:blipFill rotWithShape="1">
          <a:blip r:embed="rId4">
            <a:alphaModFix/>
          </a:blip>
          <a:srcRect b="0" l="0" r="0" t="0"/>
          <a:stretch/>
        </p:blipFill>
        <p:spPr>
          <a:xfrm>
            <a:off x="11830050" y="0"/>
            <a:ext cx="6457950" cy="7877175"/>
          </a:xfrm>
          <a:prstGeom prst="rect">
            <a:avLst/>
          </a:prstGeom>
          <a:noFill/>
          <a:ln>
            <a:noFill/>
          </a:ln>
        </p:spPr>
      </p:pic>
      <p:grpSp>
        <p:nvGrpSpPr>
          <p:cNvPr id="197" name="Google Shape;197;g3f6f72b6ea2_0_172"/>
          <p:cNvGrpSpPr/>
          <p:nvPr/>
        </p:nvGrpSpPr>
        <p:grpSpPr>
          <a:xfrm>
            <a:off x="17640300" y="7994925"/>
            <a:ext cx="596549" cy="2063476"/>
            <a:chOff x="17640300" y="7994925"/>
            <a:chExt cx="596549" cy="2063476"/>
          </a:xfrm>
        </p:grpSpPr>
        <p:pic>
          <p:nvPicPr>
            <p:cNvPr descr="preencoded.png" id="198" name="Google Shape;198;g3f6f72b6ea2_0_17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99" name="Google Shape;199;g3f6f72b6ea2_0_17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885"/>
                </a:buClr>
                <a:buSzPts val="2710"/>
                <a:buFont typeface="Inter"/>
                <a:buNone/>
              </a:pPr>
              <a:r>
                <a:rPr b="1" i="0" lang="en-US" sz="2710" u="none" cap="none" strike="noStrike">
                  <a:solidFill>
                    <a:srgbClr val="FF7885"/>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00" name="Google Shape;200;g3f6f72b6ea2_0_172"/>
          <p:cNvPicPr preferRelativeResize="0"/>
          <p:nvPr/>
        </p:nvPicPr>
        <p:blipFill rotWithShape="1">
          <a:blip r:embed="rId6">
            <a:alphaModFix/>
          </a:blip>
          <a:srcRect b="0" l="0" r="0" t="0"/>
          <a:stretch/>
        </p:blipFill>
        <p:spPr>
          <a:xfrm>
            <a:off x="7467600" y="942975"/>
            <a:ext cx="8058150" cy="7677150"/>
          </a:xfrm>
          <a:prstGeom prst="rect">
            <a:avLst/>
          </a:prstGeom>
          <a:noFill/>
          <a:ln>
            <a:noFill/>
          </a:ln>
        </p:spPr>
      </p:pic>
      <p:grpSp>
        <p:nvGrpSpPr>
          <p:cNvPr id="201" name="Google Shape;201;g3f6f72b6ea2_0_172"/>
          <p:cNvGrpSpPr/>
          <p:nvPr/>
        </p:nvGrpSpPr>
        <p:grpSpPr>
          <a:xfrm>
            <a:off x="1333500" y="2266950"/>
            <a:ext cx="5311200" cy="2621400"/>
            <a:chOff x="1333500" y="2266950"/>
            <a:chExt cx="5311200" cy="2621400"/>
          </a:xfrm>
        </p:grpSpPr>
        <p:sp>
          <p:nvSpPr>
            <p:cNvPr id="202" name="Google Shape;202;g3f6f72b6ea2_0_172"/>
            <p:cNvSpPr/>
            <p:nvPr/>
          </p:nvSpPr>
          <p:spPr>
            <a:xfrm>
              <a:off x="1333500" y="2266950"/>
              <a:ext cx="5311200" cy="153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Dragon Taming Technique</a:t>
              </a:r>
              <a:endParaRPr b="0" i="0" sz="3600" u="none" cap="none" strike="noStrike">
                <a:solidFill>
                  <a:schemeClr val="dk1"/>
                </a:solidFill>
                <a:latin typeface="Calibri"/>
                <a:ea typeface="Calibri"/>
                <a:cs typeface="Calibri"/>
                <a:sym typeface="Calibri"/>
              </a:endParaRPr>
            </a:p>
          </p:txBody>
        </p:sp>
        <p:sp>
          <p:nvSpPr>
            <p:cNvPr id="203" name="Google Shape;203;g3f6f72b6ea2_0_172"/>
            <p:cNvSpPr/>
            <p:nvPr/>
          </p:nvSpPr>
          <p:spPr>
            <a:xfrm>
              <a:off x="1333500" y="3867150"/>
              <a:ext cx="52806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204" name="Google Shape;204;g3f6f72b6ea2_0_172"/>
          <p:cNvGrpSpPr/>
          <p:nvPr/>
        </p:nvGrpSpPr>
        <p:grpSpPr>
          <a:xfrm>
            <a:off x="1333500" y="5229225"/>
            <a:ext cx="5311200" cy="3078600"/>
            <a:chOff x="1333500" y="5229225"/>
            <a:chExt cx="5311200" cy="3078600"/>
          </a:xfrm>
        </p:grpSpPr>
        <p:sp>
          <p:nvSpPr>
            <p:cNvPr id="205" name="Google Shape;205;g3f6f72b6ea2_0_172"/>
            <p:cNvSpPr/>
            <p:nvPr/>
          </p:nvSpPr>
          <p:spPr>
            <a:xfrm>
              <a:off x="1333500" y="5229225"/>
              <a:ext cx="5311200" cy="153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Art of Unicorn Sighting</a:t>
              </a:r>
              <a:endParaRPr b="0" i="0" sz="3600" u="none" cap="none" strike="noStrike">
                <a:solidFill>
                  <a:schemeClr val="dk1"/>
                </a:solidFill>
                <a:latin typeface="Calibri"/>
                <a:ea typeface="Calibri"/>
                <a:cs typeface="Calibri"/>
                <a:sym typeface="Calibri"/>
              </a:endParaRPr>
            </a:p>
          </p:txBody>
        </p:sp>
        <p:sp>
          <p:nvSpPr>
            <p:cNvPr id="206" name="Google Shape;206;g3f6f72b6ea2_0_172"/>
            <p:cNvSpPr/>
            <p:nvPr/>
          </p:nvSpPr>
          <p:spPr>
            <a:xfrm>
              <a:off x="1333500" y="6829425"/>
              <a:ext cx="52806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2026-08-13T09:30:38Z</dcterms:created>
  <dc:creator>PptxGenJS</dc:creator>
</cp:coreProperties>
</file>