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slideLayout" Target="../slideLayouts/slideLayout1.xml"/><Relationship Id="rId1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sv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slideLayout" Target="../slideLayouts/slideLayout1.xml"/><Relationship Id="rId1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slideLayout" Target="../slideLayouts/slideLayout1.xml"/><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svg"/><Relationship Id="rId8" Type="http://schemas.openxmlformats.org/officeDocument/2006/relationships/image" Target="../media/image-13-8.png"/><Relationship Id="rId9" Type="http://schemas.openxmlformats.org/officeDocument/2006/relationships/image" Target="../media/image-13-9.svg"/><Relationship Id="rId10" Type="http://schemas.openxmlformats.org/officeDocument/2006/relationships/image" Target="../media/image-13-10.png"/><Relationship Id="rId11" Type="http://schemas.openxmlformats.org/officeDocument/2006/relationships/image" Target="../media/image-13-11.svg"/><Relationship Id="rId12" Type="http://schemas.openxmlformats.org/officeDocument/2006/relationships/slideLayout" Target="../slideLayouts/slideLayout1.xml"/><Relationship Id="rId1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slideLayout" Target="../slideLayouts/slideLayout1.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image" Target="../media/image-16-22.png"/><Relationship Id="rId23" Type="http://schemas.openxmlformats.org/officeDocument/2006/relationships/image" Target="../media/image-16-23.svg"/><Relationship Id="rId24" Type="http://schemas.openxmlformats.org/officeDocument/2006/relationships/image" Target="../media/image-16-24.png"/><Relationship Id="rId25" Type="http://schemas.openxmlformats.org/officeDocument/2006/relationships/image" Target="../media/image-16-25.svg"/><Relationship Id="rId26" Type="http://schemas.openxmlformats.org/officeDocument/2006/relationships/image" Target="../media/image-16-26.png"/><Relationship Id="rId27" Type="http://schemas.openxmlformats.org/officeDocument/2006/relationships/image" Target="../media/image-16-27.svg"/><Relationship Id="rId28" Type="http://schemas.openxmlformats.org/officeDocument/2006/relationships/image" Target="../media/image-16-28.png"/><Relationship Id="rId29" Type="http://schemas.openxmlformats.org/officeDocument/2006/relationships/image" Target="../media/image-16-29.svg"/><Relationship Id="rId30" Type="http://schemas.openxmlformats.org/officeDocument/2006/relationships/image" Target="../media/image-16-30.png"/><Relationship Id="rId31" Type="http://schemas.openxmlformats.org/officeDocument/2006/relationships/image" Target="../media/image-16-31.svg"/><Relationship Id="rId32" Type="http://schemas.openxmlformats.org/officeDocument/2006/relationships/image" Target="../media/image-16-32.png"/><Relationship Id="rId33" Type="http://schemas.openxmlformats.org/officeDocument/2006/relationships/image" Target="../media/image-16-33.svg"/><Relationship Id="rId34" Type="http://schemas.openxmlformats.org/officeDocument/2006/relationships/image" Target="../media/image-16-34.png"/><Relationship Id="rId35" Type="http://schemas.openxmlformats.org/officeDocument/2006/relationships/image" Target="../media/image-16-35.svg"/><Relationship Id="rId36" Type="http://schemas.openxmlformats.org/officeDocument/2006/relationships/image" Target="../media/image-16-36.png"/><Relationship Id="rId37" Type="http://schemas.openxmlformats.org/officeDocument/2006/relationships/image" Target="../media/image-16-37.svg"/><Relationship Id="rId38" Type="http://schemas.openxmlformats.org/officeDocument/2006/relationships/image" Target="../media/image-16-38.png"/><Relationship Id="rId39" Type="http://schemas.openxmlformats.org/officeDocument/2006/relationships/image" Target="../media/image-16-39.svg"/><Relationship Id="rId40" Type="http://schemas.openxmlformats.org/officeDocument/2006/relationships/image" Target="../media/image-16-40.png"/><Relationship Id="rId41" Type="http://schemas.openxmlformats.org/officeDocument/2006/relationships/image" Target="../media/image-16-41.svg"/><Relationship Id="rId42" Type="http://schemas.openxmlformats.org/officeDocument/2006/relationships/image" Target="../media/image-16-42.png"/><Relationship Id="rId43" Type="http://schemas.openxmlformats.org/officeDocument/2006/relationships/image" Target="../media/image-16-43.svg"/><Relationship Id="rId44" Type="http://schemas.openxmlformats.org/officeDocument/2006/relationships/image" Target="../media/image-16-44.png"/><Relationship Id="rId45" Type="http://schemas.openxmlformats.org/officeDocument/2006/relationships/image" Target="../media/image-16-45.svg"/><Relationship Id="rId46" Type="http://schemas.openxmlformats.org/officeDocument/2006/relationships/image" Target="../media/image-16-46.png"/><Relationship Id="rId47" Type="http://schemas.openxmlformats.org/officeDocument/2006/relationships/image" Target="../media/image-16-47.svg"/><Relationship Id="rId48" Type="http://schemas.openxmlformats.org/officeDocument/2006/relationships/image" Target="../media/image-16-48.png"/><Relationship Id="rId49" Type="http://schemas.openxmlformats.org/officeDocument/2006/relationships/image" Target="../media/image-16-49.svg"/><Relationship Id="rId50" Type="http://schemas.openxmlformats.org/officeDocument/2006/relationships/image" Target="../media/image-16-50.png"/><Relationship Id="rId51" Type="http://schemas.openxmlformats.org/officeDocument/2006/relationships/image" Target="../media/image-16-51.png"/><Relationship Id="rId52" Type="http://schemas.openxmlformats.org/officeDocument/2006/relationships/slideLayout" Target="../slideLayouts/slideLayout1.xml"/><Relationship Id="rId5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svg"/><Relationship Id="rId8" Type="http://schemas.openxmlformats.org/officeDocument/2006/relationships/slideLayout" Target="../slideLayouts/slideLayout1.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svg"/><Relationship Id="rId17" Type="http://schemas.openxmlformats.org/officeDocument/2006/relationships/image" Target="../media/image-20-17.png"/><Relationship Id="rId18" Type="http://schemas.openxmlformats.org/officeDocument/2006/relationships/image" Target="../media/image-20-18.svg"/><Relationship Id="rId19" Type="http://schemas.openxmlformats.org/officeDocument/2006/relationships/image" Target="../media/image-20-19.png"/><Relationship Id="rId20" Type="http://schemas.openxmlformats.org/officeDocument/2006/relationships/slideLayout" Target="../slideLayouts/slideLayout1.xml"/><Relationship Id="rId2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slideLayout" Target="../slideLayouts/slideLayout1.xml"/><Relationship Id="rId10"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image" Target="../media/image-22-26.png"/><Relationship Id="rId27" Type="http://schemas.openxmlformats.org/officeDocument/2006/relationships/image" Target="../media/image-22-27.png"/><Relationship Id="rId28" Type="http://schemas.openxmlformats.org/officeDocument/2006/relationships/image" Target="../media/image-22-28.svg"/><Relationship Id="rId29" Type="http://schemas.openxmlformats.org/officeDocument/2006/relationships/image" Target="../media/image-22-29.png"/><Relationship Id="rId30" Type="http://schemas.openxmlformats.org/officeDocument/2006/relationships/image" Target="../media/image-22-30.svg"/><Relationship Id="rId31" Type="http://schemas.openxmlformats.org/officeDocument/2006/relationships/image" Target="../media/image-22-31.png"/><Relationship Id="rId32" Type="http://schemas.openxmlformats.org/officeDocument/2006/relationships/image" Target="../media/image-22-32.svg"/><Relationship Id="rId33" Type="http://schemas.openxmlformats.org/officeDocument/2006/relationships/image" Target="../media/image-22-33.png"/><Relationship Id="rId34" Type="http://schemas.openxmlformats.org/officeDocument/2006/relationships/image" Target="../media/image-22-34.png"/><Relationship Id="rId35" Type="http://schemas.openxmlformats.org/officeDocument/2006/relationships/image" Target="../media/image-22-35.svg"/><Relationship Id="rId36" Type="http://schemas.openxmlformats.org/officeDocument/2006/relationships/image" Target="../media/image-22-36.png"/><Relationship Id="rId37" Type="http://schemas.openxmlformats.org/officeDocument/2006/relationships/image" Target="../media/image-22-37.png"/><Relationship Id="rId38" Type="http://schemas.openxmlformats.org/officeDocument/2006/relationships/image" Target="../media/image-22-38.svg"/><Relationship Id="rId39" Type="http://schemas.openxmlformats.org/officeDocument/2006/relationships/image" Target="../media/image-22-39.png"/><Relationship Id="rId40" Type="http://schemas.openxmlformats.org/officeDocument/2006/relationships/image" Target="../media/image-22-40.png"/><Relationship Id="rId41" Type="http://schemas.openxmlformats.org/officeDocument/2006/relationships/image" Target="../media/image-22-41.svg"/><Relationship Id="rId42" Type="http://schemas.openxmlformats.org/officeDocument/2006/relationships/image" Target="../media/image-22-42.png"/><Relationship Id="rId43" Type="http://schemas.openxmlformats.org/officeDocument/2006/relationships/image" Target="../media/image-22-43.png"/><Relationship Id="rId44" Type="http://schemas.openxmlformats.org/officeDocument/2006/relationships/image" Target="../media/image-22-44.svg"/><Relationship Id="rId45" Type="http://schemas.openxmlformats.org/officeDocument/2006/relationships/image" Target="../media/image-22-45.png"/><Relationship Id="rId46" Type="http://schemas.openxmlformats.org/officeDocument/2006/relationships/image" Target="../media/image-22-46.png"/><Relationship Id="rId47" Type="http://schemas.openxmlformats.org/officeDocument/2006/relationships/image" Target="../media/image-22-47.svg"/><Relationship Id="rId48" Type="http://schemas.openxmlformats.org/officeDocument/2006/relationships/image" Target="../media/image-22-48.png"/><Relationship Id="rId49" Type="http://schemas.openxmlformats.org/officeDocument/2006/relationships/image" Target="../media/image-22-49.png"/><Relationship Id="rId50" Type="http://schemas.openxmlformats.org/officeDocument/2006/relationships/image" Target="../media/image-22-50.svg"/><Relationship Id="rId51" Type="http://schemas.openxmlformats.org/officeDocument/2006/relationships/image" Target="../media/image-22-51.png"/><Relationship Id="rId52" Type="http://schemas.openxmlformats.org/officeDocument/2006/relationships/image" Target="../media/image-22-52.png"/><Relationship Id="rId53" Type="http://schemas.openxmlformats.org/officeDocument/2006/relationships/image" Target="../media/image-22-53.svg"/><Relationship Id="rId54" Type="http://schemas.openxmlformats.org/officeDocument/2006/relationships/slideLayout" Target="../slideLayouts/slideLayout1.xml"/><Relationship Id="rId5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slideLayout" Target="../slideLayouts/slideLayout1.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8"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svg"/><Relationship Id="rId8" Type="http://schemas.openxmlformats.org/officeDocument/2006/relationships/image" Target="../media/image-24-8.png"/><Relationship Id="rId9" Type="http://schemas.openxmlformats.org/officeDocument/2006/relationships/image" Target="../media/image-24-9.svg"/><Relationship Id="rId10" Type="http://schemas.openxmlformats.org/officeDocument/2006/relationships/image" Target="../media/image-24-10.png"/><Relationship Id="rId11" Type="http://schemas.openxmlformats.org/officeDocument/2006/relationships/image" Target="../media/image-24-11.svg"/><Relationship Id="rId12" Type="http://schemas.openxmlformats.org/officeDocument/2006/relationships/image" Target="../media/image-24-12.png"/><Relationship Id="rId13" Type="http://schemas.openxmlformats.org/officeDocument/2006/relationships/image" Target="../media/image-24-13.svg"/><Relationship Id="rId14" Type="http://schemas.openxmlformats.org/officeDocument/2006/relationships/image" Target="../media/image-24-14.png"/><Relationship Id="rId15" Type="http://schemas.openxmlformats.org/officeDocument/2006/relationships/image" Target="../media/image-24-15.svg"/><Relationship Id="rId16" Type="http://schemas.openxmlformats.org/officeDocument/2006/relationships/image" Target="../media/image-24-16.png"/><Relationship Id="rId17" Type="http://schemas.openxmlformats.org/officeDocument/2006/relationships/image" Target="../media/image-24-17.svg"/><Relationship Id="rId18" Type="http://schemas.openxmlformats.org/officeDocument/2006/relationships/image" Target="../media/image-24-18.png"/><Relationship Id="rId19" Type="http://schemas.openxmlformats.org/officeDocument/2006/relationships/image" Target="../media/image-24-19.svg"/><Relationship Id="rId20" Type="http://schemas.openxmlformats.org/officeDocument/2006/relationships/image" Target="../media/image-24-20.png"/><Relationship Id="rId21" Type="http://schemas.openxmlformats.org/officeDocument/2006/relationships/image" Target="../media/image-24-21.svg"/><Relationship Id="rId22" Type="http://schemas.openxmlformats.org/officeDocument/2006/relationships/image" Target="../media/image-24-22.png"/><Relationship Id="rId23" Type="http://schemas.openxmlformats.org/officeDocument/2006/relationships/image" Target="../media/image-24-23.svg"/><Relationship Id="rId24" Type="http://schemas.openxmlformats.org/officeDocument/2006/relationships/image" Target="../media/image-24-24.png"/><Relationship Id="rId25" Type="http://schemas.openxmlformats.org/officeDocument/2006/relationships/image" Target="../media/image-24-25.svg"/><Relationship Id="rId26" Type="http://schemas.openxmlformats.org/officeDocument/2006/relationships/image" Target="../media/image-24-26.png"/><Relationship Id="rId27" Type="http://schemas.openxmlformats.org/officeDocument/2006/relationships/image" Target="../media/image-24-27.svg"/><Relationship Id="rId28" Type="http://schemas.openxmlformats.org/officeDocument/2006/relationships/image" Target="../media/image-24-28.png"/><Relationship Id="rId29" Type="http://schemas.openxmlformats.org/officeDocument/2006/relationships/image" Target="../media/image-24-29.svg"/><Relationship Id="rId30" Type="http://schemas.openxmlformats.org/officeDocument/2006/relationships/image" Target="../media/image-24-30.png"/><Relationship Id="rId31" Type="http://schemas.openxmlformats.org/officeDocument/2006/relationships/image" Target="../media/image-24-31.svg"/><Relationship Id="rId32" Type="http://schemas.openxmlformats.org/officeDocument/2006/relationships/image" Target="../media/image-24-32.png"/><Relationship Id="rId33" Type="http://schemas.openxmlformats.org/officeDocument/2006/relationships/image" Target="../media/image-24-33.svg"/><Relationship Id="rId34" Type="http://schemas.openxmlformats.org/officeDocument/2006/relationships/image" Target="../media/image-24-34.png"/><Relationship Id="rId35" Type="http://schemas.openxmlformats.org/officeDocument/2006/relationships/image" Target="../media/image-24-35.svg"/><Relationship Id="rId36" Type="http://schemas.openxmlformats.org/officeDocument/2006/relationships/image" Target="../media/image-24-36.png"/><Relationship Id="rId37" Type="http://schemas.openxmlformats.org/officeDocument/2006/relationships/image" Target="../media/image-24-37.svg"/><Relationship Id="rId38" Type="http://schemas.openxmlformats.org/officeDocument/2006/relationships/image" Target="../media/image-24-38.png"/><Relationship Id="rId39" Type="http://schemas.openxmlformats.org/officeDocument/2006/relationships/image" Target="../media/image-24-39.svg"/><Relationship Id="rId40" Type="http://schemas.openxmlformats.org/officeDocument/2006/relationships/image" Target="../media/image-24-40.png"/><Relationship Id="rId41" Type="http://schemas.openxmlformats.org/officeDocument/2006/relationships/image" Target="../media/image-24-41.svg"/><Relationship Id="rId42" Type="http://schemas.openxmlformats.org/officeDocument/2006/relationships/image" Target="../media/image-24-42.png"/><Relationship Id="rId43" Type="http://schemas.openxmlformats.org/officeDocument/2006/relationships/image" Target="../media/image-24-43.svg"/><Relationship Id="rId44" Type="http://schemas.openxmlformats.org/officeDocument/2006/relationships/image" Target="../media/image-24-44.png"/><Relationship Id="rId45" Type="http://schemas.openxmlformats.org/officeDocument/2006/relationships/image" Target="../media/image-24-45.svg"/><Relationship Id="rId46" Type="http://schemas.openxmlformats.org/officeDocument/2006/relationships/image" Target="../media/image-24-46.png"/><Relationship Id="rId47" Type="http://schemas.openxmlformats.org/officeDocument/2006/relationships/image" Target="../media/image-24-47.svg"/><Relationship Id="rId49" Type="http://schemas.openxmlformats.org/officeDocument/2006/relationships/slideLayout" Target="../slideLayouts/slideLayout1.xml"/><Relationship Id="rId50"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image" Target="../media/image-25-4.svg"/><Relationship Id="rId6" Type="http://schemas.openxmlformats.org/officeDocument/2006/relationships/slideLayout" Target="../slideLayouts/slideLayout1.xml"/><Relationship Id="rId7"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slideLayout" Target="../slideLayouts/slideLayout1.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slideLayout" Target="../slideLayouts/slideLayout1.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279010" y="260062"/>
            <a:ext cx="13108038" cy="1314791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9334" y="711200"/>
            <a:ext cx="13006426" cy="13004800"/>
          </a:xfrm>
          <a:prstGeom prst="rect">
            <a:avLst/>
          </a:prstGeom>
        </p:spPr>
      </p:pic>
      <p:sp>
        <p:nvSpPr>
          <p:cNvPr id="4" name="Text 0"/>
          <p:cNvSpPr/>
          <p:nvPr/>
        </p:nvSpPr>
        <p:spPr>
          <a:xfrm>
            <a:off x="901813" y="3987800"/>
            <a:ext cx="10576189" cy="2980267"/>
          </a:xfrm>
          <a:prstGeom prst="rect">
            <a:avLst/>
          </a:prstGeom>
          <a:noFill/>
          <a:ln/>
        </p:spPr>
        <p:txBody>
          <a:bodyPr wrap="square" lIns="0" tIns="0" rIns="0" bIns="0" rtlCol="0" anchor="t"/>
          <a:lstStyle/>
          <a:p>
            <a:pPr algn="l" indent="0" marL="0">
              <a:buNone/>
            </a:pPr>
            <a:r>
              <a:rPr lang="en-US" sz="12800" dirty="0">
                <a:solidFill>
                  <a:srgbClr val="FF7885">
                    <a:alpha val="100000"/>
                  </a:srgbClr>
                </a:solidFill>
                <a:latin typeface="Poppins Bold" pitchFamily="34" charset="0"/>
                <a:ea typeface="Poppins Bold" pitchFamily="34" charset="-122"/>
                <a:cs typeface="Poppins Bold" pitchFamily="34" charset="-120"/>
              </a:rPr>
              <a:t>Gynecology</a:t>
            </a:r>
            <a:endParaRPr lang="en-US" sz="12800" dirty="0"/>
          </a:p>
        </p:txBody>
      </p:sp>
      <p:sp>
        <p:nvSpPr>
          <p:cNvPr id="5" name="Text 1"/>
          <p:cNvSpPr/>
          <p:nvPr/>
        </p:nvSpPr>
        <p:spPr>
          <a:xfrm>
            <a:off x="901813" y="6731000"/>
            <a:ext cx="10038488" cy="2709333"/>
          </a:xfrm>
          <a:prstGeom prst="rect">
            <a:avLst/>
          </a:prstGeom>
          <a:noFill/>
          <a:ln/>
        </p:spPr>
        <p:txBody>
          <a:bodyPr wrap="square" lIns="0" tIns="0" rIns="0" bIns="0" rtlCol="0" anchor="t"/>
          <a:lstStyle/>
          <a:p>
            <a:pPr algn="l" indent="0" marL="0">
              <a:buNone/>
            </a:pPr>
            <a:r>
              <a:rPr lang="en-US" sz="6400" spc="256" kern="0" dirty="0">
                <a:solidFill>
                  <a:srgbClr val="FEADB4">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6" name="Shape 2"/>
          <p:cNvSpPr/>
          <p:nvPr/>
        </p:nvSpPr>
        <p:spPr>
          <a:xfrm>
            <a:off x="23370921" y="10515600"/>
            <a:ext cx="1016127" cy="3200400"/>
          </a:xfrm>
          <a:prstGeom prst="rect">
            <a:avLst/>
          </a:prstGeom>
          <a:noFill/>
          <a:ln/>
        </p:spPr>
      </p:sp>
      <p:pic>
        <p:nvPicPr>
          <p:cNvPr id="7" name="Image 2" descr=" ">    </p:cNvPr>
          <p:cNvPicPr>
            <a:picLocks noChangeAspect="1"/>
          </p:cNvPicPr>
          <p:nvPr/>
        </p:nvPicPr>
        <p:blipFill>
          <a:blip r:embed="rId5"/>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263883" y="5588000"/>
            <a:ext cx="10123165" cy="8128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811828" cy="4298590"/>
          </a:xfrm>
          <a:prstGeom prst="rect">
            <a:avLst/>
          </a:prstGeom>
        </p:spPr>
      </p:pic>
      <p:sp>
        <p:nvSpPr>
          <p:cNvPr id="4" name="Text 0"/>
          <p:cNvSpPr/>
          <p:nvPr/>
        </p:nvSpPr>
        <p:spPr>
          <a:xfrm>
            <a:off x="2019552" y="1231900"/>
            <a:ext cx="14996341" cy="338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Magic of Dragons: </a:t>
            </a:r>
            <a:endParaRPr lang="en-US" sz="8000" dirty="0"/>
          </a:p>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A Research</a:t>
            </a:r>
            <a:endParaRPr lang="en-US" sz="8000" dirty="0"/>
          </a:p>
        </p:txBody>
      </p:sp>
      <p:sp>
        <p:nvSpPr>
          <p:cNvPr id="5" name="Shape 1"/>
          <p:cNvSpPr/>
          <p:nvPr/>
        </p:nvSpPr>
        <p:spPr>
          <a:xfrm>
            <a:off x="2171971" y="4724400"/>
            <a:ext cx="8205226" cy="8204200"/>
          </a:xfrm>
          <a:prstGeom prst="rect">
            <a:avLst/>
          </a:prstGeom>
          <a:noFill/>
          <a:ln/>
        </p:spPr>
      </p:sp>
      <p:sp>
        <p:nvSpPr>
          <p:cNvPr id="6" name="Shape 2"/>
          <p:cNvSpPr/>
          <p:nvPr/>
        </p:nvSpPr>
        <p:spPr>
          <a:xfrm>
            <a:off x="2171971" y="4724400"/>
            <a:ext cx="8205226" cy="8204200"/>
          </a:xfrm>
          <a:prstGeom prst="ellipse">
            <a:avLst/>
          </a:prstGeom>
          <a:solidFill>
            <a:srgbClr val="FF7885">
              <a:alpha val="100000"/>
            </a:srgbClr>
          </a:solidFill>
          <a:ln/>
        </p:spPr>
      </p:sp>
      <p:sp>
        <p:nvSpPr>
          <p:cNvPr id="7" name="Shape 3"/>
          <p:cNvSpPr/>
          <p:nvPr/>
        </p:nvSpPr>
        <p:spPr>
          <a:xfrm>
            <a:off x="3200800" y="6616700"/>
            <a:ext cx="6160270" cy="6159500"/>
          </a:xfrm>
          <a:prstGeom prst="ellipse">
            <a:avLst/>
          </a:prstGeom>
          <a:solidFill>
            <a:srgbClr val="FFE7E3">
              <a:alpha val="100000"/>
            </a:srgbClr>
          </a:solidFill>
          <a:ln/>
        </p:spPr>
      </p:sp>
      <p:sp>
        <p:nvSpPr>
          <p:cNvPr id="8" name="Shape 4"/>
          <p:cNvSpPr/>
          <p:nvPr/>
        </p:nvSpPr>
        <p:spPr>
          <a:xfrm>
            <a:off x="4229629" y="8496300"/>
            <a:ext cx="4089911" cy="4089400"/>
          </a:xfrm>
          <a:prstGeom prst="ellipse">
            <a:avLst/>
          </a:prstGeom>
          <a:solidFill>
            <a:srgbClr val="FFFFFF">
              <a:alpha val="100000"/>
            </a:srgbClr>
          </a:solidFill>
          <a:ln/>
        </p:spPr>
      </p:sp>
      <p:sp>
        <p:nvSpPr>
          <p:cNvPr id="9" name="Text 5"/>
          <p:cNvSpPr/>
          <p:nvPr/>
        </p:nvSpPr>
        <p:spPr>
          <a:xfrm>
            <a:off x="5436279" y="5168900"/>
            <a:ext cx="1651206"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6.7M</a:t>
            </a:r>
            <a:endParaRPr lang="en-US" sz="4800" dirty="0"/>
          </a:p>
        </p:txBody>
      </p:sp>
      <p:sp>
        <p:nvSpPr>
          <p:cNvPr id="10" name="Text 6"/>
          <p:cNvSpPr/>
          <p:nvPr/>
        </p:nvSpPr>
        <p:spPr>
          <a:xfrm>
            <a:off x="5448981" y="9982200"/>
            <a:ext cx="1663908" cy="1117600"/>
          </a:xfrm>
          <a:prstGeom prst="rect">
            <a:avLst/>
          </a:prstGeom>
          <a:noFill/>
          <a:ln/>
        </p:spPr>
        <p:txBody>
          <a:bodyPr wrap="square" lIns="0" tIns="0" rIns="0" bIns="0" rtlCol="0" anchor="ctr"/>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2.3M</a:t>
            </a:r>
            <a:endParaRPr lang="en-US" sz="4800" dirty="0"/>
          </a:p>
        </p:txBody>
      </p:sp>
      <p:sp>
        <p:nvSpPr>
          <p:cNvPr id="11" name="Text 7"/>
          <p:cNvSpPr/>
          <p:nvPr/>
        </p:nvSpPr>
        <p:spPr>
          <a:xfrm>
            <a:off x="5398175" y="7048500"/>
            <a:ext cx="1765521"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4.4M</a:t>
            </a:r>
            <a:endParaRPr lang="en-US" sz="4800" dirty="0"/>
          </a:p>
        </p:txBody>
      </p:sp>
      <p:sp>
        <p:nvSpPr>
          <p:cNvPr id="12" name="Shape 8"/>
          <p:cNvSpPr/>
          <p:nvPr/>
        </p:nvSpPr>
        <p:spPr>
          <a:xfrm>
            <a:off x="23370921" y="10515600"/>
            <a:ext cx="1016127" cy="3200400"/>
          </a:xfrm>
          <a:prstGeom prst="rect">
            <a:avLst/>
          </a:prstGeom>
          <a:noFill/>
          <a:ln/>
        </p:spPr>
      </p:sp>
      <p:pic>
        <p:nvPicPr>
          <p:cNvPr id="13"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14" name="Shape 9"/>
          <p:cNvSpPr/>
          <p:nvPr/>
        </p:nvSpPr>
        <p:spPr>
          <a:xfrm>
            <a:off x="11571146" y="8686800"/>
            <a:ext cx="5321965" cy="4368800"/>
          </a:xfrm>
          <a:prstGeom prst="rect">
            <a:avLst/>
          </a:prstGeom>
          <a:noFill/>
          <a:ln/>
        </p:spPr>
      </p:sp>
      <p:pic>
        <p:nvPicPr>
          <p:cNvPr id="1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71146" y="8686800"/>
            <a:ext cx="1327477" cy="1016000"/>
          </a:xfrm>
          <a:prstGeom prst="rect">
            <a:avLst/>
          </a:prstGeom>
        </p:spPr>
      </p:pic>
      <p:sp>
        <p:nvSpPr>
          <p:cNvPr id="16" name="Shape 10"/>
          <p:cNvSpPr/>
          <p:nvPr/>
        </p:nvSpPr>
        <p:spPr>
          <a:xfrm>
            <a:off x="11571146" y="10007600"/>
            <a:ext cx="5321965" cy="3048000"/>
          </a:xfrm>
          <a:prstGeom prst="rect">
            <a:avLst/>
          </a:prstGeom>
          <a:noFill/>
          <a:ln/>
        </p:spPr>
      </p:sp>
      <p:sp>
        <p:nvSpPr>
          <p:cNvPr id="17" name="Text 11"/>
          <p:cNvSpPr/>
          <p:nvPr/>
        </p:nvSpPr>
        <p:spPr>
          <a:xfrm>
            <a:off x="11571146" y="10007600"/>
            <a:ext cx="5457449" cy="3183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sp>
        <p:nvSpPr>
          <p:cNvPr id="18" name="Shape 12"/>
          <p:cNvSpPr/>
          <p:nvPr/>
        </p:nvSpPr>
        <p:spPr>
          <a:xfrm>
            <a:off x="17426578" y="8686800"/>
            <a:ext cx="5321965" cy="4368803"/>
          </a:xfrm>
          <a:prstGeom prst="rect">
            <a:avLst/>
          </a:prstGeom>
          <a:noFill/>
          <a:ln/>
        </p:spPr>
      </p:sp>
      <p:pic>
        <p:nvPicPr>
          <p:cNvPr id="1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26578" y="8686800"/>
            <a:ext cx="996935" cy="1016000"/>
          </a:xfrm>
          <a:prstGeom prst="rect">
            <a:avLst/>
          </a:prstGeom>
        </p:spPr>
      </p:pic>
      <p:sp>
        <p:nvSpPr>
          <p:cNvPr id="20" name="Shape 13"/>
          <p:cNvSpPr/>
          <p:nvPr/>
        </p:nvSpPr>
        <p:spPr>
          <a:xfrm>
            <a:off x="17426578" y="10007600"/>
            <a:ext cx="5321965" cy="3048000"/>
          </a:xfrm>
          <a:prstGeom prst="rect">
            <a:avLst/>
          </a:prstGeom>
          <a:noFill/>
          <a:ln/>
        </p:spPr>
      </p:sp>
      <p:sp>
        <p:nvSpPr>
          <p:cNvPr id="21" name="Text 14"/>
          <p:cNvSpPr/>
          <p:nvPr/>
        </p:nvSpPr>
        <p:spPr>
          <a:xfrm>
            <a:off x="17426578" y="10007600"/>
            <a:ext cx="5457449" cy="3183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 whose songs have the power to heal.</a:t>
            </a:r>
            <a:endParaRPr lang="en-US" sz="3200" dirty="0"/>
          </a:p>
        </p:txBody>
      </p:sp>
      <p:sp>
        <p:nvSpPr>
          <p:cNvPr id="22" name="Text 15"/>
          <p:cNvSpPr/>
          <p:nvPr/>
        </p:nvSpPr>
        <p:spPr>
          <a:xfrm>
            <a:off x="11571146" y="4876800"/>
            <a:ext cx="10893728" cy="3183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635000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9107038" y="673100"/>
            <a:ext cx="6524382"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Pricing Plan</a:t>
            </a:r>
            <a:endParaRPr lang="en-US" sz="8000" dirty="0"/>
          </a:p>
        </p:txBody>
      </p:sp>
      <p:sp>
        <p:nvSpPr>
          <p:cNvPr id="7" name="Shape 2"/>
          <p:cNvSpPr/>
          <p:nvPr/>
        </p:nvSpPr>
        <p:spPr>
          <a:xfrm>
            <a:off x="1778222" y="2654300"/>
            <a:ext cx="20843305" cy="10566400"/>
          </a:xfrm>
          <a:prstGeom prst="rect">
            <a:avLst/>
          </a:prstGeom>
          <a:noFill/>
          <a:ln/>
        </p:spPr>
      </p:sp>
      <p:sp>
        <p:nvSpPr>
          <p:cNvPr id="8" name="Shape 3"/>
          <p:cNvSpPr/>
          <p:nvPr/>
        </p:nvSpPr>
        <p:spPr>
          <a:xfrm>
            <a:off x="1778222" y="2654300"/>
            <a:ext cx="6439705" cy="10566400"/>
          </a:xfrm>
          <a:prstGeom prst="roundRect">
            <a:avLst>
              <a:gd name="adj" fmla="val 3124"/>
            </a:avLst>
          </a:prstGeom>
          <a:noFill/>
          <a:ln w="12700">
            <a:solidFill>
              <a:srgbClr val="FF7885"/>
            </a:solidFill>
            <a:prstDash val="solid"/>
          </a:ln>
        </p:spPr>
      </p:sp>
      <p:sp>
        <p:nvSpPr>
          <p:cNvPr id="9" name="Shape 4"/>
          <p:cNvSpPr/>
          <p:nvPr/>
        </p:nvSpPr>
        <p:spPr>
          <a:xfrm>
            <a:off x="4185173" y="3111500"/>
            <a:ext cx="1625803" cy="1625600"/>
          </a:xfrm>
          <a:prstGeom prst="roundRect">
            <a:avLst>
              <a:gd name="adj" fmla="val 78188"/>
            </a:avLst>
          </a:prstGeom>
          <a:solidFill>
            <a:srgbClr val="FFE7E3">
              <a:alpha val="100000"/>
            </a:srgbClr>
          </a:solidFill>
          <a:ln/>
        </p:spPr>
      </p:sp>
      <p:pic>
        <p:nvPicPr>
          <p:cNvPr id="10" name="Image 3" descr=" ">    </p:cNvPr>
          <p:cNvPicPr>
            <a:picLocks noChangeAspect="1"/>
          </p:cNvPicPr>
          <p:nvPr/>
        </p:nvPicPr>
        <p:blipFill>
          <a:blip r:embed="rId6"/>
          <a:stretch>
            <a:fillRect/>
          </a:stretch>
        </p:blipFill>
        <p:spPr>
          <a:xfrm>
            <a:off x="4490011" y="3416300"/>
            <a:ext cx="1016127" cy="1016000"/>
          </a:xfrm>
          <a:prstGeom prst="rect">
            <a:avLst/>
          </a:prstGeom>
        </p:spPr>
      </p:pic>
      <p:pic>
        <p:nvPicPr>
          <p:cNvPr id="11"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0843" y="3567113"/>
            <a:ext cx="714464" cy="714375"/>
          </a:xfrm>
          <a:prstGeom prst="rect">
            <a:avLst/>
          </a:prstGeom>
        </p:spPr>
      </p:pic>
      <p:sp>
        <p:nvSpPr>
          <p:cNvPr id="12" name="Text 5"/>
          <p:cNvSpPr/>
          <p:nvPr/>
        </p:nvSpPr>
        <p:spPr>
          <a:xfrm>
            <a:off x="4039105" y="5041900"/>
            <a:ext cx="1917940" cy="1117600"/>
          </a:xfrm>
          <a:prstGeom prst="rect">
            <a:avLst/>
          </a:prstGeom>
          <a:noFill/>
          <a:ln/>
        </p:spPr>
        <p:txBody>
          <a:bodyPr wrap="square" lIns="0" tIns="0" rIns="0" bIns="0" rtlCol="0" anchor="t"/>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Basic</a:t>
            </a:r>
            <a:endParaRPr lang="en-US" sz="4800" dirty="0"/>
          </a:p>
        </p:txBody>
      </p:sp>
      <p:sp>
        <p:nvSpPr>
          <p:cNvPr id="13" name="Text 6"/>
          <p:cNvSpPr/>
          <p:nvPr/>
        </p:nvSpPr>
        <p:spPr>
          <a:xfrm>
            <a:off x="2235479" y="62611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4" name="Text 7"/>
          <p:cNvSpPr/>
          <p:nvPr/>
        </p:nvSpPr>
        <p:spPr>
          <a:xfrm>
            <a:off x="3188098" y="11849100"/>
            <a:ext cx="361995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$10/month</a:t>
            </a:r>
            <a:endParaRPr lang="en-US" sz="4800" dirty="0"/>
          </a:p>
        </p:txBody>
      </p:sp>
      <p:sp>
        <p:nvSpPr>
          <p:cNvPr id="15" name="Shape 8"/>
          <p:cNvSpPr/>
          <p:nvPr/>
        </p:nvSpPr>
        <p:spPr>
          <a:xfrm>
            <a:off x="8980022" y="2654300"/>
            <a:ext cx="6439705" cy="10566400"/>
          </a:xfrm>
          <a:prstGeom prst="roundRect">
            <a:avLst>
              <a:gd name="adj" fmla="val 3124"/>
            </a:avLst>
          </a:prstGeom>
          <a:noFill/>
          <a:ln w="12700">
            <a:solidFill>
              <a:srgbClr val="FF7885"/>
            </a:solidFill>
            <a:prstDash val="solid"/>
          </a:ln>
        </p:spPr>
      </p:sp>
      <p:sp>
        <p:nvSpPr>
          <p:cNvPr id="16" name="Shape 9"/>
          <p:cNvSpPr/>
          <p:nvPr/>
        </p:nvSpPr>
        <p:spPr>
          <a:xfrm>
            <a:off x="11386973" y="3111500"/>
            <a:ext cx="1625803" cy="1625600"/>
          </a:xfrm>
          <a:prstGeom prst="roundRect">
            <a:avLst>
              <a:gd name="adj" fmla="val 78188"/>
            </a:avLst>
          </a:prstGeom>
          <a:solidFill>
            <a:srgbClr val="FFE7E3">
              <a:alpha val="100000"/>
            </a:srgbClr>
          </a:solidFill>
          <a:ln/>
        </p:spPr>
      </p:sp>
      <p:pic>
        <p:nvPicPr>
          <p:cNvPr id="17" name="Image 5" descr=" ">    </p:cNvPr>
          <p:cNvPicPr>
            <a:picLocks noChangeAspect="1"/>
          </p:cNvPicPr>
          <p:nvPr/>
        </p:nvPicPr>
        <p:blipFill>
          <a:blip r:embed="rId9"/>
          <a:stretch>
            <a:fillRect/>
          </a:stretch>
        </p:blipFill>
        <p:spPr>
          <a:xfrm>
            <a:off x="11691811" y="3416300"/>
            <a:ext cx="1016127" cy="1016000"/>
          </a:xfrm>
          <a:prstGeom prst="rect">
            <a:avLst/>
          </a:prstGeom>
        </p:spPr>
      </p:pic>
      <p:pic>
        <p:nvPicPr>
          <p:cNvPr id="18"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55319" y="3479800"/>
            <a:ext cx="889111" cy="889000"/>
          </a:xfrm>
          <a:prstGeom prst="rect">
            <a:avLst/>
          </a:prstGeom>
        </p:spPr>
      </p:pic>
      <p:sp>
        <p:nvSpPr>
          <p:cNvPr id="19" name="Text 10"/>
          <p:cNvSpPr/>
          <p:nvPr/>
        </p:nvSpPr>
        <p:spPr>
          <a:xfrm>
            <a:off x="11437780" y="5041900"/>
            <a:ext cx="1524191" cy="1117600"/>
          </a:xfrm>
          <a:prstGeom prst="rect">
            <a:avLst/>
          </a:prstGeom>
          <a:noFill/>
          <a:ln/>
        </p:spPr>
        <p:txBody>
          <a:bodyPr wrap="square" lIns="0" tIns="0" rIns="0" bIns="0" rtlCol="0" anchor="t"/>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Elite</a:t>
            </a:r>
            <a:endParaRPr lang="en-US" sz="4800" dirty="0"/>
          </a:p>
        </p:txBody>
      </p:sp>
      <p:sp>
        <p:nvSpPr>
          <p:cNvPr id="20" name="Text 11"/>
          <p:cNvSpPr/>
          <p:nvPr/>
        </p:nvSpPr>
        <p:spPr>
          <a:xfrm>
            <a:off x="9437280" y="62611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21" name="Text 12"/>
          <p:cNvSpPr/>
          <p:nvPr/>
        </p:nvSpPr>
        <p:spPr>
          <a:xfrm>
            <a:off x="10307338" y="11849100"/>
            <a:ext cx="3785073"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$50/month</a:t>
            </a:r>
            <a:endParaRPr lang="en-US" sz="4800" dirty="0"/>
          </a:p>
        </p:txBody>
      </p:sp>
      <p:sp>
        <p:nvSpPr>
          <p:cNvPr id="22" name="Shape 13"/>
          <p:cNvSpPr/>
          <p:nvPr/>
        </p:nvSpPr>
        <p:spPr>
          <a:xfrm>
            <a:off x="16181822" y="2654300"/>
            <a:ext cx="6439705" cy="10566400"/>
          </a:xfrm>
          <a:prstGeom prst="roundRect">
            <a:avLst>
              <a:gd name="adj" fmla="val 3124"/>
            </a:avLst>
          </a:prstGeom>
          <a:noFill/>
          <a:ln w="12700">
            <a:solidFill>
              <a:srgbClr val="FF7885"/>
            </a:solidFill>
            <a:prstDash val="solid"/>
          </a:ln>
        </p:spPr>
      </p:sp>
      <p:sp>
        <p:nvSpPr>
          <p:cNvPr id="23" name="Shape 14"/>
          <p:cNvSpPr/>
          <p:nvPr/>
        </p:nvSpPr>
        <p:spPr>
          <a:xfrm>
            <a:off x="18588773" y="3111500"/>
            <a:ext cx="1625803" cy="1625600"/>
          </a:xfrm>
          <a:prstGeom prst="roundRect">
            <a:avLst>
              <a:gd name="adj" fmla="val 78188"/>
            </a:avLst>
          </a:prstGeom>
          <a:solidFill>
            <a:srgbClr val="FFE7E3">
              <a:alpha val="100000"/>
            </a:srgbClr>
          </a:solidFill>
          <a:ln/>
        </p:spPr>
      </p:sp>
      <p:pic>
        <p:nvPicPr>
          <p:cNvPr id="24" name="Image 7" descr=" ">    </p:cNvPr>
          <p:cNvPicPr>
            <a:picLocks noChangeAspect="1"/>
          </p:cNvPicPr>
          <p:nvPr/>
        </p:nvPicPr>
        <p:blipFill>
          <a:blip r:embed="rId12"/>
          <a:stretch>
            <a:fillRect/>
          </a:stretch>
        </p:blipFill>
        <p:spPr>
          <a:xfrm>
            <a:off x="18893611" y="3416300"/>
            <a:ext cx="1016127" cy="1016000"/>
          </a:xfrm>
          <a:prstGeom prst="rect">
            <a:avLst/>
          </a:prstGeom>
        </p:spPr>
      </p:pic>
      <p:pic>
        <p:nvPicPr>
          <p:cNvPr id="25"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20627" y="3575050"/>
            <a:ext cx="762095" cy="698500"/>
          </a:xfrm>
          <a:prstGeom prst="rect">
            <a:avLst/>
          </a:prstGeom>
        </p:spPr>
      </p:pic>
      <p:sp>
        <p:nvSpPr>
          <p:cNvPr id="26" name="Text 15"/>
          <p:cNvSpPr/>
          <p:nvPr/>
        </p:nvSpPr>
        <p:spPr>
          <a:xfrm>
            <a:off x="17629803" y="5041900"/>
            <a:ext cx="3543743" cy="1117600"/>
          </a:xfrm>
          <a:prstGeom prst="rect">
            <a:avLst/>
          </a:prstGeom>
          <a:noFill/>
          <a:ln/>
        </p:spPr>
        <p:txBody>
          <a:bodyPr wrap="square" lIns="0" tIns="0" rIns="0" bIns="0" rtlCol="0" anchor="t"/>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7" name="Text 16"/>
          <p:cNvSpPr/>
          <p:nvPr/>
        </p:nvSpPr>
        <p:spPr>
          <a:xfrm>
            <a:off x="16639080" y="62611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8" name="Text 17"/>
          <p:cNvSpPr/>
          <p:nvPr/>
        </p:nvSpPr>
        <p:spPr>
          <a:xfrm>
            <a:off x="17394824" y="11849100"/>
            <a:ext cx="401370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$100/month</a:t>
            </a:r>
            <a:endParaRPr lang="en-US"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263883" y="5588000"/>
            <a:ext cx="10123165" cy="8128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811828" cy="4298590"/>
          </a:xfrm>
          <a:prstGeom prst="rect">
            <a:avLst/>
          </a:prstGeom>
        </p:spPr>
      </p:pic>
      <p:pic>
        <p:nvPicPr>
          <p:cNvPr id="4" name="Image 2" descr=" ">    </p:cNvPr>
          <p:cNvPicPr>
            <a:picLocks noChangeAspect="1"/>
          </p:cNvPicPr>
          <p:nvPr/>
        </p:nvPicPr>
        <p:blipFill>
          <a:blip r:embed="rId5"/>
          <a:stretch>
            <a:fillRect/>
          </a:stretch>
        </p:blipFill>
        <p:spPr>
          <a:xfrm>
            <a:off x="21186248" y="12700000"/>
            <a:ext cx="3200800" cy="1016000"/>
          </a:xfrm>
          <a:prstGeom prst="rect">
            <a:avLst/>
          </a:prstGeom>
        </p:spPr>
      </p:pic>
      <p:pic>
        <p:nvPicPr>
          <p:cNvPr id="5" name="Image 3" descr=" ">    </p:cNvPr>
          <p:cNvPicPr>
            <a:picLocks noChangeAspect="1"/>
          </p:cNvPicPr>
          <p:nvPr/>
        </p:nvPicPr>
        <p:blipFill>
          <a:blip r:embed="rId6"/>
          <a:stretch>
            <a:fillRect/>
          </a:stretch>
        </p:blipFill>
        <p:spPr>
          <a:xfrm>
            <a:off x="254032" y="1320800"/>
            <a:ext cx="23878984" cy="11074400"/>
          </a:xfrm>
          <a:prstGeom prst="rect">
            <a:avLst/>
          </a:prstGeom>
        </p:spPr>
      </p:pic>
      <p:pic>
        <p:nvPicPr>
          <p:cNvPr id="6" name="Image 4" descr=" ">    </p:cNvPr>
          <p:cNvPicPr>
            <a:picLocks noChangeAspect="1"/>
          </p:cNvPicPr>
          <p:nvPr/>
        </p:nvPicPr>
        <p:blipFill>
          <a:blip r:embed="rId7"/>
          <a:stretch>
            <a:fillRect/>
          </a:stretch>
        </p:blipFill>
        <p:spPr>
          <a:xfrm>
            <a:off x="254032" y="1320800"/>
            <a:ext cx="11698162" cy="4572000"/>
          </a:xfrm>
          <a:prstGeom prst="rect">
            <a:avLst/>
          </a:prstGeom>
        </p:spPr>
      </p:pic>
      <p:sp>
        <p:nvSpPr>
          <p:cNvPr id="7" name="Shape 0"/>
          <p:cNvSpPr/>
          <p:nvPr/>
        </p:nvSpPr>
        <p:spPr>
          <a:xfrm>
            <a:off x="254032" y="1320800"/>
            <a:ext cx="2819752" cy="4572000"/>
          </a:xfrm>
          <a:prstGeom prst="roundRect">
            <a:avLst>
              <a:gd name="adj" fmla="val 150143"/>
            </a:avLst>
          </a:prstGeom>
          <a:noFill/>
          <a:ln/>
        </p:spPr>
      </p:sp>
      <p:sp>
        <p:nvSpPr>
          <p:cNvPr id="8" name="Text 1"/>
          <p:cNvSpPr/>
          <p:nvPr/>
        </p:nvSpPr>
        <p:spPr>
          <a:xfrm>
            <a:off x="723990" y="1320800"/>
            <a:ext cx="2895962" cy="5588000"/>
          </a:xfrm>
          <a:prstGeom prst="rect">
            <a:avLst/>
          </a:prstGeom>
          <a:noFill/>
          <a:ln/>
        </p:spPr>
        <p:txBody>
          <a:bodyPr wrap="square" lIns="0" tIns="0" rIns="0" bIns="0" rtlCol="0" anchor="t"/>
          <a:lstStyle/>
          <a:p>
            <a:pPr algn="l" indent="0" marL="0">
              <a:buNone/>
            </a:pPr>
            <a:r>
              <a:rPr lang="en-US" sz="24000" dirty="0">
                <a:solidFill>
                  <a:srgbClr val="FF7885">
                    <a:alpha val="100000"/>
                  </a:srgbClr>
                </a:solidFill>
                <a:latin typeface="Poppins Bold" pitchFamily="34" charset="0"/>
                <a:ea typeface="Poppins Bold" pitchFamily="34" charset="-122"/>
                <a:cs typeface="Poppins Bold" pitchFamily="34" charset="-120"/>
              </a:rPr>
              <a:t>S</a:t>
            </a:r>
            <a:endParaRPr lang="en-US" sz="24000" dirty="0"/>
          </a:p>
        </p:txBody>
      </p:sp>
      <p:sp>
        <p:nvSpPr>
          <p:cNvPr id="9" name="Shape 2"/>
          <p:cNvSpPr/>
          <p:nvPr/>
        </p:nvSpPr>
        <p:spPr>
          <a:xfrm>
            <a:off x="2083060" y="1600200"/>
            <a:ext cx="9869133" cy="4013200"/>
          </a:xfrm>
          <a:prstGeom prst="roundRect">
            <a:avLst>
              <a:gd name="adj" fmla="val 7519"/>
            </a:avLst>
          </a:prstGeom>
          <a:noFill/>
          <a:ln w="50800">
            <a:solidFill>
              <a:srgbClr val="FF7885"/>
            </a:solidFill>
            <a:prstDash val="solid"/>
          </a:ln>
        </p:spPr>
      </p:sp>
      <p:sp>
        <p:nvSpPr>
          <p:cNvPr id="10" name="Shape 3"/>
          <p:cNvSpPr/>
          <p:nvPr/>
        </p:nvSpPr>
        <p:spPr>
          <a:xfrm>
            <a:off x="3492937" y="1905000"/>
            <a:ext cx="8154419" cy="3403600"/>
          </a:xfrm>
          <a:prstGeom prst="rect">
            <a:avLst/>
          </a:prstGeom>
          <a:noFill/>
          <a:ln/>
        </p:spPr>
      </p:sp>
      <p:sp>
        <p:nvSpPr>
          <p:cNvPr id="11" name="Shape 4"/>
          <p:cNvSpPr/>
          <p:nvPr/>
        </p:nvSpPr>
        <p:spPr>
          <a:xfrm>
            <a:off x="3492937" y="1905000"/>
            <a:ext cx="8154419" cy="1498600"/>
          </a:xfrm>
          <a:prstGeom prst="rect">
            <a:avLst/>
          </a:prstGeom>
          <a:noFill/>
          <a:ln/>
        </p:spPr>
      </p:sp>
      <p:sp>
        <p:nvSpPr>
          <p:cNvPr id="12" name="Shape 5"/>
          <p:cNvSpPr/>
          <p:nvPr/>
        </p:nvSpPr>
        <p:spPr>
          <a:xfrm>
            <a:off x="3492937" y="1905000"/>
            <a:ext cx="8154419" cy="1498600"/>
          </a:xfrm>
          <a:prstGeom prst="rect">
            <a:avLst/>
          </a:prstGeom>
          <a:noFill/>
          <a:ln/>
        </p:spPr>
      </p:sp>
      <p:sp>
        <p:nvSpPr>
          <p:cNvPr id="13" name="Text 6"/>
          <p:cNvSpPr/>
          <p:nvPr/>
        </p:nvSpPr>
        <p:spPr>
          <a:xfrm>
            <a:off x="3492937" y="19050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Eclipse</a:t>
            </a:r>
            <a:endParaRPr lang="en-US" sz="3600" dirty="0"/>
          </a:p>
        </p:txBody>
      </p:sp>
      <p:sp>
        <p:nvSpPr>
          <p:cNvPr id="14" name="Text 7"/>
          <p:cNvSpPr/>
          <p:nvPr/>
        </p:nvSpPr>
        <p:spPr>
          <a:xfrm>
            <a:off x="3492937" y="27940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magic.</a:t>
            </a:r>
            <a:endParaRPr lang="en-US" sz="3200" dirty="0"/>
          </a:p>
        </p:txBody>
      </p:sp>
      <p:sp>
        <p:nvSpPr>
          <p:cNvPr id="15" name="Shape 8"/>
          <p:cNvSpPr/>
          <p:nvPr/>
        </p:nvSpPr>
        <p:spPr>
          <a:xfrm>
            <a:off x="3492937" y="3810000"/>
            <a:ext cx="8154419" cy="1498600"/>
          </a:xfrm>
          <a:prstGeom prst="rect">
            <a:avLst/>
          </a:prstGeom>
          <a:noFill/>
          <a:ln/>
        </p:spPr>
      </p:sp>
      <p:sp>
        <p:nvSpPr>
          <p:cNvPr id="16" name="Shape 9"/>
          <p:cNvSpPr/>
          <p:nvPr/>
        </p:nvSpPr>
        <p:spPr>
          <a:xfrm>
            <a:off x="3492937" y="3810000"/>
            <a:ext cx="8154419" cy="1498600"/>
          </a:xfrm>
          <a:prstGeom prst="rect">
            <a:avLst/>
          </a:prstGeom>
          <a:noFill/>
          <a:ln/>
        </p:spPr>
      </p:sp>
      <p:sp>
        <p:nvSpPr>
          <p:cNvPr id="17" name="Text 10"/>
          <p:cNvSpPr/>
          <p:nvPr/>
        </p:nvSpPr>
        <p:spPr>
          <a:xfrm>
            <a:off x="3492937" y="38100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Quest</a:t>
            </a:r>
            <a:endParaRPr lang="en-US" sz="3600" dirty="0"/>
          </a:p>
        </p:txBody>
      </p:sp>
      <p:sp>
        <p:nvSpPr>
          <p:cNvPr id="18" name="Text 11"/>
          <p:cNvSpPr/>
          <p:nvPr/>
        </p:nvSpPr>
        <p:spPr>
          <a:xfrm>
            <a:off x="3492937" y="46990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19" name="Image 5" descr=" ">    </p:cNvPr>
          <p:cNvPicPr>
            <a:picLocks noChangeAspect="1"/>
          </p:cNvPicPr>
          <p:nvPr/>
        </p:nvPicPr>
        <p:blipFill>
          <a:blip r:embed="rId8"/>
          <a:stretch>
            <a:fillRect/>
          </a:stretch>
        </p:blipFill>
        <p:spPr>
          <a:xfrm>
            <a:off x="254032" y="7823200"/>
            <a:ext cx="11698162" cy="4572000"/>
          </a:xfrm>
          <a:prstGeom prst="rect">
            <a:avLst/>
          </a:prstGeom>
        </p:spPr>
      </p:pic>
      <p:sp>
        <p:nvSpPr>
          <p:cNvPr id="20" name="Shape 12"/>
          <p:cNvSpPr/>
          <p:nvPr/>
        </p:nvSpPr>
        <p:spPr>
          <a:xfrm>
            <a:off x="254032" y="7823200"/>
            <a:ext cx="2819752" cy="4572000"/>
          </a:xfrm>
          <a:prstGeom prst="roundRect">
            <a:avLst>
              <a:gd name="adj" fmla="val 150143"/>
            </a:avLst>
          </a:prstGeom>
          <a:noFill/>
          <a:ln/>
        </p:spPr>
      </p:sp>
      <p:sp>
        <p:nvSpPr>
          <p:cNvPr id="21" name="Text 13"/>
          <p:cNvSpPr/>
          <p:nvPr/>
        </p:nvSpPr>
        <p:spPr>
          <a:xfrm>
            <a:off x="463608" y="7823200"/>
            <a:ext cx="3416727" cy="5588000"/>
          </a:xfrm>
          <a:prstGeom prst="rect">
            <a:avLst/>
          </a:prstGeom>
          <a:noFill/>
          <a:ln/>
        </p:spPr>
        <p:txBody>
          <a:bodyPr wrap="square" lIns="0" tIns="0" rIns="0" bIns="0" rtlCol="0" anchor="t"/>
          <a:lstStyle/>
          <a:p>
            <a:pPr algn="l" indent="0" marL="0">
              <a:buNone/>
            </a:pPr>
            <a:r>
              <a:rPr lang="en-US" sz="24000" dirty="0">
                <a:solidFill>
                  <a:srgbClr val="FF7885">
                    <a:alpha val="100000"/>
                  </a:srgbClr>
                </a:solidFill>
                <a:latin typeface="Poppins Bold" pitchFamily="34" charset="0"/>
                <a:ea typeface="Poppins Bold" pitchFamily="34" charset="-122"/>
                <a:cs typeface="Poppins Bold" pitchFamily="34" charset="-120"/>
              </a:rPr>
              <a:t>O</a:t>
            </a:r>
            <a:endParaRPr lang="en-US" sz="24000" dirty="0"/>
          </a:p>
        </p:txBody>
      </p:sp>
      <p:sp>
        <p:nvSpPr>
          <p:cNvPr id="22" name="Shape 14"/>
          <p:cNvSpPr/>
          <p:nvPr/>
        </p:nvSpPr>
        <p:spPr>
          <a:xfrm>
            <a:off x="2083060" y="8102600"/>
            <a:ext cx="9869133" cy="4013200"/>
          </a:xfrm>
          <a:prstGeom prst="roundRect">
            <a:avLst>
              <a:gd name="adj" fmla="val 7519"/>
            </a:avLst>
          </a:prstGeom>
          <a:noFill/>
          <a:ln w="50800">
            <a:solidFill>
              <a:srgbClr val="FF7885"/>
            </a:solidFill>
            <a:prstDash val="solid"/>
          </a:ln>
        </p:spPr>
      </p:sp>
      <p:sp>
        <p:nvSpPr>
          <p:cNvPr id="23" name="Shape 15"/>
          <p:cNvSpPr/>
          <p:nvPr/>
        </p:nvSpPr>
        <p:spPr>
          <a:xfrm>
            <a:off x="3492937" y="8407400"/>
            <a:ext cx="8154419" cy="3403600"/>
          </a:xfrm>
          <a:prstGeom prst="rect">
            <a:avLst/>
          </a:prstGeom>
          <a:noFill/>
          <a:ln/>
        </p:spPr>
      </p:sp>
      <p:sp>
        <p:nvSpPr>
          <p:cNvPr id="24" name="Shape 16"/>
          <p:cNvSpPr/>
          <p:nvPr/>
        </p:nvSpPr>
        <p:spPr>
          <a:xfrm>
            <a:off x="3492937" y="8407400"/>
            <a:ext cx="8154419" cy="1498600"/>
          </a:xfrm>
          <a:prstGeom prst="rect">
            <a:avLst/>
          </a:prstGeom>
          <a:noFill/>
          <a:ln/>
        </p:spPr>
      </p:sp>
      <p:sp>
        <p:nvSpPr>
          <p:cNvPr id="25" name="Shape 17"/>
          <p:cNvSpPr/>
          <p:nvPr/>
        </p:nvSpPr>
        <p:spPr>
          <a:xfrm>
            <a:off x="3492937" y="8407400"/>
            <a:ext cx="8154419" cy="1498600"/>
          </a:xfrm>
          <a:prstGeom prst="rect">
            <a:avLst/>
          </a:prstGeom>
          <a:noFill/>
          <a:ln/>
        </p:spPr>
      </p:sp>
      <p:sp>
        <p:nvSpPr>
          <p:cNvPr id="26" name="Text 18"/>
          <p:cNvSpPr/>
          <p:nvPr/>
        </p:nvSpPr>
        <p:spPr>
          <a:xfrm>
            <a:off x="3492937" y="84074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War</a:t>
            </a:r>
            <a:endParaRPr lang="en-US" sz="3600" dirty="0"/>
          </a:p>
        </p:txBody>
      </p:sp>
      <p:sp>
        <p:nvSpPr>
          <p:cNvPr id="27" name="Text 19"/>
          <p:cNvSpPr/>
          <p:nvPr/>
        </p:nvSpPr>
        <p:spPr>
          <a:xfrm>
            <a:off x="3492937" y="92964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28" name="Shape 20"/>
          <p:cNvSpPr/>
          <p:nvPr/>
        </p:nvSpPr>
        <p:spPr>
          <a:xfrm>
            <a:off x="3492937" y="10312400"/>
            <a:ext cx="8154419" cy="1498600"/>
          </a:xfrm>
          <a:prstGeom prst="rect">
            <a:avLst/>
          </a:prstGeom>
          <a:noFill/>
          <a:ln/>
        </p:spPr>
      </p:sp>
      <p:sp>
        <p:nvSpPr>
          <p:cNvPr id="29" name="Shape 21"/>
          <p:cNvSpPr/>
          <p:nvPr/>
        </p:nvSpPr>
        <p:spPr>
          <a:xfrm>
            <a:off x="3492937" y="10312400"/>
            <a:ext cx="8154419" cy="1498600"/>
          </a:xfrm>
          <a:prstGeom prst="rect">
            <a:avLst/>
          </a:prstGeom>
          <a:noFill/>
          <a:ln/>
        </p:spPr>
      </p:sp>
      <p:sp>
        <p:nvSpPr>
          <p:cNvPr id="30" name="Text 22"/>
          <p:cNvSpPr/>
          <p:nvPr/>
        </p:nvSpPr>
        <p:spPr>
          <a:xfrm>
            <a:off x="3492937" y="103124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Transformation</a:t>
            </a:r>
            <a:endParaRPr lang="en-US" sz="3600" dirty="0"/>
          </a:p>
        </p:txBody>
      </p:sp>
      <p:sp>
        <p:nvSpPr>
          <p:cNvPr id="31" name="Text 23"/>
          <p:cNvSpPr/>
          <p:nvPr/>
        </p:nvSpPr>
        <p:spPr>
          <a:xfrm>
            <a:off x="3492937" y="112014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32" name="Image 6" descr=" ">    </p:cNvPr>
          <p:cNvPicPr>
            <a:picLocks noChangeAspect="1"/>
          </p:cNvPicPr>
          <p:nvPr/>
        </p:nvPicPr>
        <p:blipFill>
          <a:blip r:embed="rId9"/>
          <a:stretch>
            <a:fillRect/>
          </a:stretch>
        </p:blipFill>
        <p:spPr>
          <a:xfrm>
            <a:off x="12434854" y="1320800"/>
            <a:ext cx="11698162" cy="4572000"/>
          </a:xfrm>
          <a:prstGeom prst="rect">
            <a:avLst/>
          </a:prstGeom>
        </p:spPr>
      </p:pic>
      <p:sp>
        <p:nvSpPr>
          <p:cNvPr id="33" name="Shape 24"/>
          <p:cNvSpPr/>
          <p:nvPr/>
        </p:nvSpPr>
        <p:spPr>
          <a:xfrm>
            <a:off x="12434854" y="1320800"/>
            <a:ext cx="2819752" cy="4572000"/>
          </a:xfrm>
          <a:prstGeom prst="roundRect">
            <a:avLst>
              <a:gd name="adj" fmla="val 150143"/>
            </a:avLst>
          </a:prstGeom>
          <a:noFill/>
          <a:ln/>
        </p:spPr>
      </p:sp>
      <p:sp>
        <p:nvSpPr>
          <p:cNvPr id="34" name="Text 25"/>
          <p:cNvSpPr/>
          <p:nvPr/>
        </p:nvSpPr>
        <p:spPr>
          <a:xfrm>
            <a:off x="12237980" y="1320800"/>
            <a:ext cx="4229629" cy="5588000"/>
          </a:xfrm>
          <a:prstGeom prst="rect">
            <a:avLst/>
          </a:prstGeom>
          <a:noFill/>
          <a:ln/>
        </p:spPr>
        <p:txBody>
          <a:bodyPr wrap="square" lIns="0" tIns="0" rIns="0" bIns="0" rtlCol="0" anchor="t"/>
          <a:lstStyle/>
          <a:p>
            <a:pPr algn="l" indent="0" marL="0">
              <a:buNone/>
            </a:pPr>
            <a:r>
              <a:rPr lang="en-US" sz="24000" dirty="0">
                <a:solidFill>
                  <a:srgbClr val="FF7885">
                    <a:alpha val="100000"/>
                  </a:srgbClr>
                </a:solidFill>
                <a:latin typeface="Poppins Bold" pitchFamily="34" charset="0"/>
                <a:ea typeface="Poppins Bold" pitchFamily="34" charset="-122"/>
                <a:cs typeface="Poppins Bold" pitchFamily="34" charset="-120"/>
              </a:rPr>
              <a:t>W</a:t>
            </a:r>
            <a:endParaRPr lang="en-US" sz="24000" dirty="0"/>
          </a:p>
        </p:txBody>
      </p:sp>
      <p:sp>
        <p:nvSpPr>
          <p:cNvPr id="35" name="Shape 26"/>
          <p:cNvSpPr/>
          <p:nvPr/>
        </p:nvSpPr>
        <p:spPr>
          <a:xfrm>
            <a:off x="14263883" y="1600200"/>
            <a:ext cx="9869133" cy="4013200"/>
          </a:xfrm>
          <a:prstGeom prst="roundRect">
            <a:avLst>
              <a:gd name="adj" fmla="val 7519"/>
            </a:avLst>
          </a:prstGeom>
          <a:noFill/>
          <a:ln w="50800">
            <a:solidFill>
              <a:srgbClr val="FF7885"/>
            </a:solidFill>
            <a:prstDash val="solid"/>
          </a:ln>
        </p:spPr>
      </p:sp>
      <p:sp>
        <p:nvSpPr>
          <p:cNvPr id="36" name="Shape 27"/>
          <p:cNvSpPr/>
          <p:nvPr/>
        </p:nvSpPr>
        <p:spPr>
          <a:xfrm>
            <a:off x="15673759" y="1905000"/>
            <a:ext cx="8154419" cy="3403600"/>
          </a:xfrm>
          <a:prstGeom prst="rect">
            <a:avLst/>
          </a:prstGeom>
          <a:noFill/>
          <a:ln/>
        </p:spPr>
      </p:sp>
      <p:sp>
        <p:nvSpPr>
          <p:cNvPr id="37" name="Shape 28"/>
          <p:cNvSpPr/>
          <p:nvPr/>
        </p:nvSpPr>
        <p:spPr>
          <a:xfrm>
            <a:off x="15673759" y="1905000"/>
            <a:ext cx="8154419" cy="1498600"/>
          </a:xfrm>
          <a:prstGeom prst="rect">
            <a:avLst/>
          </a:prstGeom>
          <a:noFill/>
          <a:ln/>
        </p:spPr>
      </p:sp>
      <p:sp>
        <p:nvSpPr>
          <p:cNvPr id="38" name="Shape 29"/>
          <p:cNvSpPr/>
          <p:nvPr/>
        </p:nvSpPr>
        <p:spPr>
          <a:xfrm>
            <a:off x="15673759" y="1905000"/>
            <a:ext cx="8154419" cy="1498600"/>
          </a:xfrm>
          <a:prstGeom prst="rect">
            <a:avLst/>
          </a:prstGeom>
          <a:noFill/>
          <a:ln/>
        </p:spPr>
      </p:sp>
      <p:sp>
        <p:nvSpPr>
          <p:cNvPr id="39" name="Text 30"/>
          <p:cNvSpPr/>
          <p:nvPr/>
        </p:nvSpPr>
        <p:spPr>
          <a:xfrm>
            <a:off x="15673759" y="19050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Obtain</a:t>
            </a:r>
            <a:endParaRPr lang="en-US" sz="3600" dirty="0"/>
          </a:p>
        </p:txBody>
      </p:sp>
      <p:sp>
        <p:nvSpPr>
          <p:cNvPr id="40" name="Text 31"/>
          <p:cNvSpPr/>
          <p:nvPr/>
        </p:nvSpPr>
        <p:spPr>
          <a:xfrm>
            <a:off x="15673759" y="27940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41" name="Shape 32"/>
          <p:cNvSpPr/>
          <p:nvPr/>
        </p:nvSpPr>
        <p:spPr>
          <a:xfrm>
            <a:off x="15673759" y="3810000"/>
            <a:ext cx="8154419" cy="1498600"/>
          </a:xfrm>
          <a:prstGeom prst="rect">
            <a:avLst/>
          </a:prstGeom>
          <a:noFill/>
          <a:ln/>
        </p:spPr>
      </p:sp>
      <p:sp>
        <p:nvSpPr>
          <p:cNvPr id="42" name="Shape 33"/>
          <p:cNvSpPr/>
          <p:nvPr/>
        </p:nvSpPr>
        <p:spPr>
          <a:xfrm>
            <a:off x="15673759" y="3810000"/>
            <a:ext cx="8154419" cy="1498600"/>
          </a:xfrm>
          <a:prstGeom prst="rect">
            <a:avLst/>
          </a:prstGeom>
          <a:noFill/>
          <a:ln/>
        </p:spPr>
      </p:sp>
      <p:sp>
        <p:nvSpPr>
          <p:cNvPr id="43" name="Text 34"/>
          <p:cNvSpPr/>
          <p:nvPr/>
        </p:nvSpPr>
        <p:spPr>
          <a:xfrm>
            <a:off x="15673759" y="38100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Foundation</a:t>
            </a:r>
            <a:endParaRPr lang="en-US" sz="3600" dirty="0"/>
          </a:p>
        </p:txBody>
      </p:sp>
      <p:sp>
        <p:nvSpPr>
          <p:cNvPr id="44" name="Text 35"/>
          <p:cNvSpPr/>
          <p:nvPr/>
        </p:nvSpPr>
        <p:spPr>
          <a:xfrm>
            <a:off x="15673759" y="46990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45" name="Image 7" descr=" ">    </p:cNvPr>
          <p:cNvPicPr>
            <a:picLocks noChangeAspect="1"/>
          </p:cNvPicPr>
          <p:nvPr/>
        </p:nvPicPr>
        <p:blipFill>
          <a:blip r:embed="rId10"/>
          <a:stretch>
            <a:fillRect/>
          </a:stretch>
        </p:blipFill>
        <p:spPr>
          <a:xfrm>
            <a:off x="12434854" y="7823200"/>
            <a:ext cx="11698162" cy="4572000"/>
          </a:xfrm>
          <a:prstGeom prst="rect">
            <a:avLst/>
          </a:prstGeom>
        </p:spPr>
      </p:pic>
      <p:sp>
        <p:nvSpPr>
          <p:cNvPr id="46" name="Shape 36"/>
          <p:cNvSpPr/>
          <p:nvPr/>
        </p:nvSpPr>
        <p:spPr>
          <a:xfrm>
            <a:off x="12434854" y="7823200"/>
            <a:ext cx="2819752" cy="4572000"/>
          </a:xfrm>
          <a:prstGeom prst="roundRect">
            <a:avLst>
              <a:gd name="adj" fmla="val 150143"/>
            </a:avLst>
          </a:prstGeom>
          <a:noFill/>
          <a:ln/>
        </p:spPr>
      </p:sp>
      <p:sp>
        <p:nvSpPr>
          <p:cNvPr id="47" name="Text 37"/>
          <p:cNvSpPr/>
          <p:nvPr/>
        </p:nvSpPr>
        <p:spPr>
          <a:xfrm>
            <a:off x="12942918" y="7823200"/>
            <a:ext cx="2819752" cy="5588000"/>
          </a:xfrm>
          <a:prstGeom prst="rect">
            <a:avLst/>
          </a:prstGeom>
          <a:noFill/>
          <a:ln/>
        </p:spPr>
        <p:txBody>
          <a:bodyPr wrap="square" lIns="0" tIns="0" rIns="0" bIns="0" rtlCol="0" anchor="t"/>
          <a:lstStyle/>
          <a:p>
            <a:pPr algn="l" indent="0" marL="0">
              <a:buNone/>
            </a:pPr>
            <a:r>
              <a:rPr lang="en-US" sz="24000" dirty="0">
                <a:solidFill>
                  <a:srgbClr val="FF7885">
                    <a:alpha val="100000"/>
                  </a:srgbClr>
                </a:solidFill>
                <a:latin typeface="Poppins Bold" pitchFamily="34" charset="0"/>
                <a:ea typeface="Poppins Bold" pitchFamily="34" charset="-122"/>
                <a:cs typeface="Poppins Bold" pitchFamily="34" charset="-120"/>
              </a:rPr>
              <a:t>T</a:t>
            </a:r>
            <a:endParaRPr lang="en-US" sz="24000" dirty="0"/>
          </a:p>
        </p:txBody>
      </p:sp>
      <p:sp>
        <p:nvSpPr>
          <p:cNvPr id="48" name="Shape 38"/>
          <p:cNvSpPr/>
          <p:nvPr/>
        </p:nvSpPr>
        <p:spPr>
          <a:xfrm>
            <a:off x="14263883" y="8102600"/>
            <a:ext cx="9869133" cy="4013200"/>
          </a:xfrm>
          <a:prstGeom prst="roundRect">
            <a:avLst>
              <a:gd name="adj" fmla="val 7519"/>
            </a:avLst>
          </a:prstGeom>
          <a:noFill/>
          <a:ln w="50800">
            <a:solidFill>
              <a:srgbClr val="FF7885"/>
            </a:solidFill>
            <a:prstDash val="solid"/>
          </a:ln>
        </p:spPr>
      </p:sp>
      <p:sp>
        <p:nvSpPr>
          <p:cNvPr id="49" name="Shape 39"/>
          <p:cNvSpPr/>
          <p:nvPr/>
        </p:nvSpPr>
        <p:spPr>
          <a:xfrm>
            <a:off x="15673759" y="8407400"/>
            <a:ext cx="8154419" cy="3403600"/>
          </a:xfrm>
          <a:prstGeom prst="rect">
            <a:avLst/>
          </a:prstGeom>
          <a:noFill/>
          <a:ln/>
        </p:spPr>
      </p:sp>
      <p:sp>
        <p:nvSpPr>
          <p:cNvPr id="50" name="Shape 40"/>
          <p:cNvSpPr/>
          <p:nvPr/>
        </p:nvSpPr>
        <p:spPr>
          <a:xfrm>
            <a:off x="15673759" y="8407400"/>
            <a:ext cx="8154419" cy="1498600"/>
          </a:xfrm>
          <a:prstGeom prst="rect">
            <a:avLst/>
          </a:prstGeom>
          <a:noFill/>
          <a:ln/>
        </p:spPr>
      </p:sp>
      <p:sp>
        <p:nvSpPr>
          <p:cNvPr id="51" name="Shape 41"/>
          <p:cNvSpPr/>
          <p:nvPr/>
        </p:nvSpPr>
        <p:spPr>
          <a:xfrm>
            <a:off x="15673759" y="8407400"/>
            <a:ext cx="8154419" cy="1498600"/>
          </a:xfrm>
          <a:prstGeom prst="rect">
            <a:avLst/>
          </a:prstGeom>
          <a:noFill/>
          <a:ln/>
        </p:spPr>
      </p:sp>
      <p:sp>
        <p:nvSpPr>
          <p:cNvPr id="52" name="Text 42"/>
          <p:cNvSpPr/>
          <p:nvPr/>
        </p:nvSpPr>
        <p:spPr>
          <a:xfrm>
            <a:off x="15673759" y="84074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Invasion</a:t>
            </a:r>
            <a:endParaRPr lang="en-US" sz="3600" dirty="0"/>
          </a:p>
        </p:txBody>
      </p:sp>
      <p:sp>
        <p:nvSpPr>
          <p:cNvPr id="53" name="Text 43"/>
          <p:cNvSpPr/>
          <p:nvPr/>
        </p:nvSpPr>
        <p:spPr>
          <a:xfrm>
            <a:off x="15673759" y="92964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4" name="Shape 44"/>
          <p:cNvSpPr/>
          <p:nvPr/>
        </p:nvSpPr>
        <p:spPr>
          <a:xfrm>
            <a:off x="15673759" y="10312400"/>
            <a:ext cx="8154419" cy="1498600"/>
          </a:xfrm>
          <a:prstGeom prst="rect">
            <a:avLst/>
          </a:prstGeom>
          <a:noFill/>
          <a:ln/>
        </p:spPr>
      </p:sp>
      <p:sp>
        <p:nvSpPr>
          <p:cNvPr id="55" name="Shape 45"/>
          <p:cNvSpPr/>
          <p:nvPr/>
        </p:nvSpPr>
        <p:spPr>
          <a:xfrm>
            <a:off x="15673759" y="10312400"/>
            <a:ext cx="8154419" cy="1498600"/>
          </a:xfrm>
          <a:prstGeom prst="rect">
            <a:avLst/>
          </a:prstGeom>
          <a:noFill/>
          <a:ln/>
        </p:spPr>
      </p:sp>
      <p:sp>
        <p:nvSpPr>
          <p:cNvPr id="56" name="Text 46"/>
          <p:cNvSpPr/>
          <p:nvPr/>
        </p:nvSpPr>
        <p:spPr>
          <a:xfrm>
            <a:off x="15673759" y="10312400"/>
            <a:ext cx="8306838"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Betrayal</a:t>
            </a:r>
            <a:endParaRPr lang="en-US" sz="3600" dirty="0"/>
          </a:p>
        </p:txBody>
      </p:sp>
      <p:sp>
        <p:nvSpPr>
          <p:cNvPr id="57" name="Text 47"/>
          <p:cNvSpPr/>
          <p:nvPr/>
        </p:nvSpPr>
        <p:spPr>
          <a:xfrm>
            <a:off x="15673759" y="11201400"/>
            <a:ext cx="828990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635000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5067" y="685800"/>
            <a:ext cx="6084060" cy="49530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5067" y="5918200"/>
            <a:ext cx="6084060" cy="71374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975" y="685800"/>
            <a:ext cx="6084060" cy="12369800"/>
          </a:xfrm>
          <a:prstGeom prst="rect">
            <a:avLst/>
          </a:prstGeom>
        </p:spPr>
      </p:pic>
      <p:sp>
        <p:nvSpPr>
          <p:cNvPr id="9" name="Text 1"/>
          <p:cNvSpPr/>
          <p:nvPr/>
        </p:nvSpPr>
        <p:spPr>
          <a:xfrm>
            <a:off x="14340092" y="2044700"/>
            <a:ext cx="10690503" cy="18626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10" name="Shape 2"/>
          <p:cNvSpPr/>
          <p:nvPr/>
        </p:nvSpPr>
        <p:spPr>
          <a:xfrm>
            <a:off x="14314689" y="4800600"/>
            <a:ext cx="8573572" cy="7315200"/>
          </a:xfrm>
          <a:prstGeom prst="rect">
            <a:avLst/>
          </a:prstGeom>
          <a:noFill/>
          <a:ln/>
        </p:spPr>
      </p:sp>
      <p:sp>
        <p:nvSpPr>
          <p:cNvPr id="11" name="Shape 3"/>
          <p:cNvSpPr/>
          <p:nvPr/>
        </p:nvSpPr>
        <p:spPr>
          <a:xfrm>
            <a:off x="14314689" y="4800600"/>
            <a:ext cx="8573572" cy="2006600"/>
          </a:xfrm>
          <a:prstGeom prst="rect">
            <a:avLst/>
          </a:prstGeom>
          <a:noFill/>
          <a:ln/>
        </p:spPr>
      </p:sp>
      <p:sp>
        <p:nvSpPr>
          <p:cNvPr id="12" name="Shape 4"/>
          <p:cNvSpPr/>
          <p:nvPr/>
        </p:nvSpPr>
        <p:spPr>
          <a:xfrm>
            <a:off x="14314689" y="5041900"/>
            <a:ext cx="2095762" cy="1524000"/>
          </a:xfrm>
          <a:prstGeom prst="rect">
            <a:avLst/>
          </a:prstGeom>
          <a:noFill/>
          <a:ln/>
        </p:spPr>
      </p:sp>
      <p:sp>
        <p:nvSpPr>
          <p:cNvPr id="13" name="Text 5"/>
          <p:cNvSpPr/>
          <p:nvPr/>
        </p:nvSpPr>
        <p:spPr>
          <a:xfrm>
            <a:off x="14314689" y="5041900"/>
            <a:ext cx="2434471"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75%</a:t>
            </a:r>
            <a:endParaRPr lang="en-US" sz="8000" dirty="0"/>
          </a:p>
        </p:txBody>
      </p:sp>
      <p:sp>
        <p:nvSpPr>
          <p:cNvPr id="14" name="Shape 6"/>
          <p:cNvSpPr/>
          <p:nvPr/>
        </p:nvSpPr>
        <p:spPr>
          <a:xfrm>
            <a:off x="16613676" y="4800600"/>
            <a:ext cx="6274584" cy="2006600"/>
          </a:xfrm>
          <a:prstGeom prst="rect">
            <a:avLst/>
          </a:prstGeom>
          <a:noFill/>
          <a:ln/>
        </p:spPr>
      </p:sp>
      <p:sp>
        <p:nvSpPr>
          <p:cNvPr id="15" name="Text 7"/>
          <p:cNvSpPr/>
          <p:nvPr/>
        </p:nvSpPr>
        <p:spPr>
          <a:xfrm>
            <a:off x="16613676" y="4800600"/>
            <a:ext cx="64270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6" name="Text 8"/>
          <p:cNvSpPr/>
          <p:nvPr/>
        </p:nvSpPr>
        <p:spPr>
          <a:xfrm>
            <a:off x="16613676" y="5588000"/>
            <a:ext cx="64100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7" name="Shape 9"/>
          <p:cNvSpPr/>
          <p:nvPr/>
        </p:nvSpPr>
        <p:spPr>
          <a:xfrm>
            <a:off x="14314689" y="7416800"/>
            <a:ext cx="8573572" cy="2082800"/>
          </a:xfrm>
          <a:prstGeom prst="rect">
            <a:avLst/>
          </a:prstGeom>
          <a:noFill/>
          <a:ln/>
        </p:spPr>
      </p:sp>
      <p:sp>
        <p:nvSpPr>
          <p:cNvPr id="18" name="Shape 10"/>
          <p:cNvSpPr/>
          <p:nvPr/>
        </p:nvSpPr>
        <p:spPr>
          <a:xfrm>
            <a:off x="14314689" y="7696200"/>
            <a:ext cx="2197375" cy="1524000"/>
          </a:xfrm>
          <a:prstGeom prst="rect">
            <a:avLst/>
          </a:prstGeom>
          <a:noFill/>
          <a:ln/>
        </p:spPr>
      </p:sp>
      <p:sp>
        <p:nvSpPr>
          <p:cNvPr id="19" name="Text 11"/>
          <p:cNvSpPr/>
          <p:nvPr/>
        </p:nvSpPr>
        <p:spPr>
          <a:xfrm>
            <a:off x="14314689" y="7696200"/>
            <a:ext cx="2536084"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20" name="Shape 12"/>
          <p:cNvSpPr/>
          <p:nvPr/>
        </p:nvSpPr>
        <p:spPr>
          <a:xfrm>
            <a:off x="16715289" y="7416800"/>
            <a:ext cx="6172972" cy="2082800"/>
          </a:xfrm>
          <a:prstGeom prst="rect">
            <a:avLst/>
          </a:prstGeom>
          <a:noFill/>
          <a:ln/>
        </p:spPr>
      </p:sp>
      <p:sp>
        <p:nvSpPr>
          <p:cNvPr id="21" name="Text 13"/>
          <p:cNvSpPr/>
          <p:nvPr/>
        </p:nvSpPr>
        <p:spPr>
          <a:xfrm>
            <a:off x="16715289" y="7416800"/>
            <a:ext cx="6325391" cy="1524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22" name="Text 14"/>
          <p:cNvSpPr/>
          <p:nvPr/>
        </p:nvSpPr>
        <p:spPr>
          <a:xfrm>
            <a:off x="16715289" y="88900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3" name="Shape 15"/>
          <p:cNvSpPr/>
          <p:nvPr/>
        </p:nvSpPr>
        <p:spPr>
          <a:xfrm>
            <a:off x="14314689" y="10109200"/>
            <a:ext cx="8573572" cy="2006600"/>
          </a:xfrm>
          <a:prstGeom prst="rect">
            <a:avLst/>
          </a:prstGeom>
          <a:noFill/>
          <a:ln/>
        </p:spPr>
      </p:sp>
      <p:sp>
        <p:nvSpPr>
          <p:cNvPr id="24" name="Shape 16"/>
          <p:cNvSpPr/>
          <p:nvPr/>
        </p:nvSpPr>
        <p:spPr>
          <a:xfrm>
            <a:off x="14314689" y="10350500"/>
            <a:ext cx="2184673" cy="1524000"/>
          </a:xfrm>
          <a:prstGeom prst="rect">
            <a:avLst/>
          </a:prstGeom>
          <a:noFill/>
          <a:ln/>
        </p:spPr>
      </p:sp>
      <p:sp>
        <p:nvSpPr>
          <p:cNvPr id="25" name="Text 17"/>
          <p:cNvSpPr/>
          <p:nvPr/>
        </p:nvSpPr>
        <p:spPr>
          <a:xfrm>
            <a:off x="14314689" y="10350500"/>
            <a:ext cx="2523382"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26" name="Shape 18"/>
          <p:cNvSpPr/>
          <p:nvPr/>
        </p:nvSpPr>
        <p:spPr>
          <a:xfrm>
            <a:off x="16702588" y="10109200"/>
            <a:ext cx="6185673" cy="2006600"/>
          </a:xfrm>
          <a:prstGeom prst="rect">
            <a:avLst/>
          </a:prstGeom>
          <a:noFill/>
          <a:ln/>
        </p:spPr>
      </p:sp>
      <p:sp>
        <p:nvSpPr>
          <p:cNvPr id="27" name="Text 19"/>
          <p:cNvSpPr/>
          <p:nvPr/>
        </p:nvSpPr>
        <p:spPr>
          <a:xfrm>
            <a:off x="16702588" y="10109200"/>
            <a:ext cx="6338092"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8" name="Text 20"/>
          <p:cNvSpPr/>
          <p:nvPr/>
        </p:nvSpPr>
        <p:spPr>
          <a:xfrm>
            <a:off x="16702588" y="10896600"/>
            <a:ext cx="632115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3365921" y="0"/>
            <a:ext cx="20005614"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4305838" y="3403600"/>
            <a:ext cx="15762670" cy="7620000"/>
          </a:xfrm>
          <a:prstGeom prst="rect">
            <a:avLst/>
          </a:prstGeom>
          <a:noFill/>
          <a:ln/>
        </p:spPr>
      </p:sp>
      <p:sp>
        <p:nvSpPr>
          <p:cNvPr id="6" name="Shape 2"/>
          <p:cNvSpPr/>
          <p:nvPr/>
        </p:nvSpPr>
        <p:spPr>
          <a:xfrm>
            <a:off x="4305838" y="3403600"/>
            <a:ext cx="15762670" cy="5994400"/>
          </a:xfrm>
          <a:prstGeom prst="rect">
            <a:avLst/>
          </a:prstGeom>
          <a:noFill/>
          <a:ln/>
        </p:spPr>
      </p:sp>
      <p:sp>
        <p:nvSpPr>
          <p:cNvPr id="7" name="Text 3"/>
          <p:cNvSpPr/>
          <p:nvPr/>
        </p:nvSpPr>
        <p:spPr>
          <a:xfrm>
            <a:off x="5633154" y="3403600"/>
            <a:ext cx="13108038" cy="55880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8" name="Text 4"/>
          <p:cNvSpPr/>
          <p:nvPr/>
        </p:nvSpPr>
        <p:spPr>
          <a:xfrm>
            <a:off x="4170355" y="81788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9" name="Text 5"/>
          <p:cNvSpPr/>
          <p:nvPr/>
        </p:nvSpPr>
        <p:spPr>
          <a:xfrm>
            <a:off x="7483352" y="98044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263883" y="5588000"/>
            <a:ext cx="10123165" cy="8128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811828" cy="429857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391324" y="3263900"/>
            <a:ext cx="7874984" cy="3048000"/>
          </a:xfrm>
          <a:prstGeom prst="rect">
            <a:avLst/>
          </a:prstGeom>
          <a:noFill/>
          <a:ln/>
        </p:spPr>
      </p:sp>
      <p:sp>
        <p:nvSpPr>
          <p:cNvPr id="7" name="Shape 2"/>
          <p:cNvSpPr/>
          <p:nvPr/>
        </p:nvSpPr>
        <p:spPr>
          <a:xfrm>
            <a:off x="3327816" y="3263900"/>
            <a:ext cx="8002000" cy="2438400"/>
          </a:xfrm>
          <a:prstGeom prst="rect">
            <a:avLst/>
          </a:prstGeom>
          <a:noFill/>
          <a:ln/>
        </p:spPr>
      </p:sp>
      <p:sp>
        <p:nvSpPr>
          <p:cNvPr id="8" name="Text 3"/>
          <p:cNvSpPr/>
          <p:nvPr/>
        </p:nvSpPr>
        <p:spPr>
          <a:xfrm>
            <a:off x="3327816" y="3263900"/>
            <a:ext cx="8543935"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9" name="Shape 4"/>
          <p:cNvSpPr/>
          <p:nvPr/>
        </p:nvSpPr>
        <p:spPr>
          <a:xfrm>
            <a:off x="3391324" y="5702300"/>
            <a:ext cx="7874984" cy="609600"/>
          </a:xfrm>
          <a:prstGeom prst="rect">
            <a:avLst/>
          </a:prstGeom>
          <a:noFill/>
          <a:ln/>
        </p:spPr>
      </p:sp>
      <p:sp>
        <p:nvSpPr>
          <p:cNvPr id="10" name="Text 5"/>
          <p:cNvSpPr/>
          <p:nvPr/>
        </p:nvSpPr>
        <p:spPr>
          <a:xfrm>
            <a:off x="332358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1" name="Shape 6"/>
          <p:cNvSpPr/>
          <p:nvPr/>
        </p:nvSpPr>
        <p:spPr>
          <a:xfrm>
            <a:off x="3391324" y="6985000"/>
            <a:ext cx="7874984" cy="3048000"/>
          </a:xfrm>
          <a:prstGeom prst="rect">
            <a:avLst/>
          </a:prstGeom>
          <a:noFill/>
          <a:ln/>
        </p:spPr>
      </p:sp>
      <p:sp>
        <p:nvSpPr>
          <p:cNvPr id="12" name="Shape 7"/>
          <p:cNvSpPr/>
          <p:nvPr/>
        </p:nvSpPr>
        <p:spPr>
          <a:xfrm>
            <a:off x="3099187" y="6985000"/>
            <a:ext cx="8459257" cy="2438400"/>
          </a:xfrm>
          <a:prstGeom prst="rect">
            <a:avLst/>
          </a:prstGeom>
          <a:noFill/>
          <a:ln/>
        </p:spPr>
      </p:sp>
      <p:sp>
        <p:nvSpPr>
          <p:cNvPr id="13" name="Text 8"/>
          <p:cNvSpPr/>
          <p:nvPr/>
        </p:nvSpPr>
        <p:spPr>
          <a:xfrm>
            <a:off x="3099187" y="6985000"/>
            <a:ext cx="900119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4" name="Shape 9"/>
          <p:cNvSpPr/>
          <p:nvPr/>
        </p:nvSpPr>
        <p:spPr>
          <a:xfrm>
            <a:off x="3391324" y="9423400"/>
            <a:ext cx="7874984" cy="609600"/>
          </a:xfrm>
          <a:prstGeom prst="rect">
            <a:avLst/>
          </a:prstGeom>
          <a:noFill/>
          <a:ln/>
        </p:spPr>
      </p:sp>
      <p:sp>
        <p:nvSpPr>
          <p:cNvPr id="15" name="Text 10"/>
          <p:cNvSpPr/>
          <p:nvPr/>
        </p:nvSpPr>
        <p:spPr>
          <a:xfrm>
            <a:off x="332358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6" name="Shape 11"/>
          <p:cNvSpPr/>
          <p:nvPr/>
        </p:nvSpPr>
        <p:spPr>
          <a:xfrm>
            <a:off x="13552594" y="3263900"/>
            <a:ext cx="7874984" cy="3048000"/>
          </a:xfrm>
          <a:prstGeom prst="rect">
            <a:avLst/>
          </a:prstGeom>
          <a:noFill/>
          <a:ln/>
        </p:spPr>
      </p:sp>
      <p:sp>
        <p:nvSpPr>
          <p:cNvPr id="17" name="Shape 12"/>
          <p:cNvSpPr/>
          <p:nvPr/>
        </p:nvSpPr>
        <p:spPr>
          <a:xfrm>
            <a:off x="15724565" y="3263900"/>
            <a:ext cx="3531041" cy="2438400"/>
          </a:xfrm>
          <a:prstGeom prst="rect">
            <a:avLst/>
          </a:prstGeom>
          <a:noFill/>
          <a:ln/>
        </p:spPr>
      </p:sp>
      <p:sp>
        <p:nvSpPr>
          <p:cNvPr id="18" name="Text 13"/>
          <p:cNvSpPr/>
          <p:nvPr/>
        </p:nvSpPr>
        <p:spPr>
          <a:xfrm>
            <a:off x="15724565" y="3263900"/>
            <a:ext cx="4072976"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85%</a:t>
            </a:r>
            <a:endParaRPr lang="en-US" sz="12800" dirty="0"/>
          </a:p>
        </p:txBody>
      </p:sp>
      <p:sp>
        <p:nvSpPr>
          <p:cNvPr id="19" name="Shape 14"/>
          <p:cNvSpPr/>
          <p:nvPr/>
        </p:nvSpPr>
        <p:spPr>
          <a:xfrm>
            <a:off x="13552594" y="5702300"/>
            <a:ext cx="7874984" cy="609600"/>
          </a:xfrm>
          <a:prstGeom prst="rect">
            <a:avLst/>
          </a:prstGeom>
          <a:noFill/>
          <a:ln/>
        </p:spPr>
      </p:sp>
      <p:sp>
        <p:nvSpPr>
          <p:cNvPr id="20" name="Text 15"/>
          <p:cNvSpPr/>
          <p:nvPr/>
        </p:nvSpPr>
        <p:spPr>
          <a:xfrm>
            <a:off x="1348485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1" name="Shape 16"/>
          <p:cNvSpPr/>
          <p:nvPr/>
        </p:nvSpPr>
        <p:spPr>
          <a:xfrm>
            <a:off x="13552594" y="6985000"/>
            <a:ext cx="7874984" cy="3048000"/>
          </a:xfrm>
          <a:prstGeom prst="rect">
            <a:avLst/>
          </a:prstGeom>
          <a:noFill/>
          <a:ln/>
        </p:spPr>
      </p:sp>
      <p:sp>
        <p:nvSpPr>
          <p:cNvPr id="22" name="Shape 17"/>
          <p:cNvSpPr/>
          <p:nvPr/>
        </p:nvSpPr>
        <p:spPr>
          <a:xfrm>
            <a:off x="14340092" y="6985000"/>
            <a:ext cx="6299987" cy="2438400"/>
          </a:xfrm>
          <a:prstGeom prst="rect">
            <a:avLst/>
          </a:prstGeom>
          <a:noFill/>
          <a:ln/>
        </p:spPr>
      </p:sp>
      <p:sp>
        <p:nvSpPr>
          <p:cNvPr id="23" name="Text 18"/>
          <p:cNvSpPr/>
          <p:nvPr/>
        </p:nvSpPr>
        <p:spPr>
          <a:xfrm>
            <a:off x="14340092" y="6985000"/>
            <a:ext cx="684192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4" name="Shape 19"/>
          <p:cNvSpPr/>
          <p:nvPr/>
        </p:nvSpPr>
        <p:spPr>
          <a:xfrm>
            <a:off x="13552594" y="9423400"/>
            <a:ext cx="7874984" cy="609600"/>
          </a:xfrm>
          <a:prstGeom prst="rect">
            <a:avLst/>
          </a:prstGeom>
          <a:noFill/>
          <a:ln/>
        </p:spPr>
      </p:sp>
      <p:sp>
        <p:nvSpPr>
          <p:cNvPr id="25" name="Text 20"/>
          <p:cNvSpPr/>
          <p:nvPr/>
        </p:nvSpPr>
        <p:spPr>
          <a:xfrm>
            <a:off x="1348485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635000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841922" y="1143000"/>
            <a:ext cx="10690503"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FF7885">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FF7885">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31" cy="2268538"/>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2"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3" name="Shape 24"/>
          <p:cNvSpPr/>
          <p:nvPr/>
        </p:nvSpPr>
        <p:spPr>
          <a:xfrm>
            <a:off x="16150069" y="6365379"/>
            <a:ext cx="2095762" cy="1226566"/>
          </a:xfrm>
          <a:prstGeom prst="rect">
            <a:avLst/>
          </a:prstGeom>
          <a:noFill/>
          <a:ln/>
        </p:spPr>
      </p:sp>
      <p:sp>
        <p:nvSpPr>
          <p:cNvPr id="54" name="Text 25"/>
          <p:cNvSpPr/>
          <p:nvPr/>
        </p:nvSpPr>
        <p:spPr>
          <a:xfrm>
            <a:off x="16150069" y="6216650"/>
            <a:ext cx="229898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34.574</a:t>
            </a:r>
            <a:endParaRPr lang="en-US" sz="4800" dirty="0"/>
          </a:p>
        </p:txBody>
      </p:sp>
      <p:sp>
        <p:nvSpPr>
          <p:cNvPr id="55" name="Text 26"/>
          <p:cNvSpPr/>
          <p:nvPr/>
        </p:nvSpPr>
        <p:spPr>
          <a:xfrm>
            <a:off x="16696237" y="71310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6" name="Shape 27"/>
          <p:cNvSpPr/>
          <p:nvPr/>
        </p:nvSpPr>
        <p:spPr>
          <a:xfrm>
            <a:off x="13260457" y="10515600"/>
            <a:ext cx="7874984" cy="2235200"/>
          </a:xfrm>
          <a:prstGeom prst="rect">
            <a:avLst/>
          </a:prstGeom>
          <a:noFill/>
          <a:ln/>
        </p:spPr>
      </p:sp>
      <p:sp>
        <p:nvSpPr>
          <p:cNvPr id="57" name="Shape 28"/>
          <p:cNvSpPr/>
          <p:nvPr/>
        </p:nvSpPr>
        <p:spPr>
          <a:xfrm>
            <a:off x="13260457" y="10515600"/>
            <a:ext cx="7874984" cy="2235200"/>
          </a:xfrm>
          <a:prstGeom prst="rect">
            <a:avLst/>
          </a:prstGeom>
          <a:noFill/>
          <a:ln/>
        </p:spPr>
      </p:sp>
      <p:sp>
        <p:nvSpPr>
          <p:cNvPr id="58" name="Text 29"/>
          <p:cNvSpPr/>
          <p:nvPr/>
        </p:nvSpPr>
        <p:spPr>
          <a:xfrm>
            <a:off x="13158845"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Treasure Found</a:t>
            </a:r>
            <a:endParaRPr lang="en-US" sz="4800" dirty="0"/>
          </a:p>
        </p:txBody>
      </p:sp>
      <p:sp>
        <p:nvSpPr>
          <p:cNvPr id="59" name="Text 30"/>
          <p:cNvSpPr/>
          <p:nvPr/>
        </p:nvSpPr>
        <p:spPr>
          <a:xfrm>
            <a:off x="13192716"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0" name="Shape 31"/>
          <p:cNvSpPr/>
          <p:nvPr/>
        </p:nvSpPr>
        <p:spPr>
          <a:xfrm>
            <a:off x="3251606" y="10515600"/>
            <a:ext cx="7874984" cy="2235200"/>
          </a:xfrm>
          <a:prstGeom prst="rect">
            <a:avLst/>
          </a:prstGeom>
          <a:noFill/>
          <a:ln/>
        </p:spPr>
      </p:sp>
      <p:sp>
        <p:nvSpPr>
          <p:cNvPr id="61" name="Shape 32"/>
          <p:cNvSpPr/>
          <p:nvPr/>
        </p:nvSpPr>
        <p:spPr>
          <a:xfrm>
            <a:off x="3251606" y="10515600"/>
            <a:ext cx="7874984" cy="2235200"/>
          </a:xfrm>
          <a:prstGeom prst="rect">
            <a:avLst/>
          </a:prstGeom>
          <a:noFill/>
          <a:ln/>
        </p:spPr>
      </p:sp>
      <p:sp>
        <p:nvSpPr>
          <p:cNvPr id="62" name="Text 33"/>
          <p:cNvSpPr/>
          <p:nvPr/>
        </p:nvSpPr>
        <p:spPr>
          <a:xfrm>
            <a:off x="3149994"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63" name="Text 34"/>
          <p:cNvSpPr/>
          <p:nvPr/>
        </p:nvSpPr>
        <p:spPr>
          <a:xfrm>
            <a:off x="3183865"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263883" y="5588000"/>
            <a:ext cx="10123165" cy="8128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6486661" y="7721600"/>
            <a:ext cx="8738692" cy="2336800"/>
          </a:xfrm>
          <a:prstGeom prst="rect">
            <a:avLst/>
          </a:prstGeom>
          <a:noFill/>
          <a:ln/>
        </p:spPr>
      </p:sp>
      <p:sp>
        <p:nvSpPr>
          <p:cNvPr id="6" name="Shape 2"/>
          <p:cNvSpPr/>
          <p:nvPr/>
        </p:nvSpPr>
        <p:spPr>
          <a:xfrm>
            <a:off x="16486661" y="7721600"/>
            <a:ext cx="8738692" cy="2336800"/>
          </a:xfrm>
          <a:prstGeom prst="rect">
            <a:avLst/>
          </a:prstGeom>
          <a:noFill/>
          <a:ln/>
        </p:spPr>
      </p:sp>
      <p:sp>
        <p:nvSpPr>
          <p:cNvPr id="7" name="Text 3"/>
          <p:cNvSpPr/>
          <p:nvPr/>
        </p:nvSpPr>
        <p:spPr>
          <a:xfrm>
            <a:off x="16486661" y="77216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8" name="Text 4"/>
          <p:cNvSpPr/>
          <p:nvPr/>
        </p:nvSpPr>
        <p:spPr>
          <a:xfrm>
            <a:off x="16486661" y="88392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9" name="Text 5"/>
          <p:cNvSpPr/>
          <p:nvPr/>
        </p:nvSpPr>
        <p:spPr>
          <a:xfrm>
            <a:off x="16486661" y="3873500"/>
            <a:ext cx="6308455" cy="338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Portal to Adventure</a:t>
            </a:r>
            <a:endParaRPr lang="en-US" sz="8000" dirty="0"/>
          </a:p>
        </p:txBody>
      </p:sp>
      <p:pic>
        <p:nvPicPr>
          <p:cNvPr id="10"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7457" y="355600"/>
            <a:ext cx="13006426" cy="13004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33866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263883" y="5588000"/>
            <a:ext cx="10123165" cy="8128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811828" cy="429857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063" y="2933700"/>
            <a:ext cx="14479810" cy="7861300"/>
          </a:xfrm>
          <a:prstGeom prst="rect">
            <a:avLst/>
          </a:prstGeom>
        </p:spPr>
      </p:pic>
      <p:sp>
        <p:nvSpPr>
          <p:cNvPr id="7" name="Text 1"/>
          <p:cNvSpPr/>
          <p:nvPr/>
        </p:nvSpPr>
        <p:spPr>
          <a:xfrm>
            <a:off x="5012893" y="11696700"/>
            <a:ext cx="14348560"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8" name="Shape 2"/>
          <p:cNvSpPr/>
          <p:nvPr/>
        </p:nvSpPr>
        <p:spPr>
          <a:xfrm>
            <a:off x="15724565" y="1562100"/>
            <a:ext cx="6935067" cy="2844800"/>
          </a:xfrm>
          <a:prstGeom prst="rect">
            <a:avLst/>
          </a:prstGeom>
          <a:noFill/>
          <a:ln/>
        </p:spPr>
      </p:sp>
      <p:sp>
        <p:nvSpPr>
          <p:cNvPr id="9" name="Shape 3"/>
          <p:cNvSpPr/>
          <p:nvPr/>
        </p:nvSpPr>
        <p:spPr>
          <a:xfrm>
            <a:off x="15724565" y="1562100"/>
            <a:ext cx="6935067" cy="2844800"/>
          </a:xfrm>
          <a:prstGeom prst="rect">
            <a:avLst/>
          </a:prstGeom>
          <a:noFill/>
          <a:ln/>
        </p:spPr>
      </p:sp>
      <p:sp>
        <p:nvSpPr>
          <p:cNvPr id="10" name="Text 4"/>
          <p:cNvSpPr/>
          <p:nvPr/>
        </p:nvSpPr>
        <p:spPr>
          <a:xfrm>
            <a:off x="15724565" y="15621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1" name="Text 5"/>
          <p:cNvSpPr/>
          <p:nvPr/>
        </p:nvSpPr>
        <p:spPr>
          <a:xfrm>
            <a:off x="15724565" y="2578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6"/>
          <p:cNvSpPr/>
          <p:nvPr/>
        </p:nvSpPr>
        <p:spPr>
          <a:xfrm>
            <a:off x="15724565" y="4864100"/>
            <a:ext cx="6935067" cy="2844800"/>
          </a:xfrm>
          <a:prstGeom prst="rect">
            <a:avLst/>
          </a:prstGeom>
          <a:noFill/>
          <a:ln/>
        </p:spPr>
      </p:sp>
      <p:sp>
        <p:nvSpPr>
          <p:cNvPr id="13" name="Shape 7"/>
          <p:cNvSpPr/>
          <p:nvPr/>
        </p:nvSpPr>
        <p:spPr>
          <a:xfrm>
            <a:off x="15724565" y="4864100"/>
            <a:ext cx="6935067" cy="2844800"/>
          </a:xfrm>
          <a:prstGeom prst="rect">
            <a:avLst/>
          </a:prstGeom>
          <a:noFill/>
          <a:ln/>
        </p:spPr>
      </p:sp>
      <p:sp>
        <p:nvSpPr>
          <p:cNvPr id="14" name="Text 8"/>
          <p:cNvSpPr/>
          <p:nvPr/>
        </p:nvSpPr>
        <p:spPr>
          <a:xfrm>
            <a:off x="15724565" y="48641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5" name="Text 9"/>
          <p:cNvSpPr/>
          <p:nvPr/>
        </p:nvSpPr>
        <p:spPr>
          <a:xfrm>
            <a:off x="15724565" y="5880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10"/>
          <p:cNvSpPr/>
          <p:nvPr/>
        </p:nvSpPr>
        <p:spPr>
          <a:xfrm>
            <a:off x="15724565" y="8191500"/>
            <a:ext cx="6935067" cy="2235200"/>
          </a:xfrm>
          <a:prstGeom prst="rect">
            <a:avLst/>
          </a:prstGeom>
          <a:noFill/>
          <a:ln/>
        </p:spPr>
      </p:sp>
      <p:sp>
        <p:nvSpPr>
          <p:cNvPr id="17" name="Shape 11"/>
          <p:cNvSpPr/>
          <p:nvPr/>
        </p:nvSpPr>
        <p:spPr>
          <a:xfrm>
            <a:off x="15724565" y="8191500"/>
            <a:ext cx="6935067" cy="2235200"/>
          </a:xfrm>
          <a:prstGeom prst="rect">
            <a:avLst/>
          </a:prstGeom>
          <a:noFill/>
          <a:ln/>
        </p:spPr>
      </p:sp>
      <p:sp>
        <p:nvSpPr>
          <p:cNvPr id="18" name="Text 12"/>
          <p:cNvSpPr/>
          <p:nvPr/>
        </p:nvSpPr>
        <p:spPr>
          <a:xfrm>
            <a:off x="15724565" y="81915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19" name="Text 13"/>
          <p:cNvSpPr/>
          <p:nvPr/>
        </p:nvSpPr>
        <p:spPr>
          <a:xfrm>
            <a:off x="15724565" y="9207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E7E3"/>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2184673" y="0"/>
            <a:ext cx="20005614"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7959662" y="4394200"/>
            <a:ext cx="8480427" cy="29802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6" name="Text 2"/>
          <p:cNvSpPr/>
          <p:nvPr/>
        </p:nvSpPr>
        <p:spPr>
          <a:xfrm>
            <a:off x="5000192" y="69215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635000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stretch>
            <a:fillRect/>
          </a:stretch>
        </p:blipFill>
        <p:spPr>
          <a:xfrm>
            <a:off x="0" y="914400"/>
            <a:ext cx="24387048" cy="12801600"/>
          </a:xfrm>
          <a:prstGeom prst="rect">
            <a:avLst/>
          </a:prstGeom>
        </p:spPr>
      </p:pic>
      <p:sp>
        <p:nvSpPr>
          <p:cNvPr id="7" name="Shape 1"/>
          <p:cNvSpPr/>
          <p:nvPr/>
        </p:nvSpPr>
        <p:spPr>
          <a:xfrm>
            <a:off x="0" y="6883400"/>
            <a:ext cx="24387048" cy="0"/>
          </a:xfrm>
          <a:prstGeom prst="rect">
            <a:avLst/>
          </a:prstGeom>
          <a:noFill/>
          <a:ln/>
        </p:spPr>
      </p:sp>
      <p:pic>
        <p:nvPicPr>
          <p:cNvPr id="8"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870700"/>
            <a:ext cx="24387048" cy="12700"/>
          </a:xfrm>
          <a:prstGeom prst="rect">
            <a:avLst/>
          </a:prstGeom>
        </p:spPr>
      </p:pic>
      <p:pic>
        <p:nvPicPr>
          <p:cNvPr id="9" name="Image 5" descr=" ">    </p:cNvPr>
          <p:cNvPicPr>
            <a:picLocks noChangeAspect="1"/>
          </p:cNvPicPr>
          <p:nvPr/>
        </p:nvPicPr>
        <p:blipFill>
          <a:blip r:embed="rId9"/>
          <a:stretch>
            <a:fillRect/>
          </a:stretch>
        </p:blipFill>
        <p:spPr>
          <a:xfrm>
            <a:off x="5207651" y="6781800"/>
            <a:ext cx="190524" cy="6934200"/>
          </a:xfrm>
          <a:prstGeom prst="rect">
            <a:avLst/>
          </a:prstGeom>
        </p:spPr>
      </p:pic>
      <p:pic>
        <p:nvPicPr>
          <p:cNvPr id="10" name="Image 6" descr=" ">    </p:cNvPr>
          <p:cNvPicPr>
            <a:picLocks noChangeAspect="1"/>
          </p:cNvPicPr>
          <p:nvPr/>
        </p:nvPicPr>
        <p:blipFill>
          <a:blip r:embed="rId10"/>
          <a:stretch>
            <a:fillRect/>
          </a:stretch>
        </p:blipFill>
        <p:spPr>
          <a:xfrm>
            <a:off x="9386473" y="4495800"/>
            <a:ext cx="190524" cy="2476500"/>
          </a:xfrm>
          <a:prstGeom prst="rect">
            <a:avLst/>
          </a:prstGeom>
        </p:spPr>
      </p:pic>
      <p:pic>
        <p:nvPicPr>
          <p:cNvPr id="11" name="Image 7" descr=" ">    </p:cNvPr>
          <p:cNvPicPr>
            <a:picLocks noChangeAspect="1"/>
          </p:cNvPicPr>
          <p:nvPr/>
        </p:nvPicPr>
        <p:blipFill>
          <a:blip r:embed="rId11"/>
          <a:stretch>
            <a:fillRect/>
          </a:stretch>
        </p:blipFill>
        <p:spPr>
          <a:xfrm>
            <a:off x="13565295" y="6781800"/>
            <a:ext cx="190524" cy="1854200"/>
          </a:xfrm>
          <a:prstGeom prst="rect">
            <a:avLst/>
          </a:prstGeom>
        </p:spPr>
      </p:pic>
      <p:pic>
        <p:nvPicPr>
          <p:cNvPr id="12" name="Image 8" descr=" ">    </p:cNvPr>
          <p:cNvPicPr>
            <a:picLocks noChangeAspect="1"/>
          </p:cNvPicPr>
          <p:nvPr/>
        </p:nvPicPr>
        <p:blipFill>
          <a:blip r:embed="rId12"/>
          <a:stretch>
            <a:fillRect/>
          </a:stretch>
        </p:blipFill>
        <p:spPr>
          <a:xfrm>
            <a:off x="17642505" y="1841500"/>
            <a:ext cx="393750" cy="5130800"/>
          </a:xfrm>
          <a:prstGeom prst="rect">
            <a:avLst/>
          </a:prstGeom>
        </p:spPr>
      </p:pic>
      <p:sp>
        <p:nvSpPr>
          <p:cNvPr id="13" name="Shape 2"/>
          <p:cNvSpPr/>
          <p:nvPr/>
        </p:nvSpPr>
        <p:spPr>
          <a:xfrm>
            <a:off x="1371771" y="914400"/>
            <a:ext cx="6350794" cy="5461000"/>
          </a:xfrm>
          <a:prstGeom prst="rect">
            <a:avLst/>
          </a:prstGeom>
          <a:noFill/>
          <a:ln/>
        </p:spPr>
      </p:sp>
      <p:pic>
        <p:nvPicPr>
          <p:cNvPr id="14" name="Image 9"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71771" y="914400"/>
            <a:ext cx="6350794" cy="2946400"/>
          </a:xfrm>
          <a:prstGeom prst="rect">
            <a:avLst/>
          </a:prstGeom>
        </p:spPr>
      </p:pic>
      <p:sp>
        <p:nvSpPr>
          <p:cNvPr id="15" name="Shape 3"/>
          <p:cNvSpPr/>
          <p:nvPr/>
        </p:nvSpPr>
        <p:spPr>
          <a:xfrm>
            <a:off x="1371771" y="4165600"/>
            <a:ext cx="1651206" cy="685800"/>
          </a:xfrm>
          <a:prstGeom prst="rect">
            <a:avLst/>
          </a:prstGeom>
          <a:noFill/>
          <a:ln/>
        </p:spPr>
      </p:sp>
      <p:sp>
        <p:nvSpPr>
          <p:cNvPr id="16" name="Text 4"/>
          <p:cNvSpPr/>
          <p:nvPr/>
        </p:nvSpPr>
        <p:spPr>
          <a:xfrm>
            <a:off x="1371771" y="4165600"/>
            <a:ext cx="1803625"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Eclipse</a:t>
            </a:r>
            <a:endParaRPr lang="en-US" sz="3600" dirty="0"/>
          </a:p>
        </p:txBody>
      </p:sp>
      <p:sp>
        <p:nvSpPr>
          <p:cNvPr id="17" name="Shape 5"/>
          <p:cNvSpPr/>
          <p:nvPr/>
        </p:nvSpPr>
        <p:spPr>
          <a:xfrm>
            <a:off x="1371771" y="5156200"/>
            <a:ext cx="6350794" cy="1219200"/>
          </a:xfrm>
          <a:prstGeom prst="rect">
            <a:avLst/>
          </a:prstGeom>
          <a:noFill/>
          <a:ln/>
        </p:spPr>
      </p:sp>
      <p:sp>
        <p:nvSpPr>
          <p:cNvPr id="18" name="Text 6"/>
          <p:cNvSpPr/>
          <p:nvPr/>
        </p:nvSpPr>
        <p:spPr>
          <a:xfrm>
            <a:off x="1371771" y="51562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9" name="Shape 7"/>
          <p:cNvSpPr/>
          <p:nvPr/>
        </p:nvSpPr>
        <p:spPr>
          <a:xfrm>
            <a:off x="5550594" y="7391400"/>
            <a:ext cx="4128016" cy="5765800"/>
          </a:xfrm>
          <a:prstGeom prst="rect">
            <a:avLst/>
          </a:prstGeom>
          <a:noFill/>
          <a:ln/>
        </p:spPr>
      </p:sp>
      <p:sp>
        <p:nvSpPr>
          <p:cNvPr id="20" name="Shape 8"/>
          <p:cNvSpPr/>
          <p:nvPr/>
        </p:nvSpPr>
        <p:spPr>
          <a:xfrm>
            <a:off x="5550594" y="7391400"/>
            <a:ext cx="2032254" cy="685800"/>
          </a:xfrm>
          <a:prstGeom prst="rect">
            <a:avLst/>
          </a:prstGeom>
          <a:noFill/>
          <a:ln/>
        </p:spPr>
      </p:sp>
      <p:sp>
        <p:nvSpPr>
          <p:cNvPr id="21" name="Text 9"/>
          <p:cNvSpPr/>
          <p:nvPr/>
        </p:nvSpPr>
        <p:spPr>
          <a:xfrm>
            <a:off x="5550594" y="7391400"/>
            <a:ext cx="218467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Invasion</a:t>
            </a:r>
            <a:endParaRPr lang="en-US" sz="3600" dirty="0"/>
          </a:p>
        </p:txBody>
      </p:sp>
      <p:sp>
        <p:nvSpPr>
          <p:cNvPr id="22" name="Shape 10"/>
          <p:cNvSpPr/>
          <p:nvPr/>
        </p:nvSpPr>
        <p:spPr>
          <a:xfrm>
            <a:off x="5550594" y="8382000"/>
            <a:ext cx="4128016" cy="1219200"/>
          </a:xfrm>
          <a:prstGeom prst="rect">
            <a:avLst/>
          </a:prstGeom>
          <a:noFill/>
          <a:ln/>
        </p:spPr>
      </p:sp>
      <p:sp>
        <p:nvSpPr>
          <p:cNvPr id="23" name="Text 11"/>
          <p:cNvSpPr/>
          <p:nvPr/>
        </p:nvSpPr>
        <p:spPr>
          <a:xfrm>
            <a:off x="5550594" y="8382000"/>
            <a:ext cx="426350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pic>
        <p:nvPicPr>
          <p:cNvPr id="24"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50594" y="9906000"/>
            <a:ext cx="4128016" cy="3810000"/>
          </a:xfrm>
          <a:prstGeom prst="rect">
            <a:avLst/>
          </a:prstGeom>
        </p:spPr>
      </p:pic>
      <p:sp>
        <p:nvSpPr>
          <p:cNvPr id="25" name="Shape 12"/>
          <p:cNvSpPr/>
          <p:nvPr/>
        </p:nvSpPr>
        <p:spPr>
          <a:xfrm>
            <a:off x="13908238" y="7391400"/>
            <a:ext cx="9996149" cy="1371600"/>
          </a:xfrm>
          <a:prstGeom prst="rect">
            <a:avLst/>
          </a:prstGeom>
          <a:noFill/>
          <a:ln/>
        </p:spPr>
      </p:sp>
      <p:sp>
        <p:nvSpPr>
          <p:cNvPr id="26" name="Shape 13"/>
          <p:cNvSpPr/>
          <p:nvPr/>
        </p:nvSpPr>
        <p:spPr>
          <a:xfrm>
            <a:off x="13908238" y="7391400"/>
            <a:ext cx="2019552" cy="685800"/>
          </a:xfrm>
          <a:prstGeom prst="rect">
            <a:avLst/>
          </a:prstGeom>
          <a:noFill/>
          <a:ln/>
        </p:spPr>
      </p:sp>
      <p:sp>
        <p:nvSpPr>
          <p:cNvPr id="27" name="Text 14"/>
          <p:cNvSpPr/>
          <p:nvPr/>
        </p:nvSpPr>
        <p:spPr>
          <a:xfrm>
            <a:off x="13908238" y="7391400"/>
            <a:ext cx="217197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Betrayal</a:t>
            </a:r>
            <a:endParaRPr lang="en-US" sz="3600" dirty="0"/>
          </a:p>
        </p:txBody>
      </p:sp>
      <p:sp>
        <p:nvSpPr>
          <p:cNvPr id="28" name="Shape 15"/>
          <p:cNvSpPr/>
          <p:nvPr/>
        </p:nvSpPr>
        <p:spPr>
          <a:xfrm>
            <a:off x="13908238" y="8382000"/>
            <a:ext cx="9996149" cy="609600"/>
          </a:xfrm>
          <a:prstGeom prst="rect">
            <a:avLst/>
          </a:prstGeom>
          <a:noFill/>
          <a:ln/>
        </p:spPr>
      </p:sp>
      <p:sp>
        <p:nvSpPr>
          <p:cNvPr id="29" name="Text 16"/>
          <p:cNvSpPr/>
          <p:nvPr/>
        </p:nvSpPr>
        <p:spPr>
          <a:xfrm>
            <a:off x="13908238" y="8382000"/>
            <a:ext cx="1013163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
        <p:nvSpPr>
          <p:cNvPr id="30" name="Shape 17"/>
          <p:cNvSpPr/>
          <p:nvPr/>
        </p:nvSpPr>
        <p:spPr>
          <a:xfrm>
            <a:off x="9729416" y="4406900"/>
            <a:ext cx="6350794" cy="1968500"/>
          </a:xfrm>
          <a:prstGeom prst="rect">
            <a:avLst/>
          </a:prstGeom>
          <a:noFill/>
          <a:ln/>
        </p:spPr>
      </p:sp>
      <p:sp>
        <p:nvSpPr>
          <p:cNvPr id="31" name="Shape 18"/>
          <p:cNvSpPr/>
          <p:nvPr/>
        </p:nvSpPr>
        <p:spPr>
          <a:xfrm>
            <a:off x="9729416" y="4406900"/>
            <a:ext cx="1397175" cy="685800"/>
          </a:xfrm>
          <a:prstGeom prst="rect">
            <a:avLst/>
          </a:prstGeom>
          <a:noFill/>
          <a:ln/>
        </p:spPr>
      </p:sp>
      <p:sp>
        <p:nvSpPr>
          <p:cNvPr id="32" name="Text 19"/>
          <p:cNvSpPr/>
          <p:nvPr/>
        </p:nvSpPr>
        <p:spPr>
          <a:xfrm>
            <a:off x="9729416" y="4406900"/>
            <a:ext cx="154959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Quest</a:t>
            </a:r>
            <a:endParaRPr lang="en-US" sz="3600" dirty="0"/>
          </a:p>
        </p:txBody>
      </p:sp>
      <p:sp>
        <p:nvSpPr>
          <p:cNvPr id="33" name="Shape 20"/>
          <p:cNvSpPr/>
          <p:nvPr/>
        </p:nvSpPr>
        <p:spPr>
          <a:xfrm>
            <a:off x="9729416" y="5397500"/>
            <a:ext cx="6350794" cy="1219200"/>
          </a:xfrm>
          <a:prstGeom prst="rect">
            <a:avLst/>
          </a:prstGeom>
          <a:noFill/>
          <a:ln/>
        </p:spPr>
      </p:sp>
      <p:sp>
        <p:nvSpPr>
          <p:cNvPr id="34" name="Text 21"/>
          <p:cNvSpPr/>
          <p:nvPr/>
        </p:nvSpPr>
        <p:spPr>
          <a:xfrm>
            <a:off x="9729416" y="53975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35" name="Shape 22"/>
          <p:cNvSpPr/>
          <p:nvPr/>
        </p:nvSpPr>
        <p:spPr>
          <a:xfrm>
            <a:off x="18087061" y="1841500"/>
            <a:ext cx="4839305" cy="4533900"/>
          </a:xfrm>
          <a:prstGeom prst="rect">
            <a:avLst/>
          </a:prstGeom>
          <a:noFill/>
          <a:ln/>
        </p:spPr>
      </p:sp>
      <p:pic>
        <p:nvPicPr>
          <p:cNvPr id="36"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087061" y="1841500"/>
            <a:ext cx="4839305" cy="2019300"/>
          </a:xfrm>
          <a:prstGeom prst="rect">
            <a:avLst/>
          </a:prstGeom>
        </p:spPr>
      </p:pic>
      <p:sp>
        <p:nvSpPr>
          <p:cNvPr id="37" name="Shape 23"/>
          <p:cNvSpPr/>
          <p:nvPr/>
        </p:nvSpPr>
        <p:spPr>
          <a:xfrm>
            <a:off x="18087061" y="4165600"/>
            <a:ext cx="1613102" cy="685800"/>
          </a:xfrm>
          <a:prstGeom prst="rect">
            <a:avLst/>
          </a:prstGeom>
          <a:noFill/>
          <a:ln/>
        </p:spPr>
      </p:sp>
      <p:sp>
        <p:nvSpPr>
          <p:cNvPr id="38" name="Text 24"/>
          <p:cNvSpPr/>
          <p:nvPr/>
        </p:nvSpPr>
        <p:spPr>
          <a:xfrm>
            <a:off x="18087061" y="4165600"/>
            <a:ext cx="176552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Obtain</a:t>
            </a:r>
            <a:endParaRPr lang="en-US" sz="3600" dirty="0"/>
          </a:p>
        </p:txBody>
      </p:sp>
      <p:sp>
        <p:nvSpPr>
          <p:cNvPr id="39" name="Shape 25"/>
          <p:cNvSpPr/>
          <p:nvPr/>
        </p:nvSpPr>
        <p:spPr>
          <a:xfrm>
            <a:off x="18087061" y="5156200"/>
            <a:ext cx="4839305" cy="1219200"/>
          </a:xfrm>
          <a:prstGeom prst="rect">
            <a:avLst/>
          </a:prstGeom>
          <a:noFill/>
          <a:ln/>
        </p:spPr>
      </p:sp>
      <p:sp>
        <p:nvSpPr>
          <p:cNvPr id="40" name="Text 26"/>
          <p:cNvSpPr/>
          <p:nvPr/>
        </p:nvSpPr>
        <p:spPr>
          <a:xfrm>
            <a:off x="18087061" y="5156200"/>
            <a:ext cx="497478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pic>
        <p:nvPicPr>
          <p:cNvPr id="41" name="Image 12" descr=" ">    </p:cNvPr>
          <p:cNvPicPr>
            <a:picLocks noChangeAspect="1"/>
          </p:cNvPicPr>
          <p:nvPr/>
        </p:nvPicPr>
        <p:blipFill>
          <a:blip r:embed="rId19"/>
          <a:stretch>
            <a:fillRect/>
          </a:stretch>
        </p:blipFill>
        <p:spPr>
          <a:xfrm>
            <a:off x="1028828" y="914400"/>
            <a:ext cx="190524" cy="6057900"/>
          </a:xfrm>
          <a:prstGeom prst="rect">
            <a:avLst/>
          </a:prstGeom>
        </p:spPr>
      </p:pic>
      <p:sp>
        <p:nvSpPr>
          <p:cNvPr id="42" name="Text 27"/>
          <p:cNvSpPr/>
          <p:nvPr/>
        </p:nvSpPr>
        <p:spPr>
          <a:xfrm>
            <a:off x="6054423" y="1270000"/>
            <a:ext cx="12278201"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Timeline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263883" y="5588000"/>
            <a:ext cx="10123165" cy="8128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811828" cy="429857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054423" y="1422400"/>
            <a:ext cx="12278201"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Information</a:t>
            </a:r>
            <a:endParaRPr lang="en-US" sz="8000" dirty="0"/>
          </a:p>
        </p:txBody>
      </p:sp>
      <p:sp>
        <p:nvSpPr>
          <p:cNvPr id="7" name="Shape 2"/>
          <p:cNvSpPr/>
          <p:nvPr/>
        </p:nvSpPr>
        <p:spPr>
          <a:xfrm>
            <a:off x="1714714" y="4203700"/>
            <a:ext cx="6122165" cy="7518400"/>
          </a:xfrm>
          <a:prstGeom prst="roundRect">
            <a:avLst>
              <a:gd name="adj" fmla="val 3286"/>
            </a:avLst>
          </a:prstGeom>
          <a:noFill/>
          <a:ln w="12700">
            <a:solidFill>
              <a:srgbClr val="000000"/>
            </a:solidFill>
            <a:prstDash val="solid"/>
          </a:ln>
        </p:spPr>
      </p:sp>
      <p:pic>
        <p:nvPicPr>
          <p:cNvPr id="8" name="Image 3" descr=" ">    </p:cNvPr>
          <p:cNvPicPr>
            <a:picLocks noChangeAspect="1"/>
          </p:cNvPicPr>
          <p:nvPr/>
        </p:nvPicPr>
        <p:blipFill>
          <a:blip r:embed="rId6"/>
          <a:stretch>
            <a:fillRect/>
          </a:stretch>
        </p:blipFill>
        <p:spPr>
          <a:xfrm>
            <a:off x="3923147" y="4508500"/>
            <a:ext cx="1705300" cy="1625600"/>
          </a:xfrm>
          <a:prstGeom prst="rect">
            <a:avLst/>
          </a:prstGeom>
        </p:spPr>
      </p:pic>
      <p:sp>
        <p:nvSpPr>
          <p:cNvPr id="9" name="Shape 3"/>
          <p:cNvSpPr/>
          <p:nvPr/>
        </p:nvSpPr>
        <p:spPr>
          <a:xfrm>
            <a:off x="2121165" y="6438900"/>
            <a:ext cx="5309264" cy="4978400"/>
          </a:xfrm>
          <a:prstGeom prst="rect">
            <a:avLst/>
          </a:prstGeom>
          <a:noFill/>
          <a:ln/>
        </p:spPr>
      </p:sp>
      <p:sp>
        <p:nvSpPr>
          <p:cNvPr id="10" name="Text 4"/>
          <p:cNvSpPr/>
          <p:nvPr/>
        </p:nvSpPr>
        <p:spPr>
          <a:xfrm>
            <a:off x="2019552" y="6438900"/>
            <a:ext cx="5512489" cy="20320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Spellcasting Competition</a:t>
            </a:r>
            <a:endParaRPr lang="en-US" sz="4800" dirty="0"/>
          </a:p>
        </p:txBody>
      </p:sp>
      <p:sp>
        <p:nvSpPr>
          <p:cNvPr id="11" name="Text 5"/>
          <p:cNvSpPr/>
          <p:nvPr/>
        </p:nvSpPr>
        <p:spPr>
          <a:xfrm>
            <a:off x="2053423" y="83693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2" name="Shape 6"/>
          <p:cNvSpPr/>
          <p:nvPr/>
        </p:nvSpPr>
        <p:spPr>
          <a:xfrm>
            <a:off x="9132441" y="4203700"/>
            <a:ext cx="6122165" cy="7518400"/>
          </a:xfrm>
          <a:prstGeom prst="roundRect">
            <a:avLst>
              <a:gd name="adj" fmla="val 3286"/>
            </a:avLst>
          </a:prstGeom>
          <a:noFill/>
          <a:ln w="12700">
            <a:solidFill>
              <a:srgbClr val="000000"/>
            </a:solidFill>
            <a:prstDash val="solid"/>
          </a:ln>
        </p:spPr>
      </p:sp>
      <p:pic>
        <p:nvPicPr>
          <p:cNvPr id="13" name="Image 4" descr=" ">    </p:cNvPr>
          <p:cNvPicPr>
            <a:picLocks noChangeAspect="1"/>
          </p:cNvPicPr>
          <p:nvPr/>
        </p:nvPicPr>
        <p:blipFill>
          <a:blip r:embed="rId7"/>
          <a:stretch>
            <a:fillRect/>
          </a:stretch>
        </p:blipFill>
        <p:spPr>
          <a:xfrm>
            <a:off x="11727082" y="4508500"/>
            <a:ext cx="932882" cy="1625600"/>
          </a:xfrm>
          <a:prstGeom prst="rect">
            <a:avLst/>
          </a:prstGeom>
        </p:spPr>
      </p:pic>
      <p:sp>
        <p:nvSpPr>
          <p:cNvPr id="14" name="Shape 7"/>
          <p:cNvSpPr/>
          <p:nvPr/>
        </p:nvSpPr>
        <p:spPr>
          <a:xfrm>
            <a:off x="9538892" y="6438900"/>
            <a:ext cx="5309264" cy="4978400"/>
          </a:xfrm>
          <a:prstGeom prst="rect">
            <a:avLst/>
          </a:prstGeom>
          <a:noFill/>
          <a:ln/>
        </p:spPr>
      </p:sp>
      <p:sp>
        <p:nvSpPr>
          <p:cNvPr id="15" name="Text 8"/>
          <p:cNvSpPr/>
          <p:nvPr/>
        </p:nvSpPr>
        <p:spPr>
          <a:xfrm>
            <a:off x="9437280" y="6438900"/>
            <a:ext cx="5512489" cy="20320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Treasure</a:t>
            </a:r>
            <a:endParaRPr lang="en-US" sz="4800" dirty="0"/>
          </a:p>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Hunt</a:t>
            </a:r>
            <a:endParaRPr lang="en-US" sz="4800" dirty="0"/>
          </a:p>
        </p:txBody>
      </p:sp>
      <p:sp>
        <p:nvSpPr>
          <p:cNvPr id="16" name="Text 9"/>
          <p:cNvSpPr/>
          <p:nvPr/>
        </p:nvSpPr>
        <p:spPr>
          <a:xfrm>
            <a:off x="9471150" y="83693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17" name="Shape 10"/>
          <p:cNvSpPr/>
          <p:nvPr/>
        </p:nvSpPr>
        <p:spPr>
          <a:xfrm>
            <a:off x="16550169" y="4203700"/>
            <a:ext cx="6122165" cy="7518405"/>
          </a:xfrm>
          <a:prstGeom prst="roundRect">
            <a:avLst>
              <a:gd name="adj" fmla="val 3286"/>
            </a:avLst>
          </a:prstGeom>
          <a:noFill/>
          <a:ln w="12700">
            <a:solidFill>
              <a:srgbClr val="000000"/>
            </a:solidFill>
            <a:prstDash val="solid"/>
          </a:ln>
        </p:spPr>
      </p:sp>
      <p:pic>
        <p:nvPicPr>
          <p:cNvPr id="18" name="Image 5" descr=" ">    </p:cNvPr>
          <p:cNvPicPr>
            <a:picLocks noChangeAspect="1"/>
          </p:cNvPicPr>
          <p:nvPr/>
        </p:nvPicPr>
        <p:blipFill>
          <a:blip r:embed="rId8"/>
          <a:stretch>
            <a:fillRect/>
          </a:stretch>
        </p:blipFill>
        <p:spPr>
          <a:xfrm>
            <a:off x="18671774" y="4508500"/>
            <a:ext cx="1878954" cy="1625604"/>
          </a:xfrm>
          <a:prstGeom prst="rect">
            <a:avLst/>
          </a:prstGeom>
        </p:spPr>
      </p:pic>
      <p:sp>
        <p:nvSpPr>
          <p:cNvPr id="19" name="Shape 11"/>
          <p:cNvSpPr/>
          <p:nvPr/>
        </p:nvSpPr>
        <p:spPr>
          <a:xfrm>
            <a:off x="16956619" y="6438900"/>
            <a:ext cx="5309264" cy="4978400"/>
          </a:xfrm>
          <a:prstGeom prst="rect">
            <a:avLst/>
          </a:prstGeom>
          <a:noFill/>
          <a:ln/>
        </p:spPr>
      </p:sp>
      <p:sp>
        <p:nvSpPr>
          <p:cNvPr id="20" name="Text 12"/>
          <p:cNvSpPr/>
          <p:nvPr/>
        </p:nvSpPr>
        <p:spPr>
          <a:xfrm>
            <a:off x="16855007" y="6438900"/>
            <a:ext cx="5512489" cy="20320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Great</a:t>
            </a:r>
            <a:endParaRPr lang="en-US" sz="4800" dirty="0"/>
          </a:p>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21" name="Text 13"/>
          <p:cNvSpPr/>
          <p:nvPr/>
        </p:nvSpPr>
        <p:spPr>
          <a:xfrm>
            <a:off x="16888878" y="83693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88000"/>
            <a:ext cx="8535467" cy="8128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7522" y="0"/>
            <a:ext cx="16399526" cy="429857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3010276" y="927100"/>
            <a:ext cx="5851198"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Graph</a:t>
            </a:r>
            <a:endParaRPr lang="en-US" sz="8000" dirty="0"/>
          </a:p>
        </p:txBody>
      </p:sp>
      <p:pic>
        <p:nvPicPr>
          <p:cNvPr id="7" name="Image 3" descr=" ">    </p:cNvPr>
          <p:cNvPicPr>
            <a:picLocks noChangeAspect="1"/>
          </p:cNvPicPr>
          <p:nvPr/>
        </p:nvPicPr>
        <p:blipFill>
          <a:blip r:embed="rId6"/>
          <a:stretch>
            <a:fillRect/>
          </a:stretch>
        </p:blipFill>
        <p:spPr>
          <a:xfrm>
            <a:off x="3010276" y="3162300"/>
            <a:ext cx="18366496" cy="9258300"/>
          </a:xfrm>
          <a:prstGeom prst="rect">
            <a:avLst/>
          </a:prstGeom>
        </p:spPr>
      </p:pic>
      <p:pic>
        <p:nvPicPr>
          <p:cNvPr id="8" name="Image 4" descr=" ">    </p:cNvPr>
          <p:cNvPicPr>
            <a:picLocks noChangeAspect="1"/>
          </p:cNvPicPr>
          <p:nvPr/>
        </p:nvPicPr>
        <p:blipFill>
          <a:blip r:embed="rId7"/>
          <a:stretch>
            <a:fillRect/>
          </a:stretch>
        </p:blipFill>
        <p:spPr>
          <a:xfrm>
            <a:off x="3010276" y="3162300"/>
            <a:ext cx="18366496" cy="9258300"/>
          </a:xfrm>
          <a:prstGeom prst="rect">
            <a:avLst/>
          </a:prstGeom>
        </p:spPr>
      </p:pic>
      <p:sp>
        <p:nvSpPr>
          <p:cNvPr id="9" name="Shape 2"/>
          <p:cNvSpPr/>
          <p:nvPr/>
        </p:nvSpPr>
        <p:spPr>
          <a:xfrm>
            <a:off x="3010276" y="3162300"/>
            <a:ext cx="18366496" cy="9029700"/>
          </a:xfrm>
          <a:prstGeom prst="rect">
            <a:avLst/>
          </a:prstGeom>
          <a:noFill/>
          <a:ln/>
        </p:spPr>
      </p:sp>
      <p:sp>
        <p:nvSpPr>
          <p:cNvPr id="10" name="Shape 3"/>
          <p:cNvSpPr/>
          <p:nvPr/>
        </p:nvSpPr>
        <p:spPr>
          <a:xfrm>
            <a:off x="3010276" y="3162300"/>
            <a:ext cx="18366496" cy="609600"/>
          </a:xfrm>
          <a:prstGeom prst="rect">
            <a:avLst/>
          </a:prstGeom>
          <a:noFill/>
          <a:ln/>
        </p:spPr>
      </p:sp>
      <p:sp>
        <p:nvSpPr>
          <p:cNvPr id="11" name="Text 4"/>
          <p:cNvSpPr/>
          <p:nvPr/>
        </p:nvSpPr>
        <p:spPr>
          <a:xfrm>
            <a:off x="2874793" y="31623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2" name="Image 5" descr=" ">    </p:cNvPr>
          <p:cNvPicPr>
            <a:picLocks noChangeAspect="1"/>
          </p:cNvPicPr>
          <p:nvPr/>
        </p:nvPicPr>
        <p:blipFill>
          <a:blip r:embed="rId8"/>
          <a:stretch>
            <a:fillRect/>
          </a:stretch>
        </p:blipFill>
        <p:spPr>
          <a:xfrm>
            <a:off x="3619952" y="3467100"/>
            <a:ext cx="17756819" cy="1"/>
          </a:xfrm>
          <a:prstGeom prst="rect">
            <a:avLst/>
          </a:prstGeom>
        </p:spPr>
      </p:pic>
      <p:pic>
        <p:nvPicPr>
          <p:cNvPr id="13"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9952" y="3454400"/>
            <a:ext cx="17756819" cy="12700"/>
          </a:xfrm>
          <a:prstGeom prst="rect">
            <a:avLst/>
          </a:prstGeom>
        </p:spPr>
      </p:pic>
      <p:sp>
        <p:nvSpPr>
          <p:cNvPr id="14" name="Shape 5"/>
          <p:cNvSpPr/>
          <p:nvPr/>
        </p:nvSpPr>
        <p:spPr>
          <a:xfrm>
            <a:off x="3010276" y="4565650"/>
            <a:ext cx="18366496" cy="609600"/>
          </a:xfrm>
          <a:prstGeom prst="rect">
            <a:avLst/>
          </a:prstGeom>
          <a:noFill/>
          <a:ln/>
        </p:spPr>
      </p:sp>
      <p:sp>
        <p:nvSpPr>
          <p:cNvPr id="15" name="Text 6"/>
          <p:cNvSpPr/>
          <p:nvPr/>
        </p:nvSpPr>
        <p:spPr>
          <a:xfrm>
            <a:off x="2874793" y="45656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6" name="Image 7" descr=" ">    </p:cNvPr>
          <p:cNvPicPr>
            <a:picLocks noChangeAspect="1"/>
          </p:cNvPicPr>
          <p:nvPr/>
        </p:nvPicPr>
        <p:blipFill>
          <a:blip r:embed="rId11"/>
          <a:stretch>
            <a:fillRect/>
          </a:stretch>
        </p:blipFill>
        <p:spPr>
          <a:xfrm>
            <a:off x="3619952" y="4870450"/>
            <a:ext cx="17756819" cy="1"/>
          </a:xfrm>
          <a:prstGeom prst="rect">
            <a:avLst/>
          </a:prstGeom>
        </p:spPr>
      </p:pic>
      <p:pic>
        <p:nvPicPr>
          <p:cNvPr id="17"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9952" y="4857750"/>
            <a:ext cx="17756819" cy="12700"/>
          </a:xfrm>
          <a:prstGeom prst="rect">
            <a:avLst/>
          </a:prstGeom>
        </p:spPr>
      </p:pic>
      <p:sp>
        <p:nvSpPr>
          <p:cNvPr id="18" name="Shape 7"/>
          <p:cNvSpPr/>
          <p:nvPr/>
        </p:nvSpPr>
        <p:spPr>
          <a:xfrm>
            <a:off x="3010276" y="5969000"/>
            <a:ext cx="18366496" cy="609600"/>
          </a:xfrm>
          <a:prstGeom prst="rect">
            <a:avLst/>
          </a:prstGeom>
          <a:noFill/>
          <a:ln/>
        </p:spPr>
      </p:sp>
      <p:sp>
        <p:nvSpPr>
          <p:cNvPr id="19" name="Text 8"/>
          <p:cNvSpPr/>
          <p:nvPr/>
        </p:nvSpPr>
        <p:spPr>
          <a:xfrm>
            <a:off x="2874793" y="59690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0" name="Image 9" descr=" ">    </p:cNvPr>
          <p:cNvPicPr>
            <a:picLocks noChangeAspect="1"/>
          </p:cNvPicPr>
          <p:nvPr/>
        </p:nvPicPr>
        <p:blipFill>
          <a:blip r:embed="rId14"/>
          <a:stretch>
            <a:fillRect/>
          </a:stretch>
        </p:blipFill>
        <p:spPr>
          <a:xfrm>
            <a:off x="3619952" y="6273800"/>
            <a:ext cx="17756819" cy="1"/>
          </a:xfrm>
          <a:prstGeom prst="rect">
            <a:avLst/>
          </a:prstGeom>
        </p:spPr>
      </p:pic>
      <p:pic>
        <p:nvPicPr>
          <p:cNvPr id="21"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19952" y="6261100"/>
            <a:ext cx="17756819" cy="12700"/>
          </a:xfrm>
          <a:prstGeom prst="rect">
            <a:avLst/>
          </a:prstGeom>
        </p:spPr>
      </p:pic>
      <p:sp>
        <p:nvSpPr>
          <p:cNvPr id="22" name="Shape 9"/>
          <p:cNvSpPr/>
          <p:nvPr/>
        </p:nvSpPr>
        <p:spPr>
          <a:xfrm>
            <a:off x="3010276" y="7372350"/>
            <a:ext cx="18366496" cy="609600"/>
          </a:xfrm>
          <a:prstGeom prst="rect">
            <a:avLst/>
          </a:prstGeom>
          <a:noFill/>
          <a:ln/>
        </p:spPr>
      </p:sp>
      <p:sp>
        <p:nvSpPr>
          <p:cNvPr id="23" name="Text 10"/>
          <p:cNvSpPr/>
          <p:nvPr/>
        </p:nvSpPr>
        <p:spPr>
          <a:xfrm>
            <a:off x="2874793" y="73723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4" name="Image 11" descr=" ">    </p:cNvPr>
          <p:cNvPicPr>
            <a:picLocks noChangeAspect="1"/>
          </p:cNvPicPr>
          <p:nvPr/>
        </p:nvPicPr>
        <p:blipFill>
          <a:blip r:embed="rId17"/>
          <a:stretch>
            <a:fillRect/>
          </a:stretch>
        </p:blipFill>
        <p:spPr>
          <a:xfrm>
            <a:off x="3619952" y="7677150"/>
            <a:ext cx="17756819" cy="1"/>
          </a:xfrm>
          <a:prstGeom prst="rect">
            <a:avLst/>
          </a:prstGeom>
        </p:spPr>
      </p:pic>
      <p:pic>
        <p:nvPicPr>
          <p:cNvPr id="25" name="Image 12"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19952" y="7664450"/>
            <a:ext cx="17756819" cy="12700"/>
          </a:xfrm>
          <a:prstGeom prst="rect">
            <a:avLst/>
          </a:prstGeom>
        </p:spPr>
      </p:pic>
      <p:sp>
        <p:nvSpPr>
          <p:cNvPr id="26" name="Shape 11"/>
          <p:cNvSpPr/>
          <p:nvPr/>
        </p:nvSpPr>
        <p:spPr>
          <a:xfrm>
            <a:off x="3010276" y="8775700"/>
            <a:ext cx="18366496" cy="609600"/>
          </a:xfrm>
          <a:prstGeom prst="rect">
            <a:avLst/>
          </a:prstGeom>
          <a:noFill/>
          <a:ln/>
        </p:spPr>
      </p:sp>
      <p:sp>
        <p:nvSpPr>
          <p:cNvPr id="27" name="Text 12"/>
          <p:cNvSpPr/>
          <p:nvPr/>
        </p:nvSpPr>
        <p:spPr>
          <a:xfrm>
            <a:off x="2874793" y="87757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28" name="Image 13" descr=" ">    </p:cNvPr>
          <p:cNvPicPr>
            <a:picLocks noChangeAspect="1"/>
          </p:cNvPicPr>
          <p:nvPr/>
        </p:nvPicPr>
        <p:blipFill>
          <a:blip r:embed="rId20"/>
          <a:stretch>
            <a:fillRect/>
          </a:stretch>
        </p:blipFill>
        <p:spPr>
          <a:xfrm>
            <a:off x="3619952" y="9080500"/>
            <a:ext cx="17756819" cy="1"/>
          </a:xfrm>
          <a:prstGeom prst="rect">
            <a:avLst/>
          </a:prstGeom>
        </p:spPr>
      </p:pic>
      <p:pic>
        <p:nvPicPr>
          <p:cNvPr id="29" name="Image 14"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619952" y="9067800"/>
            <a:ext cx="17756819" cy="12700"/>
          </a:xfrm>
          <a:prstGeom prst="rect">
            <a:avLst/>
          </a:prstGeom>
        </p:spPr>
      </p:pic>
      <p:sp>
        <p:nvSpPr>
          <p:cNvPr id="30" name="Shape 13"/>
          <p:cNvSpPr/>
          <p:nvPr/>
        </p:nvSpPr>
        <p:spPr>
          <a:xfrm>
            <a:off x="3010276" y="10179050"/>
            <a:ext cx="18366496" cy="609600"/>
          </a:xfrm>
          <a:prstGeom prst="rect">
            <a:avLst/>
          </a:prstGeom>
          <a:noFill/>
          <a:ln/>
        </p:spPr>
      </p:sp>
      <p:sp>
        <p:nvSpPr>
          <p:cNvPr id="31" name="Text 14"/>
          <p:cNvSpPr/>
          <p:nvPr/>
        </p:nvSpPr>
        <p:spPr>
          <a:xfrm>
            <a:off x="2874793" y="101790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2" name="Image 15" descr=" ">    </p:cNvPr>
          <p:cNvPicPr>
            <a:picLocks noChangeAspect="1"/>
          </p:cNvPicPr>
          <p:nvPr/>
        </p:nvPicPr>
        <p:blipFill>
          <a:blip r:embed="rId23"/>
          <a:stretch>
            <a:fillRect/>
          </a:stretch>
        </p:blipFill>
        <p:spPr>
          <a:xfrm>
            <a:off x="3619952" y="10483850"/>
            <a:ext cx="17756819" cy="1"/>
          </a:xfrm>
          <a:prstGeom prst="rect">
            <a:avLst/>
          </a:prstGeom>
        </p:spPr>
      </p:pic>
      <p:pic>
        <p:nvPicPr>
          <p:cNvPr id="33" name="Image 16"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619952" y="10471150"/>
            <a:ext cx="17756819" cy="12700"/>
          </a:xfrm>
          <a:prstGeom prst="rect">
            <a:avLst/>
          </a:prstGeom>
        </p:spPr>
      </p:pic>
      <p:sp>
        <p:nvSpPr>
          <p:cNvPr id="34" name="Shape 15"/>
          <p:cNvSpPr/>
          <p:nvPr/>
        </p:nvSpPr>
        <p:spPr>
          <a:xfrm>
            <a:off x="3010276" y="11582400"/>
            <a:ext cx="18366496" cy="609600"/>
          </a:xfrm>
          <a:prstGeom prst="rect">
            <a:avLst/>
          </a:prstGeom>
          <a:noFill/>
          <a:ln/>
        </p:spPr>
      </p:sp>
      <p:sp>
        <p:nvSpPr>
          <p:cNvPr id="35" name="Text 16"/>
          <p:cNvSpPr/>
          <p:nvPr/>
        </p:nvSpPr>
        <p:spPr>
          <a:xfrm>
            <a:off x="2874793" y="115824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6" name="Image 17" descr=" ">    </p:cNvPr>
          <p:cNvPicPr>
            <a:picLocks noChangeAspect="1"/>
          </p:cNvPicPr>
          <p:nvPr/>
        </p:nvPicPr>
        <p:blipFill>
          <a:blip r:embed="rId26"/>
          <a:stretch>
            <a:fillRect/>
          </a:stretch>
        </p:blipFill>
        <p:spPr>
          <a:xfrm>
            <a:off x="3619952" y="12090400"/>
            <a:ext cx="17756819" cy="101600"/>
          </a:xfrm>
          <a:prstGeom prst="rect">
            <a:avLst/>
          </a:prstGeom>
        </p:spPr>
      </p:pic>
      <p:pic>
        <p:nvPicPr>
          <p:cNvPr id="37" name="Image 18"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619952" y="12090400"/>
            <a:ext cx="17756819" cy="12700"/>
          </a:xfrm>
          <a:prstGeom prst="rect">
            <a:avLst/>
          </a:prstGeom>
        </p:spPr>
      </p:pic>
      <p:pic>
        <p:nvPicPr>
          <p:cNvPr id="38" name="Image 19"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619952" y="12090400"/>
            <a:ext cx="12702" cy="101600"/>
          </a:xfrm>
          <a:prstGeom prst="rect">
            <a:avLst/>
          </a:prstGeom>
        </p:spPr>
      </p:pic>
      <p:pic>
        <p:nvPicPr>
          <p:cNvPr id="39" name="Image 20"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1364070" y="12090400"/>
            <a:ext cx="12702" cy="101600"/>
          </a:xfrm>
          <a:prstGeom prst="rect">
            <a:avLst/>
          </a:prstGeom>
        </p:spPr>
      </p:pic>
      <p:sp>
        <p:nvSpPr>
          <p:cNvPr id="40" name="Shape 17"/>
          <p:cNvSpPr/>
          <p:nvPr/>
        </p:nvSpPr>
        <p:spPr>
          <a:xfrm>
            <a:off x="3619952" y="3162300"/>
            <a:ext cx="17756819" cy="9258300"/>
          </a:xfrm>
          <a:prstGeom prst="rect">
            <a:avLst/>
          </a:prstGeom>
          <a:noFill/>
          <a:ln/>
        </p:spPr>
      </p:sp>
      <p:pic>
        <p:nvPicPr>
          <p:cNvPr id="41" name="Image 21" descr=" ">    </p:cNvPr>
          <p:cNvPicPr>
            <a:picLocks noChangeAspect="1"/>
          </p:cNvPicPr>
          <p:nvPr/>
        </p:nvPicPr>
        <p:blipFill>
          <a:blip r:embed="rId33"/>
          <a:stretch>
            <a:fillRect/>
          </a:stretch>
        </p:blipFill>
        <p:spPr>
          <a:xfrm>
            <a:off x="3619952" y="3162300"/>
            <a:ext cx="2536689" cy="9258300"/>
          </a:xfrm>
          <a:prstGeom prst="rect">
            <a:avLst/>
          </a:prstGeom>
        </p:spPr>
      </p:pic>
      <p:sp>
        <p:nvSpPr>
          <p:cNvPr id="42" name="Text 18"/>
          <p:cNvSpPr/>
          <p:nvPr/>
        </p:nvSpPr>
        <p:spPr>
          <a:xfrm>
            <a:off x="4377814" y="12217400"/>
            <a:ext cx="1011893"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2015</a:t>
            </a:r>
            <a:endParaRPr lang="en-US" sz="3200" dirty="0"/>
          </a:p>
        </p:txBody>
      </p:sp>
      <p:pic>
        <p:nvPicPr>
          <p:cNvPr id="43" name="Image 22"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19952" y="12090400"/>
            <a:ext cx="12702" cy="101600"/>
          </a:xfrm>
          <a:prstGeom prst="rect">
            <a:avLst/>
          </a:prstGeom>
        </p:spPr>
      </p:pic>
      <p:pic>
        <p:nvPicPr>
          <p:cNvPr id="44" name="Image 23" descr=" ">    </p:cNvPr>
          <p:cNvPicPr>
            <a:picLocks noChangeAspect="1"/>
          </p:cNvPicPr>
          <p:nvPr/>
        </p:nvPicPr>
        <p:blipFill>
          <a:blip r:embed="rId36"/>
          <a:stretch>
            <a:fillRect/>
          </a:stretch>
        </p:blipFill>
        <p:spPr>
          <a:xfrm>
            <a:off x="6156642" y="3162300"/>
            <a:ext cx="2536689" cy="9258300"/>
          </a:xfrm>
          <a:prstGeom prst="rect">
            <a:avLst/>
          </a:prstGeom>
        </p:spPr>
      </p:pic>
      <p:sp>
        <p:nvSpPr>
          <p:cNvPr id="45" name="Text 19"/>
          <p:cNvSpPr/>
          <p:nvPr/>
        </p:nvSpPr>
        <p:spPr>
          <a:xfrm>
            <a:off x="6901802" y="12217400"/>
            <a:ext cx="1024595"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2016</a:t>
            </a:r>
            <a:endParaRPr lang="en-US" sz="3200" dirty="0"/>
          </a:p>
        </p:txBody>
      </p:sp>
      <p:pic>
        <p:nvPicPr>
          <p:cNvPr id="46" name="Image 24"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156642" y="12090400"/>
            <a:ext cx="12702" cy="101600"/>
          </a:xfrm>
          <a:prstGeom prst="rect">
            <a:avLst/>
          </a:prstGeom>
        </p:spPr>
      </p:pic>
      <p:pic>
        <p:nvPicPr>
          <p:cNvPr id="47" name="Image 25" descr=" ">    </p:cNvPr>
          <p:cNvPicPr>
            <a:picLocks noChangeAspect="1"/>
          </p:cNvPicPr>
          <p:nvPr/>
        </p:nvPicPr>
        <p:blipFill>
          <a:blip r:embed="rId39"/>
          <a:stretch>
            <a:fillRect/>
          </a:stretch>
        </p:blipFill>
        <p:spPr>
          <a:xfrm>
            <a:off x="8693328" y="3162300"/>
            <a:ext cx="2536689" cy="9258300"/>
          </a:xfrm>
          <a:prstGeom prst="rect">
            <a:avLst/>
          </a:prstGeom>
        </p:spPr>
      </p:pic>
      <p:sp>
        <p:nvSpPr>
          <p:cNvPr id="48" name="Text 20"/>
          <p:cNvSpPr/>
          <p:nvPr/>
        </p:nvSpPr>
        <p:spPr>
          <a:xfrm>
            <a:off x="9463891" y="12217400"/>
            <a:ext cx="986490"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2017</a:t>
            </a:r>
            <a:endParaRPr lang="en-US" sz="3200" dirty="0"/>
          </a:p>
        </p:txBody>
      </p:sp>
      <p:pic>
        <p:nvPicPr>
          <p:cNvPr id="49" name="Image 26"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693328" y="12090400"/>
            <a:ext cx="12702" cy="101600"/>
          </a:xfrm>
          <a:prstGeom prst="rect">
            <a:avLst/>
          </a:prstGeom>
        </p:spPr>
      </p:pic>
      <p:pic>
        <p:nvPicPr>
          <p:cNvPr id="50" name="Image 27" descr=" ">    </p:cNvPr>
          <p:cNvPicPr>
            <a:picLocks noChangeAspect="1"/>
          </p:cNvPicPr>
          <p:nvPr/>
        </p:nvPicPr>
        <p:blipFill>
          <a:blip r:embed="rId42"/>
          <a:stretch>
            <a:fillRect/>
          </a:stretch>
        </p:blipFill>
        <p:spPr>
          <a:xfrm>
            <a:off x="11230017" y="3162300"/>
            <a:ext cx="2536689" cy="9258300"/>
          </a:xfrm>
          <a:prstGeom prst="rect">
            <a:avLst/>
          </a:prstGeom>
        </p:spPr>
      </p:pic>
      <p:sp>
        <p:nvSpPr>
          <p:cNvPr id="51" name="Text 21"/>
          <p:cNvSpPr/>
          <p:nvPr/>
        </p:nvSpPr>
        <p:spPr>
          <a:xfrm>
            <a:off x="11987879" y="12217400"/>
            <a:ext cx="1011893"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2018</a:t>
            </a:r>
            <a:endParaRPr lang="en-US" sz="3200" dirty="0"/>
          </a:p>
        </p:txBody>
      </p:sp>
      <p:pic>
        <p:nvPicPr>
          <p:cNvPr id="52" name="Image 28"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1230017" y="12090400"/>
            <a:ext cx="12702" cy="101600"/>
          </a:xfrm>
          <a:prstGeom prst="rect">
            <a:avLst/>
          </a:prstGeom>
        </p:spPr>
      </p:pic>
      <p:pic>
        <p:nvPicPr>
          <p:cNvPr id="53" name="Image 29" descr=" ">    </p:cNvPr>
          <p:cNvPicPr>
            <a:picLocks noChangeAspect="1"/>
          </p:cNvPicPr>
          <p:nvPr/>
        </p:nvPicPr>
        <p:blipFill>
          <a:blip r:embed="rId45"/>
          <a:stretch>
            <a:fillRect/>
          </a:stretch>
        </p:blipFill>
        <p:spPr>
          <a:xfrm>
            <a:off x="13766707" y="3162300"/>
            <a:ext cx="2536689" cy="9258300"/>
          </a:xfrm>
          <a:prstGeom prst="rect">
            <a:avLst/>
          </a:prstGeom>
        </p:spPr>
      </p:pic>
      <p:sp>
        <p:nvSpPr>
          <p:cNvPr id="54" name="Text 22"/>
          <p:cNvSpPr/>
          <p:nvPr/>
        </p:nvSpPr>
        <p:spPr>
          <a:xfrm>
            <a:off x="14524568" y="12217400"/>
            <a:ext cx="1011893"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2019</a:t>
            </a:r>
            <a:endParaRPr lang="en-US" sz="3200" dirty="0"/>
          </a:p>
        </p:txBody>
      </p:sp>
      <p:pic>
        <p:nvPicPr>
          <p:cNvPr id="55" name="Image 30"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3766707" y="12090400"/>
            <a:ext cx="12702" cy="101600"/>
          </a:xfrm>
          <a:prstGeom prst="rect">
            <a:avLst/>
          </a:prstGeom>
        </p:spPr>
      </p:pic>
      <p:pic>
        <p:nvPicPr>
          <p:cNvPr id="56" name="Image 31" descr=" ">    </p:cNvPr>
          <p:cNvPicPr>
            <a:picLocks noChangeAspect="1"/>
          </p:cNvPicPr>
          <p:nvPr/>
        </p:nvPicPr>
        <p:blipFill>
          <a:blip r:embed="rId48"/>
          <a:stretch>
            <a:fillRect/>
          </a:stretch>
        </p:blipFill>
        <p:spPr>
          <a:xfrm>
            <a:off x="16303393" y="3162300"/>
            <a:ext cx="2536689" cy="9258300"/>
          </a:xfrm>
          <a:prstGeom prst="rect">
            <a:avLst/>
          </a:prstGeom>
        </p:spPr>
      </p:pic>
      <p:sp>
        <p:nvSpPr>
          <p:cNvPr id="57" name="Text 23"/>
          <p:cNvSpPr/>
          <p:nvPr/>
        </p:nvSpPr>
        <p:spPr>
          <a:xfrm>
            <a:off x="17010448" y="12217400"/>
            <a:ext cx="1113506"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2020</a:t>
            </a:r>
            <a:endParaRPr lang="en-US" sz="3200" dirty="0"/>
          </a:p>
        </p:txBody>
      </p:sp>
      <p:pic>
        <p:nvPicPr>
          <p:cNvPr id="58" name="Image 32"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6303393" y="12090400"/>
            <a:ext cx="12702" cy="101600"/>
          </a:xfrm>
          <a:prstGeom prst="rect">
            <a:avLst/>
          </a:prstGeom>
        </p:spPr>
      </p:pic>
      <p:pic>
        <p:nvPicPr>
          <p:cNvPr id="59" name="Image 33" descr=" ">    </p:cNvPr>
          <p:cNvPicPr>
            <a:picLocks noChangeAspect="1"/>
          </p:cNvPicPr>
          <p:nvPr/>
        </p:nvPicPr>
        <p:blipFill>
          <a:blip r:embed="rId51"/>
          <a:stretch>
            <a:fillRect/>
          </a:stretch>
        </p:blipFill>
        <p:spPr>
          <a:xfrm>
            <a:off x="18840082" y="3162300"/>
            <a:ext cx="2536689" cy="9258300"/>
          </a:xfrm>
          <a:prstGeom prst="rect">
            <a:avLst/>
          </a:prstGeom>
        </p:spPr>
      </p:pic>
      <p:sp>
        <p:nvSpPr>
          <p:cNvPr id="60" name="Text 24"/>
          <p:cNvSpPr/>
          <p:nvPr/>
        </p:nvSpPr>
        <p:spPr>
          <a:xfrm>
            <a:off x="19597944" y="12217400"/>
            <a:ext cx="999192"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2021</a:t>
            </a:r>
            <a:endParaRPr lang="en-US" sz="3200" dirty="0"/>
          </a:p>
        </p:txBody>
      </p:sp>
      <p:pic>
        <p:nvPicPr>
          <p:cNvPr id="61" name="Image 34"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8840082" y="12090400"/>
            <a:ext cx="12702" cy="101600"/>
          </a:xfrm>
          <a:prstGeom prst="rect">
            <a:avLst/>
          </a:prstGeom>
        </p:spPr>
      </p:pic>
      <p:sp>
        <p:nvSpPr>
          <p:cNvPr id="62" name="Shape 25"/>
          <p:cNvSpPr/>
          <p:nvPr/>
        </p:nvSpPr>
        <p:spPr>
          <a:xfrm>
            <a:off x="5537892" y="7569200"/>
            <a:ext cx="1625803" cy="1625600"/>
          </a:xfrm>
          <a:prstGeom prst="roundRect">
            <a:avLst>
              <a:gd name="adj" fmla="val 781313"/>
            </a:avLst>
          </a:prstGeom>
          <a:solidFill>
            <a:srgbClr val="FF7885">
              <a:alpha val="100000"/>
            </a:srgbClr>
          </a:solidFill>
          <a:ln/>
        </p:spPr>
      </p:sp>
      <p:sp>
        <p:nvSpPr>
          <p:cNvPr id="63" name="Text 26"/>
          <p:cNvSpPr/>
          <p:nvPr/>
        </p:nvSpPr>
        <p:spPr>
          <a:xfrm>
            <a:off x="6045956" y="7823200"/>
            <a:ext cx="609676"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B</a:t>
            </a:r>
            <a:endParaRPr lang="en-US" sz="4800" dirty="0"/>
          </a:p>
        </p:txBody>
      </p:sp>
      <p:sp>
        <p:nvSpPr>
          <p:cNvPr id="64" name="Shape 27"/>
          <p:cNvSpPr/>
          <p:nvPr/>
        </p:nvSpPr>
        <p:spPr>
          <a:xfrm>
            <a:off x="11672759" y="7493000"/>
            <a:ext cx="2464108" cy="2463800"/>
          </a:xfrm>
          <a:prstGeom prst="roundRect">
            <a:avLst>
              <a:gd name="adj" fmla="val 515505"/>
            </a:avLst>
          </a:prstGeom>
          <a:solidFill>
            <a:srgbClr val="FFE7E3">
              <a:alpha val="100000"/>
            </a:srgbClr>
          </a:solidFill>
          <a:ln/>
        </p:spPr>
      </p:sp>
      <p:sp>
        <p:nvSpPr>
          <p:cNvPr id="65" name="Text 28"/>
          <p:cNvSpPr/>
          <p:nvPr/>
        </p:nvSpPr>
        <p:spPr>
          <a:xfrm>
            <a:off x="12568221" y="8166100"/>
            <a:ext cx="673184"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C</a:t>
            </a:r>
            <a:endParaRPr lang="en-US" sz="4800" dirty="0"/>
          </a:p>
        </p:txBody>
      </p:sp>
      <p:sp>
        <p:nvSpPr>
          <p:cNvPr id="66" name="Shape 29"/>
          <p:cNvSpPr/>
          <p:nvPr/>
        </p:nvSpPr>
        <p:spPr>
          <a:xfrm>
            <a:off x="16753394" y="5384800"/>
            <a:ext cx="1105038" cy="1104900"/>
          </a:xfrm>
          <a:prstGeom prst="roundRect">
            <a:avLst>
              <a:gd name="adj" fmla="val 1149517"/>
            </a:avLst>
          </a:prstGeom>
          <a:solidFill>
            <a:srgbClr val="FFFFFF">
              <a:alpha val="100000"/>
            </a:srgbClr>
          </a:solidFill>
          <a:ln/>
        </p:spPr>
      </p:sp>
      <p:sp>
        <p:nvSpPr>
          <p:cNvPr id="67" name="Text 30"/>
          <p:cNvSpPr/>
          <p:nvPr/>
        </p:nvSpPr>
        <p:spPr>
          <a:xfrm>
            <a:off x="16975672" y="5378450"/>
            <a:ext cx="660483" cy="1117600"/>
          </a:xfrm>
          <a:prstGeom prst="rect">
            <a:avLst/>
          </a:prstGeom>
          <a:noFill/>
          <a:ln/>
        </p:spPr>
        <p:txBody>
          <a:bodyPr wrap="square" lIns="0" tIns="0" rIns="0" bIns="0" rtlCol="0" anchor="ctr"/>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A</a:t>
            </a:r>
            <a:endParaRPr lang="en-US" sz="4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3365914" y="0"/>
            <a:ext cx="20005614"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3581848" y="711200"/>
            <a:ext cx="5851198"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6" name="Shape 2"/>
          <p:cNvSpPr/>
          <p:nvPr/>
        </p:nvSpPr>
        <p:spPr>
          <a:xfrm>
            <a:off x="3556445" y="2755900"/>
            <a:ext cx="4788498" cy="10109200"/>
          </a:xfrm>
          <a:prstGeom prst="rect">
            <a:avLst/>
          </a:prstGeom>
          <a:noFill/>
          <a:ln/>
        </p:spPr>
      </p:sp>
      <p:pic>
        <p:nvPicPr>
          <p:cNvPr id="7"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6445" y="2755900"/>
            <a:ext cx="4788498" cy="8229600"/>
          </a:xfrm>
          <a:prstGeom prst="rect">
            <a:avLst/>
          </a:prstGeom>
        </p:spPr>
      </p:pic>
      <p:sp>
        <p:nvSpPr>
          <p:cNvPr id="8" name="Shape 3"/>
          <p:cNvSpPr/>
          <p:nvPr/>
        </p:nvSpPr>
        <p:spPr>
          <a:xfrm>
            <a:off x="3556445" y="11188700"/>
            <a:ext cx="4788498" cy="1676400"/>
          </a:xfrm>
          <a:prstGeom prst="rect">
            <a:avLst/>
          </a:prstGeom>
          <a:noFill/>
          <a:ln/>
        </p:spPr>
      </p:sp>
      <p:sp>
        <p:nvSpPr>
          <p:cNvPr id="9" name="Shape 4"/>
          <p:cNvSpPr/>
          <p:nvPr/>
        </p:nvSpPr>
        <p:spPr>
          <a:xfrm>
            <a:off x="3556445" y="11188700"/>
            <a:ext cx="4788498" cy="1676400"/>
          </a:xfrm>
          <a:prstGeom prst="rect">
            <a:avLst/>
          </a:prstGeom>
          <a:noFill/>
          <a:ln/>
        </p:spPr>
      </p:sp>
      <p:sp>
        <p:nvSpPr>
          <p:cNvPr id="10" name="Text 5"/>
          <p:cNvSpPr/>
          <p:nvPr/>
        </p:nvSpPr>
        <p:spPr>
          <a:xfrm>
            <a:off x="34548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1" name="Text 6"/>
          <p:cNvSpPr/>
          <p:nvPr/>
        </p:nvSpPr>
        <p:spPr>
          <a:xfrm>
            <a:off x="34887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2" name="Shape 7"/>
          <p:cNvSpPr/>
          <p:nvPr/>
        </p:nvSpPr>
        <p:spPr>
          <a:xfrm>
            <a:off x="9157845" y="2755900"/>
            <a:ext cx="4788498" cy="10109200"/>
          </a:xfrm>
          <a:prstGeom prst="rect">
            <a:avLst/>
          </a:prstGeom>
          <a:noFill/>
          <a:ln/>
        </p:spPr>
      </p:sp>
      <p:pic>
        <p:nvPicPr>
          <p:cNvPr id="13"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57845" y="2755900"/>
            <a:ext cx="4788498" cy="8229600"/>
          </a:xfrm>
          <a:prstGeom prst="rect">
            <a:avLst/>
          </a:prstGeom>
        </p:spPr>
      </p:pic>
      <p:sp>
        <p:nvSpPr>
          <p:cNvPr id="14" name="Shape 8"/>
          <p:cNvSpPr/>
          <p:nvPr/>
        </p:nvSpPr>
        <p:spPr>
          <a:xfrm>
            <a:off x="9157845" y="11188700"/>
            <a:ext cx="4788498" cy="1676400"/>
          </a:xfrm>
          <a:prstGeom prst="rect">
            <a:avLst/>
          </a:prstGeom>
          <a:noFill/>
          <a:ln/>
        </p:spPr>
      </p:sp>
      <p:sp>
        <p:nvSpPr>
          <p:cNvPr id="15" name="Shape 9"/>
          <p:cNvSpPr/>
          <p:nvPr/>
        </p:nvSpPr>
        <p:spPr>
          <a:xfrm>
            <a:off x="9157845" y="11188700"/>
            <a:ext cx="4788498" cy="1676400"/>
          </a:xfrm>
          <a:prstGeom prst="rect">
            <a:avLst/>
          </a:prstGeom>
          <a:noFill/>
          <a:ln/>
        </p:spPr>
      </p:sp>
      <p:sp>
        <p:nvSpPr>
          <p:cNvPr id="16" name="Text 10"/>
          <p:cNvSpPr/>
          <p:nvPr/>
        </p:nvSpPr>
        <p:spPr>
          <a:xfrm>
            <a:off x="90562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17" name="Text 11"/>
          <p:cNvSpPr/>
          <p:nvPr/>
        </p:nvSpPr>
        <p:spPr>
          <a:xfrm>
            <a:off x="90901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8" name="Shape 12"/>
          <p:cNvSpPr/>
          <p:nvPr/>
        </p:nvSpPr>
        <p:spPr>
          <a:xfrm>
            <a:off x="14759245" y="2755900"/>
            <a:ext cx="4788498" cy="10109200"/>
          </a:xfrm>
          <a:prstGeom prst="rect">
            <a:avLst/>
          </a:prstGeom>
          <a:noFill/>
          <a:ln/>
        </p:spPr>
      </p:sp>
      <p:pic>
        <p:nvPicPr>
          <p:cNvPr id="1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245" y="2755900"/>
            <a:ext cx="4788498" cy="8229600"/>
          </a:xfrm>
          <a:prstGeom prst="rect">
            <a:avLst/>
          </a:prstGeom>
        </p:spPr>
      </p:pic>
      <p:sp>
        <p:nvSpPr>
          <p:cNvPr id="20" name="Shape 13"/>
          <p:cNvSpPr/>
          <p:nvPr/>
        </p:nvSpPr>
        <p:spPr>
          <a:xfrm>
            <a:off x="14759245" y="11188700"/>
            <a:ext cx="4788498" cy="1676400"/>
          </a:xfrm>
          <a:prstGeom prst="rect">
            <a:avLst/>
          </a:prstGeom>
          <a:noFill/>
          <a:ln/>
        </p:spPr>
      </p:sp>
      <p:sp>
        <p:nvSpPr>
          <p:cNvPr id="21" name="Shape 14"/>
          <p:cNvSpPr/>
          <p:nvPr/>
        </p:nvSpPr>
        <p:spPr>
          <a:xfrm>
            <a:off x="14759245" y="11188700"/>
            <a:ext cx="4788498" cy="1676400"/>
          </a:xfrm>
          <a:prstGeom prst="rect">
            <a:avLst/>
          </a:prstGeom>
          <a:noFill/>
          <a:ln/>
        </p:spPr>
      </p:sp>
      <p:sp>
        <p:nvSpPr>
          <p:cNvPr id="22" name="Text 15"/>
          <p:cNvSpPr/>
          <p:nvPr/>
        </p:nvSpPr>
        <p:spPr>
          <a:xfrm>
            <a:off x="146576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3" name="Text 16"/>
          <p:cNvSpPr/>
          <p:nvPr/>
        </p:nvSpPr>
        <p:spPr>
          <a:xfrm>
            <a:off x="146915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635000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787498" y="3124200"/>
            <a:ext cx="22812051" cy="8597900"/>
          </a:xfrm>
          <a:prstGeom prst="rect">
            <a:avLst/>
          </a:prstGeom>
          <a:noFill/>
          <a:ln/>
        </p:spPr>
      </p:sp>
      <p:sp>
        <p:nvSpPr>
          <p:cNvPr id="7" name="Shape 2"/>
          <p:cNvSpPr/>
          <p:nvPr/>
        </p:nvSpPr>
        <p:spPr>
          <a:xfrm>
            <a:off x="10173972" y="3124200"/>
            <a:ext cx="5487086" cy="1803400"/>
          </a:xfrm>
          <a:prstGeom prst="roundRect">
            <a:avLst>
              <a:gd name="adj" fmla="val 70479"/>
            </a:avLst>
          </a:prstGeom>
          <a:solidFill>
            <a:srgbClr val="FFFFFF">
              <a:alpha val="100000"/>
            </a:srgbClr>
          </a:solidFill>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78810" y="3467100"/>
            <a:ext cx="1117740" cy="1117600"/>
          </a:xfrm>
          <a:prstGeom prst="rect">
            <a:avLst/>
          </a:prstGeom>
        </p:spPr>
      </p:pic>
      <p:sp>
        <p:nvSpPr>
          <p:cNvPr id="9" name="Shape 3"/>
          <p:cNvSpPr/>
          <p:nvPr/>
        </p:nvSpPr>
        <p:spPr>
          <a:xfrm>
            <a:off x="11799775" y="3327400"/>
            <a:ext cx="3556445" cy="1397000"/>
          </a:xfrm>
          <a:prstGeom prst="roundRect">
            <a:avLst>
              <a:gd name="adj" fmla="val 3927"/>
            </a:avLst>
          </a:prstGeom>
          <a:noFill/>
          <a:ln/>
        </p:spPr>
      </p:sp>
      <p:sp>
        <p:nvSpPr>
          <p:cNvPr id="10" name="Text 4"/>
          <p:cNvSpPr/>
          <p:nvPr/>
        </p:nvSpPr>
        <p:spPr>
          <a:xfrm>
            <a:off x="11799775" y="33274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Chloe Ng</a:t>
            </a:r>
            <a:endParaRPr lang="en-US" sz="3600" dirty="0"/>
          </a:p>
        </p:txBody>
      </p:sp>
      <p:sp>
        <p:nvSpPr>
          <p:cNvPr id="11" name="Text 5"/>
          <p:cNvSpPr/>
          <p:nvPr/>
        </p:nvSpPr>
        <p:spPr>
          <a:xfrm>
            <a:off x="11799775" y="4114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2" name="Shape 6"/>
          <p:cNvSpPr/>
          <p:nvPr/>
        </p:nvSpPr>
        <p:spPr>
          <a:xfrm>
            <a:off x="787498" y="5486400"/>
            <a:ext cx="5487086" cy="1803400"/>
          </a:xfrm>
          <a:prstGeom prst="roundRect">
            <a:avLst>
              <a:gd name="adj" fmla="val 70479"/>
            </a:avLst>
          </a:prstGeom>
          <a:solidFill>
            <a:srgbClr val="FFFFFF">
              <a:alpha val="100000"/>
            </a:srgbClr>
          </a:solidFill>
          <a:ln/>
        </p:spPr>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337" y="5829300"/>
            <a:ext cx="1117740" cy="1117600"/>
          </a:xfrm>
          <a:prstGeom prst="rect">
            <a:avLst/>
          </a:prstGeom>
        </p:spPr>
      </p:pic>
      <p:sp>
        <p:nvSpPr>
          <p:cNvPr id="14" name="Shape 7"/>
          <p:cNvSpPr/>
          <p:nvPr/>
        </p:nvSpPr>
        <p:spPr>
          <a:xfrm>
            <a:off x="2413302" y="5689600"/>
            <a:ext cx="3556445" cy="1397000"/>
          </a:xfrm>
          <a:prstGeom prst="roundRect">
            <a:avLst>
              <a:gd name="adj" fmla="val 3927"/>
            </a:avLst>
          </a:prstGeom>
          <a:noFill/>
          <a:ln/>
        </p:spPr>
      </p:sp>
      <p:sp>
        <p:nvSpPr>
          <p:cNvPr id="15" name="Text 8"/>
          <p:cNvSpPr/>
          <p:nvPr/>
        </p:nvSpPr>
        <p:spPr>
          <a:xfrm>
            <a:off x="2413302"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Valtorin</a:t>
            </a:r>
            <a:endParaRPr lang="en-US" sz="3600" dirty="0"/>
          </a:p>
        </p:txBody>
      </p:sp>
      <p:sp>
        <p:nvSpPr>
          <p:cNvPr id="16" name="Text 9"/>
          <p:cNvSpPr/>
          <p:nvPr/>
        </p:nvSpPr>
        <p:spPr>
          <a:xfrm>
            <a:off x="2413302"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7" name="Shape 10"/>
          <p:cNvSpPr/>
          <p:nvPr/>
        </p:nvSpPr>
        <p:spPr>
          <a:xfrm>
            <a:off x="3835879" y="7823200"/>
            <a:ext cx="5487086" cy="1803400"/>
          </a:xfrm>
          <a:prstGeom prst="roundRect">
            <a:avLst>
              <a:gd name="adj" fmla="val 70479"/>
            </a:avLst>
          </a:prstGeom>
          <a:solidFill>
            <a:srgbClr val="FFFFFF">
              <a:alpha val="100000"/>
            </a:srgbClr>
          </a:solidFill>
          <a:ln/>
        </p:spPr>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0718" y="8166100"/>
            <a:ext cx="1117740" cy="1117600"/>
          </a:xfrm>
          <a:prstGeom prst="rect">
            <a:avLst/>
          </a:prstGeom>
        </p:spPr>
      </p:pic>
      <p:sp>
        <p:nvSpPr>
          <p:cNvPr id="19" name="Shape 11"/>
          <p:cNvSpPr/>
          <p:nvPr/>
        </p:nvSpPr>
        <p:spPr>
          <a:xfrm>
            <a:off x="5461683" y="8026400"/>
            <a:ext cx="3556445" cy="1397000"/>
          </a:xfrm>
          <a:prstGeom prst="roundRect">
            <a:avLst>
              <a:gd name="adj" fmla="val 3927"/>
            </a:avLst>
          </a:prstGeom>
          <a:noFill/>
          <a:ln/>
        </p:spPr>
      </p:sp>
      <p:sp>
        <p:nvSpPr>
          <p:cNvPr id="20" name="Text 12"/>
          <p:cNvSpPr/>
          <p:nvPr/>
        </p:nvSpPr>
        <p:spPr>
          <a:xfrm>
            <a:off x="5461683" y="80264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Lucian</a:t>
            </a:r>
            <a:endParaRPr lang="en-US" sz="3600" dirty="0"/>
          </a:p>
        </p:txBody>
      </p:sp>
      <p:sp>
        <p:nvSpPr>
          <p:cNvPr id="21" name="Text 13"/>
          <p:cNvSpPr/>
          <p:nvPr/>
        </p:nvSpPr>
        <p:spPr>
          <a:xfrm>
            <a:off x="5461683" y="8813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2" name="Shape 14"/>
          <p:cNvSpPr/>
          <p:nvPr/>
        </p:nvSpPr>
        <p:spPr>
          <a:xfrm>
            <a:off x="3835879" y="10210800"/>
            <a:ext cx="5487086" cy="1803400"/>
          </a:xfrm>
          <a:prstGeom prst="roundRect">
            <a:avLst>
              <a:gd name="adj" fmla="val 70479"/>
            </a:avLst>
          </a:prstGeom>
          <a:solidFill>
            <a:srgbClr val="FFFFFF">
              <a:alpha val="100000"/>
            </a:srgbClr>
          </a:solidFill>
          <a:ln/>
        </p:spPr>
      </p:sp>
      <p:pic>
        <p:nvPicPr>
          <p:cNvPr id="2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40718" y="10553700"/>
            <a:ext cx="1117740" cy="1117600"/>
          </a:xfrm>
          <a:prstGeom prst="rect">
            <a:avLst/>
          </a:prstGeom>
        </p:spPr>
      </p:pic>
      <p:sp>
        <p:nvSpPr>
          <p:cNvPr id="24" name="Shape 15"/>
          <p:cNvSpPr/>
          <p:nvPr/>
        </p:nvSpPr>
        <p:spPr>
          <a:xfrm>
            <a:off x="5461683" y="10414000"/>
            <a:ext cx="3556445" cy="1397000"/>
          </a:xfrm>
          <a:prstGeom prst="roundRect">
            <a:avLst>
              <a:gd name="adj" fmla="val 3927"/>
            </a:avLst>
          </a:prstGeom>
          <a:noFill/>
          <a:ln/>
        </p:spPr>
      </p:sp>
      <p:sp>
        <p:nvSpPr>
          <p:cNvPr id="25" name="Text 16"/>
          <p:cNvSpPr/>
          <p:nvPr/>
        </p:nvSpPr>
        <p:spPr>
          <a:xfrm>
            <a:off x="5461683" y="104140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Cedric</a:t>
            </a:r>
            <a:endParaRPr lang="en-US" sz="3600" dirty="0"/>
          </a:p>
        </p:txBody>
      </p:sp>
      <p:sp>
        <p:nvSpPr>
          <p:cNvPr id="26" name="Text 17"/>
          <p:cNvSpPr/>
          <p:nvPr/>
        </p:nvSpPr>
        <p:spPr>
          <a:xfrm>
            <a:off x="5461683"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7" name="Shape 18"/>
          <p:cNvSpPr/>
          <p:nvPr/>
        </p:nvSpPr>
        <p:spPr>
          <a:xfrm>
            <a:off x="15343518" y="7848600"/>
            <a:ext cx="5487086" cy="1803400"/>
          </a:xfrm>
          <a:prstGeom prst="roundRect">
            <a:avLst>
              <a:gd name="adj" fmla="val 70479"/>
            </a:avLst>
          </a:prstGeom>
          <a:solidFill>
            <a:srgbClr val="FFFFFF">
              <a:alpha val="100000"/>
            </a:srgbClr>
          </a:solidFill>
          <a:ln/>
        </p:spPr>
      </p:sp>
      <p:pic>
        <p:nvPicPr>
          <p:cNvPr id="28"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48356" y="8191500"/>
            <a:ext cx="1117740" cy="1117600"/>
          </a:xfrm>
          <a:prstGeom prst="rect">
            <a:avLst/>
          </a:prstGeom>
        </p:spPr>
      </p:pic>
      <p:sp>
        <p:nvSpPr>
          <p:cNvPr id="29" name="Shape 19"/>
          <p:cNvSpPr/>
          <p:nvPr/>
        </p:nvSpPr>
        <p:spPr>
          <a:xfrm>
            <a:off x="16969321" y="8051800"/>
            <a:ext cx="3556445" cy="1397000"/>
          </a:xfrm>
          <a:prstGeom prst="roundRect">
            <a:avLst>
              <a:gd name="adj" fmla="val 3927"/>
            </a:avLst>
          </a:prstGeom>
          <a:noFill/>
          <a:ln/>
        </p:spPr>
      </p:sp>
      <p:sp>
        <p:nvSpPr>
          <p:cNvPr id="30" name="Text 20"/>
          <p:cNvSpPr/>
          <p:nvPr/>
        </p:nvSpPr>
        <p:spPr>
          <a:xfrm>
            <a:off x="16969321" y="80518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Elvina</a:t>
            </a:r>
            <a:endParaRPr lang="en-US" sz="3600" dirty="0"/>
          </a:p>
        </p:txBody>
      </p:sp>
      <p:sp>
        <p:nvSpPr>
          <p:cNvPr id="31" name="Text 21"/>
          <p:cNvSpPr/>
          <p:nvPr/>
        </p:nvSpPr>
        <p:spPr>
          <a:xfrm>
            <a:off x="16969321" y="88392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2" name="Shape 22"/>
          <p:cNvSpPr/>
          <p:nvPr/>
        </p:nvSpPr>
        <p:spPr>
          <a:xfrm>
            <a:off x="15343518" y="10210800"/>
            <a:ext cx="5487086" cy="1803400"/>
          </a:xfrm>
          <a:prstGeom prst="roundRect">
            <a:avLst>
              <a:gd name="adj" fmla="val 70479"/>
            </a:avLst>
          </a:prstGeom>
          <a:solidFill>
            <a:srgbClr val="FFFFFF">
              <a:alpha val="100000"/>
            </a:srgbClr>
          </a:solidFill>
          <a:ln/>
        </p:spPr>
      </p:sp>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648356" y="10553700"/>
            <a:ext cx="1117740" cy="1117600"/>
          </a:xfrm>
          <a:prstGeom prst="rect">
            <a:avLst/>
          </a:prstGeom>
        </p:spPr>
      </p:pic>
      <p:sp>
        <p:nvSpPr>
          <p:cNvPr id="34" name="Shape 23"/>
          <p:cNvSpPr/>
          <p:nvPr/>
        </p:nvSpPr>
        <p:spPr>
          <a:xfrm>
            <a:off x="16969321" y="10414000"/>
            <a:ext cx="3556445" cy="1397000"/>
          </a:xfrm>
          <a:prstGeom prst="roundRect">
            <a:avLst>
              <a:gd name="adj" fmla="val 3927"/>
            </a:avLst>
          </a:prstGeom>
          <a:noFill/>
          <a:ln/>
        </p:spPr>
      </p:sp>
      <p:sp>
        <p:nvSpPr>
          <p:cNvPr id="35" name="Text 24"/>
          <p:cNvSpPr/>
          <p:nvPr/>
        </p:nvSpPr>
        <p:spPr>
          <a:xfrm>
            <a:off x="16969321" y="104140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Seraphina</a:t>
            </a:r>
            <a:endParaRPr lang="en-US" sz="3600" dirty="0"/>
          </a:p>
        </p:txBody>
      </p:sp>
      <p:sp>
        <p:nvSpPr>
          <p:cNvPr id="36" name="Text 25"/>
          <p:cNvSpPr/>
          <p:nvPr/>
        </p:nvSpPr>
        <p:spPr>
          <a:xfrm>
            <a:off x="16969321"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7" name="Shape 26"/>
          <p:cNvSpPr/>
          <p:nvPr/>
        </p:nvSpPr>
        <p:spPr>
          <a:xfrm>
            <a:off x="6681035" y="5486400"/>
            <a:ext cx="5487086" cy="1803400"/>
          </a:xfrm>
          <a:prstGeom prst="roundRect">
            <a:avLst>
              <a:gd name="adj" fmla="val 70479"/>
            </a:avLst>
          </a:prstGeom>
          <a:solidFill>
            <a:srgbClr val="FFFFFF">
              <a:alpha val="100000"/>
            </a:srgbClr>
          </a:solidFill>
          <a:ln/>
        </p:spPr>
      </p:sp>
      <p:pic>
        <p:nvPicPr>
          <p:cNvPr id="3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85873" y="5829300"/>
            <a:ext cx="1117740" cy="1117600"/>
          </a:xfrm>
          <a:prstGeom prst="rect">
            <a:avLst/>
          </a:prstGeom>
        </p:spPr>
      </p:pic>
      <p:sp>
        <p:nvSpPr>
          <p:cNvPr id="39" name="Shape 27"/>
          <p:cNvSpPr/>
          <p:nvPr/>
        </p:nvSpPr>
        <p:spPr>
          <a:xfrm>
            <a:off x="8306838" y="5689600"/>
            <a:ext cx="3556445" cy="1397000"/>
          </a:xfrm>
          <a:prstGeom prst="roundRect">
            <a:avLst>
              <a:gd name="adj" fmla="val 3927"/>
            </a:avLst>
          </a:prstGeom>
          <a:noFill/>
          <a:ln/>
        </p:spPr>
      </p:sp>
      <p:sp>
        <p:nvSpPr>
          <p:cNvPr id="40" name="Text 28"/>
          <p:cNvSpPr/>
          <p:nvPr/>
        </p:nvSpPr>
        <p:spPr>
          <a:xfrm>
            <a:off x="8306838"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Aurielle</a:t>
            </a:r>
            <a:endParaRPr lang="en-US" sz="3600" dirty="0"/>
          </a:p>
        </p:txBody>
      </p:sp>
      <p:sp>
        <p:nvSpPr>
          <p:cNvPr id="41" name="Text 29"/>
          <p:cNvSpPr/>
          <p:nvPr/>
        </p:nvSpPr>
        <p:spPr>
          <a:xfrm>
            <a:off x="8306838"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2" name="Shape 30"/>
          <p:cNvSpPr/>
          <p:nvPr/>
        </p:nvSpPr>
        <p:spPr>
          <a:xfrm>
            <a:off x="18468108" y="5486400"/>
            <a:ext cx="5487086" cy="1803400"/>
          </a:xfrm>
          <a:prstGeom prst="roundRect">
            <a:avLst>
              <a:gd name="adj" fmla="val 70479"/>
            </a:avLst>
          </a:prstGeom>
          <a:solidFill>
            <a:srgbClr val="FFFFFF">
              <a:alpha val="100000"/>
            </a:srgbClr>
          </a:solidFill>
          <a:ln/>
        </p:spPr>
      </p:sp>
      <p:pic>
        <p:nvPicPr>
          <p:cNvPr id="4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772946" y="5829300"/>
            <a:ext cx="1117740" cy="1117600"/>
          </a:xfrm>
          <a:prstGeom prst="rect">
            <a:avLst/>
          </a:prstGeom>
        </p:spPr>
      </p:pic>
      <p:sp>
        <p:nvSpPr>
          <p:cNvPr id="44" name="Shape 31"/>
          <p:cNvSpPr/>
          <p:nvPr/>
        </p:nvSpPr>
        <p:spPr>
          <a:xfrm>
            <a:off x="20093911" y="5689600"/>
            <a:ext cx="3556445" cy="1397000"/>
          </a:xfrm>
          <a:prstGeom prst="roundRect">
            <a:avLst>
              <a:gd name="adj" fmla="val 3927"/>
            </a:avLst>
          </a:prstGeom>
          <a:noFill/>
          <a:ln/>
        </p:spPr>
      </p:sp>
      <p:sp>
        <p:nvSpPr>
          <p:cNvPr id="45" name="Text 32"/>
          <p:cNvSpPr/>
          <p:nvPr/>
        </p:nvSpPr>
        <p:spPr>
          <a:xfrm>
            <a:off x="20093911"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Dariana</a:t>
            </a:r>
            <a:endParaRPr lang="en-US" sz="3600" dirty="0"/>
          </a:p>
        </p:txBody>
      </p:sp>
      <p:sp>
        <p:nvSpPr>
          <p:cNvPr id="46" name="Text 33"/>
          <p:cNvSpPr/>
          <p:nvPr/>
        </p:nvSpPr>
        <p:spPr>
          <a:xfrm>
            <a:off x="20093911"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7" name="Shape 34"/>
          <p:cNvSpPr/>
          <p:nvPr/>
        </p:nvSpPr>
        <p:spPr>
          <a:xfrm>
            <a:off x="12574572" y="5486400"/>
            <a:ext cx="5487086" cy="1803400"/>
          </a:xfrm>
          <a:prstGeom prst="roundRect">
            <a:avLst>
              <a:gd name="adj" fmla="val 70479"/>
            </a:avLst>
          </a:prstGeom>
          <a:solidFill>
            <a:srgbClr val="FFFFFF">
              <a:alpha val="100000"/>
            </a:srgbClr>
          </a:solidFill>
          <a:ln/>
        </p:spPr>
      </p:sp>
      <p:pic>
        <p:nvPicPr>
          <p:cNvPr id="4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879410" y="5829300"/>
            <a:ext cx="1117740" cy="1117600"/>
          </a:xfrm>
          <a:prstGeom prst="rect">
            <a:avLst/>
          </a:prstGeom>
        </p:spPr>
      </p:pic>
      <p:sp>
        <p:nvSpPr>
          <p:cNvPr id="49" name="Shape 35"/>
          <p:cNvSpPr/>
          <p:nvPr/>
        </p:nvSpPr>
        <p:spPr>
          <a:xfrm>
            <a:off x="14200375" y="5689600"/>
            <a:ext cx="3556445" cy="1397000"/>
          </a:xfrm>
          <a:prstGeom prst="roundRect">
            <a:avLst>
              <a:gd name="adj" fmla="val 3927"/>
            </a:avLst>
          </a:prstGeom>
          <a:noFill/>
          <a:ln/>
        </p:spPr>
      </p:sp>
      <p:sp>
        <p:nvSpPr>
          <p:cNvPr id="50" name="Text 36"/>
          <p:cNvSpPr/>
          <p:nvPr/>
        </p:nvSpPr>
        <p:spPr>
          <a:xfrm>
            <a:off x="14200375"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Theronis</a:t>
            </a:r>
            <a:endParaRPr lang="en-US" sz="3600" dirty="0"/>
          </a:p>
        </p:txBody>
      </p:sp>
      <p:sp>
        <p:nvSpPr>
          <p:cNvPr id="51" name="Text 37"/>
          <p:cNvSpPr/>
          <p:nvPr/>
        </p:nvSpPr>
        <p:spPr>
          <a:xfrm>
            <a:off x="14200375"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2"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53219" y="5067300"/>
            <a:ext cx="17680610" cy="12700"/>
          </a:xfrm>
          <a:prstGeom prst="rect">
            <a:avLst/>
          </a:prstGeom>
        </p:spPr>
      </p:pic>
      <p:pic>
        <p:nvPicPr>
          <p:cNvPr id="53"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006426" y="4673600"/>
            <a:ext cx="12702" cy="406400"/>
          </a:xfrm>
          <a:prstGeom prst="rect">
            <a:avLst/>
          </a:prstGeom>
        </p:spPr>
      </p:pic>
      <p:pic>
        <p:nvPicPr>
          <p:cNvPr id="5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53219" y="5080000"/>
            <a:ext cx="12702" cy="419100"/>
          </a:xfrm>
          <a:prstGeom prst="rect">
            <a:avLst/>
          </a:prstGeom>
        </p:spPr>
      </p:pic>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513489" y="5080000"/>
            <a:ext cx="12702" cy="419100"/>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5407026" y="5080000"/>
            <a:ext cx="12702" cy="419100"/>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1021127" y="5080000"/>
            <a:ext cx="12702" cy="4191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513489" y="6896100"/>
            <a:ext cx="12702" cy="41656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322965" y="8585200"/>
            <a:ext cx="203225" cy="12700"/>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20830603" y="8585200"/>
            <a:ext cx="203225" cy="12700"/>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322965" y="11049000"/>
            <a:ext cx="203225" cy="12700"/>
          </a:xfrm>
          <a:prstGeom prst="rect">
            <a:avLst/>
          </a:prstGeom>
        </p:spPr>
      </p:pic>
      <p:pic>
        <p:nvPicPr>
          <p:cNvPr id="62"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0830603" y="11049000"/>
            <a:ext cx="203225" cy="12700"/>
          </a:xfrm>
          <a:prstGeom prst="rect">
            <a:avLst/>
          </a:prstGeom>
        </p:spPr>
      </p:pic>
      <p:pic>
        <p:nvPicPr>
          <p:cNvPr id="63"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1021127" y="7035800"/>
            <a:ext cx="12702" cy="4025900"/>
          </a:xfrm>
          <a:prstGeom prst="rect">
            <a:avLst/>
          </a:prstGeom>
        </p:spPr>
      </p:pic>
      <p:sp>
        <p:nvSpPr>
          <p:cNvPr id="64"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8"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5" name="Text 39"/>
          <p:cNvSpPr/>
          <p:nvPr/>
        </p:nvSpPr>
        <p:spPr>
          <a:xfrm>
            <a:off x="6985873" y="571500"/>
            <a:ext cx="10754011"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E7E3"/>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2184667" y="0"/>
            <a:ext cx="20005614"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5000"/>
            <a:ext cx="13006426" cy="13004800"/>
          </a:xfrm>
          <a:prstGeom prst="rect">
            <a:avLst/>
          </a:prstGeom>
        </p:spPr>
      </p:pic>
      <p:sp>
        <p:nvSpPr>
          <p:cNvPr id="7" name="Shape 2"/>
          <p:cNvSpPr/>
          <p:nvPr/>
        </p:nvSpPr>
        <p:spPr>
          <a:xfrm>
            <a:off x="13273159" y="1828800"/>
            <a:ext cx="10961470" cy="10058400"/>
          </a:xfrm>
          <a:prstGeom prst="roundRect">
            <a:avLst>
              <a:gd name="adj" fmla="val 12636"/>
            </a:avLst>
          </a:prstGeom>
          <a:noFill/>
          <a:ln/>
        </p:spPr>
      </p:sp>
      <p:sp>
        <p:nvSpPr>
          <p:cNvPr id="8" name="Text 3"/>
          <p:cNvSpPr/>
          <p:nvPr/>
        </p:nvSpPr>
        <p:spPr>
          <a:xfrm>
            <a:off x="14086061" y="2641600"/>
            <a:ext cx="9674376" cy="338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9" name="Text 4"/>
          <p:cNvSpPr/>
          <p:nvPr/>
        </p:nvSpPr>
        <p:spPr>
          <a:xfrm>
            <a:off x="14086061" y="6299200"/>
            <a:ext cx="9471150" cy="491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321310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4864708" y="647700"/>
            <a:ext cx="15199566"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7" name="Shape 2"/>
          <p:cNvSpPr/>
          <p:nvPr/>
        </p:nvSpPr>
        <p:spPr>
          <a:xfrm>
            <a:off x="5156845" y="4051300"/>
            <a:ext cx="7760670" cy="1625600"/>
          </a:xfrm>
          <a:prstGeom prst="rect">
            <a:avLst/>
          </a:prstGeom>
          <a:noFill/>
          <a:ln/>
        </p:spPr>
      </p:sp>
      <p:pic>
        <p:nvPicPr>
          <p:cNvPr id="8" name="Image 3" descr=" ">    </p:cNvPr>
          <p:cNvPicPr>
            <a:picLocks noChangeAspect="1"/>
          </p:cNvPicPr>
          <p:nvPr/>
        </p:nvPicPr>
        <p:blipFill>
          <a:blip r:embed="rId6"/>
          <a:stretch>
            <a:fillRect/>
          </a:stretch>
        </p:blipFill>
        <p:spPr>
          <a:xfrm>
            <a:off x="5156845" y="4051300"/>
            <a:ext cx="1625803" cy="1625600"/>
          </a:xfrm>
          <a:prstGeom prst="rect">
            <a:avLst/>
          </a:prstGeom>
        </p:spPr>
      </p:pic>
      <p:sp>
        <p:nvSpPr>
          <p:cNvPr id="9" name="Shape 3"/>
          <p:cNvSpPr/>
          <p:nvPr/>
        </p:nvSpPr>
        <p:spPr>
          <a:xfrm>
            <a:off x="5156845" y="4051300"/>
            <a:ext cx="1625803" cy="1625600"/>
          </a:xfrm>
          <a:prstGeom prst="roundRect">
            <a:avLst>
              <a:gd name="adj" fmla="val 781313"/>
            </a:avLst>
          </a:prstGeom>
          <a:noFill/>
          <a:ln w="12700">
            <a:solidFill>
              <a:srgbClr val="FF7885"/>
            </a:solidFill>
            <a:prstDash val="solid"/>
          </a:ln>
        </p:spPr>
      </p:sp>
      <p:sp>
        <p:nvSpPr>
          <p:cNvPr id="10" name="Text 4"/>
          <p:cNvSpPr/>
          <p:nvPr/>
        </p:nvSpPr>
        <p:spPr>
          <a:xfrm>
            <a:off x="5550594" y="4305300"/>
            <a:ext cx="838305" cy="1117600"/>
          </a:xfrm>
          <a:prstGeom prst="rect">
            <a:avLst/>
          </a:prstGeom>
          <a:noFill/>
          <a:ln/>
        </p:spPr>
        <p:txBody>
          <a:bodyPr wrap="square" lIns="0" tIns="0" rIns="0" bIns="0" rtlCol="0" anchor="ctr"/>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01</a:t>
            </a:r>
            <a:endParaRPr lang="en-US" sz="4800" dirty="0"/>
          </a:p>
        </p:txBody>
      </p:sp>
      <p:sp>
        <p:nvSpPr>
          <p:cNvPr id="11" name="Shape 5"/>
          <p:cNvSpPr/>
          <p:nvPr/>
        </p:nvSpPr>
        <p:spPr>
          <a:xfrm>
            <a:off x="6985873" y="4051300"/>
            <a:ext cx="5931641" cy="1625600"/>
          </a:xfrm>
          <a:prstGeom prst="rect">
            <a:avLst/>
          </a:prstGeom>
          <a:noFill/>
          <a:ln/>
        </p:spPr>
      </p:sp>
      <p:sp>
        <p:nvSpPr>
          <p:cNvPr id="12" name="Text 6"/>
          <p:cNvSpPr/>
          <p:nvPr/>
        </p:nvSpPr>
        <p:spPr>
          <a:xfrm>
            <a:off x="6985873" y="4051300"/>
            <a:ext cx="613486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3" name="Text 7"/>
          <p:cNvSpPr/>
          <p:nvPr/>
        </p:nvSpPr>
        <p:spPr>
          <a:xfrm>
            <a:off x="6985873" y="50673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4" name="Shape 8"/>
          <p:cNvSpPr/>
          <p:nvPr/>
        </p:nvSpPr>
        <p:spPr>
          <a:xfrm>
            <a:off x="12625378" y="4051300"/>
            <a:ext cx="7316114" cy="1625600"/>
          </a:xfrm>
          <a:prstGeom prst="rect">
            <a:avLst/>
          </a:prstGeom>
          <a:noFill/>
          <a:ln/>
        </p:spPr>
      </p:sp>
      <p:sp>
        <p:nvSpPr>
          <p:cNvPr id="15" name="Shape 9"/>
          <p:cNvSpPr/>
          <p:nvPr/>
        </p:nvSpPr>
        <p:spPr>
          <a:xfrm>
            <a:off x="12625378" y="4051300"/>
            <a:ext cx="1625803" cy="1625600"/>
          </a:xfrm>
          <a:prstGeom prst="roundRect">
            <a:avLst>
              <a:gd name="adj" fmla="val 781313"/>
            </a:avLst>
          </a:prstGeom>
          <a:solidFill>
            <a:srgbClr val="FF7885">
              <a:alpha val="100000"/>
            </a:srgbClr>
          </a:solidFill>
          <a:ln/>
        </p:spPr>
      </p:sp>
      <p:sp>
        <p:nvSpPr>
          <p:cNvPr id="16" name="Text 10"/>
          <p:cNvSpPr/>
          <p:nvPr/>
        </p:nvSpPr>
        <p:spPr>
          <a:xfrm>
            <a:off x="12961970" y="4305300"/>
            <a:ext cx="952619"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02</a:t>
            </a:r>
            <a:endParaRPr lang="en-US" sz="4800" dirty="0"/>
          </a:p>
        </p:txBody>
      </p:sp>
      <p:sp>
        <p:nvSpPr>
          <p:cNvPr id="17" name="Shape 11"/>
          <p:cNvSpPr/>
          <p:nvPr/>
        </p:nvSpPr>
        <p:spPr>
          <a:xfrm>
            <a:off x="14454407" y="4051300"/>
            <a:ext cx="5487086" cy="1625600"/>
          </a:xfrm>
          <a:prstGeom prst="rect">
            <a:avLst/>
          </a:prstGeom>
          <a:noFill/>
          <a:ln/>
        </p:spPr>
      </p:sp>
      <p:sp>
        <p:nvSpPr>
          <p:cNvPr id="18" name="Text 12"/>
          <p:cNvSpPr/>
          <p:nvPr/>
        </p:nvSpPr>
        <p:spPr>
          <a:xfrm>
            <a:off x="14454407" y="4051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19" name="Text 13"/>
          <p:cNvSpPr/>
          <p:nvPr/>
        </p:nvSpPr>
        <p:spPr>
          <a:xfrm>
            <a:off x="14454407"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0" name="Shape 14"/>
          <p:cNvSpPr/>
          <p:nvPr/>
        </p:nvSpPr>
        <p:spPr>
          <a:xfrm>
            <a:off x="5156845" y="7035800"/>
            <a:ext cx="7316114" cy="1625600"/>
          </a:xfrm>
          <a:prstGeom prst="rect">
            <a:avLst/>
          </a:prstGeom>
          <a:noFill/>
          <a:ln/>
        </p:spPr>
      </p:sp>
      <p:sp>
        <p:nvSpPr>
          <p:cNvPr id="21" name="Shape 15"/>
          <p:cNvSpPr/>
          <p:nvPr/>
        </p:nvSpPr>
        <p:spPr>
          <a:xfrm>
            <a:off x="5156845" y="7035800"/>
            <a:ext cx="1625803" cy="1625600"/>
          </a:xfrm>
          <a:prstGeom prst="roundRect">
            <a:avLst>
              <a:gd name="adj" fmla="val 781313"/>
            </a:avLst>
          </a:prstGeom>
          <a:solidFill>
            <a:srgbClr val="FF7885">
              <a:alpha val="100000"/>
            </a:srgbClr>
          </a:solidFill>
          <a:ln/>
        </p:spPr>
      </p:sp>
      <p:sp>
        <p:nvSpPr>
          <p:cNvPr id="22" name="Text 16"/>
          <p:cNvSpPr/>
          <p:nvPr/>
        </p:nvSpPr>
        <p:spPr>
          <a:xfrm>
            <a:off x="5480735" y="7289800"/>
            <a:ext cx="978022"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03</a:t>
            </a:r>
            <a:endParaRPr lang="en-US" sz="4800" dirty="0"/>
          </a:p>
        </p:txBody>
      </p:sp>
      <p:sp>
        <p:nvSpPr>
          <p:cNvPr id="23" name="Shape 17"/>
          <p:cNvSpPr/>
          <p:nvPr/>
        </p:nvSpPr>
        <p:spPr>
          <a:xfrm>
            <a:off x="6985873" y="7035800"/>
            <a:ext cx="5487086" cy="1625600"/>
          </a:xfrm>
          <a:prstGeom prst="rect">
            <a:avLst/>
          </a:prstGeom>
          <a:noFill/>
          <a:ln/>
        </p:spPr>
      </p:sp>
      <p:sp>
        <p:nvSpPr>
          <p:cNvPr id="24" name="Text 18"/>
          <p:cNvSpPr/>
          <p:nvPr/>
        </p:nvSpPr>
        <p:spPr>
          <a:xfrm>
            <a:off x="6985873" y="70358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5" name="Text 19"/>
          <p:cNvSpPr/>
          <p:nvPr/>
        </p:nvSpPr>
        <p:spPr>
          <a:xfrm>
            <a:off x="6985873"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6" name="Shape 20"/>
          <p:cNvSpPr/>
          <p:nvPr/>
        </p:nvSpPr>
        <p:spPr>
          <a:xfrm>
            <a:off x="12625378" y="7035800"/>
            <a:ext cx="7760670" cy="1625600"/>
          </a:xfrm>
          <a:prstGeom prst="rect">
            <a:avLst/>
          </a:prstGeom>
          <a:noFill/>
          <a:ln/>
        </p:spPr>
      </p:sp>
      <p:pic>
        <p:nvPicPr>
          <p:cNvPr id="27" name="Image 4" descr=" ">    </p:cNvPr>
          <p:cNvPicPr>
            <a:picLocks noChangeAspect="1"/>
          </p:cNvPicPr>
          <p:nvPr/>
        </p:nvPicPr>
        <p:blipFill>
          <a:blip r:embed="rId7"/>
          <a:stretch>
            <a:fillRect/>
          </a:stretch>
        </p:blipFill>
        <p:spPr>
          <a:xfrm>
            <a:off x="12625378" y="7035800"/>
            <a:ext cx="1625803" cy="1625600"/>
          </a:xfrm>
          <a:prstGeom prst="rect">
            <a:avLst/>
          </a:prstGeom>
        </p:spPr>
      </p:pic>
      <p:sp>
        <p:nvSpPr>
          <p:cNvPr id="28" name="Shape 21"/>
          <p:cNvSpPr/>
          <p:nvPr/>
        </p:nvSpPr>
        <p:spPr>
          <a:xfrm>
            <a:off x="12625378" y="7035800"/>
            <a:ext cx="1625803" cy="1625600"/>
          </a:xfrm>
          <a:prstGeom prst="roundRect">
            <a:avLst>
              <a:gd name="adj" fmla="val 781313"/>
            </a:avLst>
          </a:prstGeom>
          <a:noFill/>
          <a:ln w="12700">
            <a:solidFill>
              <a:srgbClr val="FF7885"/>
            </a:solidFill>
            <a:prstDash val="solid"/>
          </a:ln>
        </p:spPr>
      </p:sp>
      <p:sp>
        <p:nvSpPr>
          <p:cNvPr id="29" name="Text 22"/>
          <p:cNvSpPr/>
          <p:nvPr/>
        </p:nvSpPr>
        <p:spPr>
          <a:xfrm>
            <a:off x="12930216" y="7289800"/>
            <a:ext cx="1016127" cy="1117600"/>
          </a:xfrm>
          <a:prstGeom prst="rect">
            <a:avLst/>
          </a:prstGeom>
          <a:noFill/>
          <a:ln/>
        </p:spPr>
        <p:txBody>
          <a:bodyPr wrap="square" lIns="0" tIns="0" rIns="0" bIns="0" rtlCol="0" anchor="ctr"/>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04</a:t>
            </a:r>
            <a:endParaRPr lang="en-US" sz="4800" dirty="0"/>
          </a:p>
        </p:txBody>
      </p:sp>
      <p:sp>
        <p:nvSpPr>
          <p:cNvPr id="30" name="Shape 23"/>
          <p:cNvSpPr/>
          <p:nvPr/>
        </p:nvSpPr>
        <p:spPr>
          <a:xfrm>
            <a:off x="14454407" y="7035800"/>
            <a:ext cx="5931641" cy="1625600"/>
          </a:xfrm>
          <a:prstGeom prst="rect">
            <a:avLst/>
          </a:prstGeom>
          <a:noFill/>
          <a:ln/>
        </p:spPr>
      </p:sp>
      <p:sp>
        <p:nvSpPr>
          <p:cNvPr id="31" name="Text 24"/>
          <p:cNvSpPr/>
          <p:nvPr/>
        </p:nvSpPr>
        <p:spPr>
          <a:xfrm>
            <a:off x="14454407" y="7035800"/>
            <a:ext cx="613486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Magic</a:t>
            </a:r>
            <a:endParaRPr lang="en-US" sz="4800" dirty="0"/>
          </a:p>
        </p:txBody>
      </p:sp>
      <p:sp>
        <p:nvSpPr>
          <p:cNvPr id="32" name="Text 25"/>
          <p:cNvSpPr/>
          <p:nvPr/>
        </p:nvSpPr>
        <p:spPr>
          <a:xfrm>
            <a:off x="14454407" y="80518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3" name="Shape 26"/>
          <p:cNvSpPr/>
          <p:nvPr/>
        </p:nvSpPr>
        <p:spPr>
          <a:xfrm>
            <a:off x="5156845" y="10020300"/>
            <a:ext cx="7760670" cy="1625600"/>
          </a:xfrm>
          <a:prstGeom prst="rect">
            <a:avLst/>
          </a:prstGeom>
          <a:noFill/>
          <a:ln/>
        </p:spPr>
      </p:sp>
      <p:pic>
        <p:nvPicPr>
          <p:cNvPr id="34" name="Image 5" descr=" ">    </p:cNvPr>
          <p:cNvPicPr>
            <a:picLocks noChangeAspect="1"/>
          </p:cNvPicPr>
          <p:nvPr/>
        </p:nvPicPr>
        <p:blipFill>
          <a:blip r:embed="rId8"/>
          <a:stretch>
            <a:fillRect/>
          </a:stretch>
        </p:blipFill>
        <p:spPr>
          <a:xfrm>
            <a:off x="5156845" y="10020300"/>
            <a:ext cx="1625803" cy="1625600"/>
          </a:xfrm>
          <a:prstGeom prst="rect">
            <a:avLst/>
          </a:prstGeom>
        </p:spPr>
      </p:pic>
      <p:sp>
        <p:nvSpPr>
          <p:cNvPr id="35" name="Shape 27"/>
          <p:cNvSpPr/>
          <p:nvPr/>
        </p:nvSpPr>
        <p:spPr>
          <a:xfrm>
            <a:off x="5156845" y="10020300"/>
            <a:ext cx="1625803" cy="1625600"/>
          </a:xfrm>
          <a:prstGeom prst="roundRect">
            <a:avLst>
              <a:gd name="adj" fmla="val 781313"/>
            </a:avLst>
          </a:prstGeom>
          <a:noFill/>
          <a:ln w="12700">
            <a:solidFill>
              <a:srgbClr val="FF7885"/>
            </a:solidFill>
            <a:prstDash val="solid"/>
          </a:ln>
        </p:spPr>
      </p:sp>
      <p:sp>
        <p:nvSpPr>
          <p:cNvPr id="36" name="Text 28"/>
          <p:cNvSpPr/>
          <p:nvPr/>
        </p:nvSpPr>
        <p:spPr>
          <a:xfrm>
            <a:off x="5474384" y="10274300"/>
            <a:ext cx="990724" cy="1117600"/>
          </a:xfrm>
          <a:prstGeom prst="rect">
            <a:avLst/>
          </a:prstGeom>
          <a:noFill/>
          <a:ln/>
        </p:spPr>
        <p:txBody>
          <a:bodyPr wrap="square" lIns="0" tIns="0" rIns="0" bIns="0" rtlCol="0" anchor="ctr"/>
          <a:lstStyle/>
          <a:p>
            <a:pPr algn="ctr"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06</a:t>
            </a:r>
            <a:endParaRPr lang="en-US" sz="4800" dirty="0"/>
          </a:p>
        </p:txBody>
      </p:sp>
      <p:sp>
        <p:nvSpPr>
          <p:cNvPr id="37" name="Shape 29"/>
          <p:cNvSpPr/>
          <p:nvPr/>
        </p:nvSpPr>
        <p:spPr>
          <a:xfrm>
            <a:off x="6985873" y="10020300"/>
            <a:ext cx="5931641" cy="1625600"/>
          </a:xfrm>
          <a:prstGeom prst="rect">
            <a:avLst/>
          </a:prstGeom>
          <a:noFill/>
          <a:ln/>
        </p:spPr>
      </p:sp>
      <p:sp>
        <p:nvSpPr>
          <p:cNvPr id="38" name="Text 30"/>
          <p:cNvSpPr/>
          <p:nvPr/>
        </p:nvSpPr>
        <p:spPr>
          <a:xfrm>
            <a:off x="6985873" y="10020300"/>
            <a:ext cx="613486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39" name="Text 31"/>
          <p:cNvSpPr/>
          <p:nvPr/>
        </p:nvSpPr>
        <p:spPr>
          <a:xfrm>
            <a:off x="6985873" y="110363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0" name="Shape 32"/>
          <p:cNvSpPr/>
          <p:nvPr/>
        </p:nvSpPr>
        <p:spPr>
          <a:xfrm>
            <a:off x="12625378" y="10020300"/>
            <a:ext cx="7316114" cy="1625600"/>
          </a:xfrm>
          <a:prstGeom prst="rect">
            <a:avLst/>
          </a:prstGeom>
          <a:noFill/>
          <a:ln/>
        </p:spPr>
      </p:sp>
      <p:sp>
        <p:nvSpPr>
          <p:cNvPr id="41" name="Shape 33"/>
          <p:cNvSpPr/>
          <p:nvPr/>
        </p:nvSpPr>
        <p:spPr>
          <a:xfrm>
            <a:off x="12625378" y="10020300"/>
            <a:ext cx="1625803" cy="1625600"/>
          </a:xfrm>
          <a:prstGeom prst="roundRect">
            <a:avLst>
              <a:gd name="adj" fmla="val 781313"/>
            </a:avLst>
          </a:prstGeom>
          <a:solidFill>
            <a:srgbClr val="FF7885">
              <a:alpha val="100000"/>
            </a:srgbClr>
          </a:solidFill>
          <a:ln/>
        </p:spPr>
      </p:sp>
      <p:sp>
        <p:nvSpPr>
          <p:cNvPr id="42" name="Text 34"/>
          <p:cNvSpPr/>
          <p:nvPr/>
        </p:nvSpPr>
        <p:spPr>
          <a:xfrm>
            <a:off x="12942918" y="10274300"/>
            <a:ext cx="990724"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06</a:t>
            </a:r>
            <a:endParaRPr lang="en-US" sz="4800" dirty="0"/>
          </a:p>
        </p:txBody>
      </p:sp>
      <p:sp>
        <p:nvSpPr>
          <p:cNvPr id="43" name="Shape 35"/>
          <p:cNvSpPr/>
          <p:nvPr/>
        </p:nvSpPr>
        <p:spPr>
          <a:xfrm>
            <a:off x="14454407" y="10020300"/>
            <a:ext cx="5487086" cy="1625600"/>
          </a:xfrm>
          <a:prstGeom prst="rect">
            <a:avLst/>
          </a:prstGeom>
          <a:noFill/>
          <a:ln/>
        </p:spPr>
      </p:sp>
      <p:sp>
        <p:nvSpPr>
          <p:cNvPr id="44" name="Text 36"/>
          <p:cNvSpPr/>
          <p:nvPr/>
        </p:nvSpPr>
        <p:spPr>
          <a:xfrm>
            <a:off x="14454407" y="10020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5" name="Text 37"/>
          <p:cNvSpPr/>
          <p:nvPr/>
        </p:nvSpPr>
        <p:spPr>
          <a:xfrm>
            <a:off x="14454407"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6"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3276600"/>
            <a:ext cx="3735442" cy="8234601"/>
          </a:xfrm>
          <a:prstGeom prst="rect">
            <a:avLst/>
          </a:prstGeom>
        </p:spPr>
      </p:pic>
      <p:pic>
        <p:nvPicPr>
          <p:cNvPr id="47"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46130" y="8712200"/>
            <a:ext cx="3852913" cy="39835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2184059" y="0"/>
            <a:ext cx="20005614"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6985873" y="5067300"/>
            <a:ext cx="10428003" cy="3962400"/>
          </a:xfrm>
          <a:prstGeom prst="rect">
            <a:avLst/>
          </a:prstGeom>
          <a:noFill/>
          <a:ln/>
        </p:spPr>
      </p:sp>
      <p:sp>
        <p:nvSpPr>
          <p:cNvPr id="6" name="Text 2"/>
          <p:cNvSpPr/>
          <p:nvPr/>
        </p:nvSpPr>
        <p:spPr>
          <a:xfrm>
            <a:off x="6714906" y="5067300"/>
            <a:ext cx="10969938" cy="29802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Introduction</a:t>
            </a:r>
            <a:endParaRPr lang="en-US" sz="12800" dirty="0"/>
          </a:p>
        </p:txBody>
      </p:sp>
      <p:sp>
        <p:nvSpPr>
          <p:cNvPr id="7" name="Text 3"/>
          <p:cNvSpPr/>
          <p:nvPr/>
        </p:nvSpPr>
        <p:spPr>
          <a:xfrm>
            <a:off x="6918131" y="7810500"/>
            <a:ext cx="10563487"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635000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2959470" y="2743200"/>
            <a:ext cx="1641891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7"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9837665" y="0"/>
            <a:ext cx="14549383" cy="134112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1685461" cy="13716000"/>
          </a:xfrm>
          <a:prstGeom prst="rect">
            <a:avLst/>
          </a:prstGeom>
        </p:spPr>
      </p:pic>
      <p:sp>
        <p:nvSpPr>
          <p:cNvPr id="6" name="Shape 1"/>
          <p:cNvSpPr/>
          <p:nvPr/>
        </p:nvSpPr>
        <p:spPr>
          <a:xfrm>
            <a:off x="13057232" y="2705100"/>
            <a:ext cx="9907238" cy="3556000"/>
          </a:xfrm>
          <a:prstGeom prst="rect">
            <a:avLst/>
          </a:prstGeom>
          <a:noFill/>
          <a:ln/>
        </p:spPr>
      </p:sp>
      <p:pic>
        <p:nvPicPr>
          <p:cNvPr id="7"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57232" y="3830941"/>
            <a:ext cx="1625803" cy="1304317"/>
          </a:xfrm>
          <a:prstGeom prst="rect">
            <a:avLst/>
          </a:prstGeom>
        </p:spPr>
      </p:pic>
      <p:sp>
        <p:nvSpPr>
          <p:cNvPr id="8" name="Shape 2"/>
          <p:cNvSpPr/>
          <p:nvPr/>
        </p:nvSpPr>
        <p:spPr>
          <a:xfrm>
            <a:off x="15089486" y="2705100"/>
            <a:ext cx="7874984" cy="3556000"/>
          </a:xfrm>
          <a:prstGeom prst="rect">
            <a:avLst/>
          </a:prstGeom>
          <a:noFill/>
          <a:ln/>
        </p:spPr>
      </p:sp>
      <p:sp>
        <p:nvSpPr>
          <p:cNvPr id="9" name="Text 3"/>
          <p:cNvSpPr/>
          <p:nvPr/>
        </p:nvSpPr>
        <p:spPr>
          <a:xfrm>
            <a:off x="15089486" y="2705100"/>
            <a:ext cx="807821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0" name="Text 4"/>
          <p:cNvSpPr/>
          <p:nvPr/>
        </p:nvSpPr>
        <p:spPr>
          <a:xfrm>
            <a:off x="15089486" y="38227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3057232" y="6858000"/>
            <a:ext cx="9907238" cy="3556000"/>
          </a:xfrm>
          <a:prstGeom prst="rect">
            <a:avLst/>
          </a:prstGeom>
          <a:noFill/>
          <a:ln/>
        </p:spPr>
      </p:sp>
      <p:pic>
        <p:nvPicPr>
          <p:cNvPr id="12"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57232" y="8137203"/>
            <a:ext cx="1625803" cy="997589"/>
          </a:xfrm>
          <a:prstGeom prst="rect">
            <a:avLst/>
          </a:prstGeom>
        </p:spPr>
      </p:pic>
      <p:sp>
        <p:nvSpPr>
          <p:cNvPr id="13" name="Shape 6"/>
          <p:cNvSpPr/>
          <p:nvPr/>
        </p:nvSpPr>
        <p:spPr>
          <a:xfrm>
            <a:off x="15089486" y="6858000"/>
            <a:ext cx="7874984" cy="3556000"/>
          </a:xfrm>
          <a:prstGeom prst="rect">
            <a:avLst/>
          </a:prstGeom>
          <a:noFill/>
          <a:ln/>
        </p:spPr>
      </p:sp>
      <p:sp>
        <p:nvSpPr>
          <p:cNvPr id="14" name="Text 7"/>
          <p:cNvSpPr/>
          <p:nvPr/>
        </p:nvSpPr>
        <p:spPr>
          <a:xfrm>
            <a:off x="15089486" y="6858000"/>
            <a:ext cx="807821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5" name="Text 8"/>
          <p:cNvSpPr/>
          <p:nvPr/>
        </p:nvSpPr>
        <p:spPr>
          <a:xfrm>
            <a:off x="15089486" y="79756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263883" y="5588000"/>
            <a:ext cx="10123165" cy="8128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811828" cy="4298584"/>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2044956" y="1384300"/>
            <a:ext cx="9869133" cy="112141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956" y="1384300"/>
            <a:ext cx="9869133" cy="6337300"/>
          </a:xfrm>
          <a:prstGeom prst="rect">
            <a:avLst/>
          </a:prstGeom>
        </p:spPr>
      </p:pic>
      <p:sp>
        <p:nvSpPr>
          <p:cNvPr id="8" name="Shape 2"/>
          <p:cNvSpPr/>
          <p:nvPr/>
        </p:nvSpPr>
        <p:spPr>
          <a:xfrm>
            <a:off x="2044956" y="8331200"/>
            <a:ext cx="5550594" cy="914400"/>
          </a:xfrm>
          <a:prstGeom prst="rect">
            <a:avLst/>
          </a:prstGeom>
          <a:noFill/>
          <a:ln/>
        </p:spPr>
      </p:sp>
      <p:sp>
        <p:nvSpPr>
          <p:cNvPr id="9" name="Text 3"/>
          <p:cNvSpPr/>
          <p:nvPr/>
        </p:nvSpPr>
        <p:spPr>
          <a:xfrm>
            <a:off x="2044956" y="8331200"/>
            <a:ext cx="5753819"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0" name="Shape 4"/>
          <p:cNvSpPr/>
          <p:nvPr/>
        </p:nvSpPr>
        <p:spPr>
          <a:xfrm>
            <a:off x="2044956" y="9855200"/>
            <a:ext cx="9869133" cy="1219200"/>
          </a:xfrm>
          <a:prstGeom prst="rect">
            <a:avLst/>
          </a:prstGeom>
          <a:noFill/>
          <a:ln/>
        </p:spPr>
      </p:sp>
      <p:sp>
        <p:nvSpPr>
          <p:cNvPr id="11" name="Text 5"/>
          <p:cNvSpPr/>
          <p:nvPr/>
        </p:nvSpPr>
        <p:spPr>
          <a:xfrm>
            <a:off x="2044956" y="9855200"/>
            <a:ext cx="1000461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2" name="Shape 6"/>
          <p:cNvSpPr/>
          <p:nvPr/>
        </p:nvSpPr>
        <p:spPr>
          <a:xfrm>
            <a:off x="2044956" y="11684000"/>
            <a:ext cx="1346368" cy="914400"/>
          </a:xfrm>
          <a:prstGeom prst="rect">
            <a:avLst/>
          </a:prstGeom>
          <a:noFill/>
          <a:ln/>
        </p:spPr>
      </p:sp>
      <p:sp>
        <p:nvSpPr>
          <p:cNvPr id="13" name="Text 7"/>
          <p:cNvSpPr/>
          <p:nvPr/>
        </p:nvSpPr>
        <p:spPr>
          <a:xfrm>
            <a:off x="2044956" y="11684000"/>
            <a:ext cx="1549594" cy="1117600"/>
          </a:xfrm>
          <a:prstGeom prst="rect">
            <a:avLst/>
          </a:prstGeom>
          <a:noFill/>
          <a:ln/>
        </p:spPr>
        <p:txBody>
          <a:bodyPr wrap="square" lIns="0" tIns="0" rIns="0" bIns="0" rtlCol="0" anchor="t"/>
          <a:lstStyle/>
          <a:p>
            <a:pPr algn="l"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45%</a:t>
            </a:r>
            <a:endParaRPr lang="en-US" sz="4800" dirty="0"/>
          </a:p>
        </p:txBody>
      </p:sp>
      <p:sp>
        <p:nvSpPr>
          <p:cNvPr id="14" name="Shape 8"/>
          <p:cNvSpPr/>
          <p:nvPr/>
        </p:nvSpPr>
        <p:spPr>
          <a:xfrm>
            <a:off x="12472959" y="1384300"/>
            <a:ext cx="9869133" cy="11214100"/>
          </a:xfrm>
          <a:prstGeom prst="rect">
            <a:avLst/>
          </a:prstGeom>
          <a:noFill/>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72959" y="1384300"/>
            <a:ext cx="9869133" cy="6337300"/>
          </a:xfrm>
          <a:prstGeom prst="rect">
            <a:avLst/>
          </a:prstGeom>
        </p:spPr>
      </p:pic>
      <p:sp>
        <p:nvSpPr>
          <p:cNvPr id="16" name="Shape 9"/>
          <p:cNvSpPr/>
          <p:nvPr/>
        </p:nvSpPr>
        <p:spPr>
          <a:xfrm>
            <a:off x="12472959" y="8331200"/>
            <a:ext cx="4890111" cy="914400"/>
          </a:xfrm>
          <a:prstGeom prst="rect">
            <a:avLst/>
          </a:prstGeom>
          <a:noFill/>
          <a:ln/>
        </p:spPr>
      </p:sp>
      <p:sp>
        <p:nvSpPr>
          <p:cNvPr id="17" name="Text 10"/>
          <p:cNvSpPr/>
          <p:nvPr/>
        </p:nvSpPr>
        <p:spPr>
          <a:xfrm>
            <a:off x="12472959" y="8331200"/>
            <a:ext cx="509333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8" name="Shape 11"/>
          <p:cNvSpPr/>
          <p:nvPr/>
        </p:nvSpPr>
        <p:spPr>
          <a:xfrm>
            <a:off x="12472959" y="9855200"/>
            <a:ext cx="9869133" cy="1219200"/>
          </a:xfrm>
          <a:prstGeom prst="rect">
            <a:avLst/>
          </a:prstGeom>
          <a:noFill/>
          <a:ln/>
        </p:spPr>
      </p:sp>
      <p:sp>
        <p:nvSpPr>
          <p:cNvPr id="19" name="Text 12"/>
          <p:cNvSpPr/>
          <p:nvPr/>
        </p:nvSpPr>
        <p:spPr>
          <a:xfrm>
            <a:off x="12472959" y="9855200"/>
            <a:ext cx="1000461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adventurers who take on these creatures.</a:t>
            </a:r>
            <a:endParaRPr lang="en-US" sz="3200" dirty="0"/>
          </a:p>
        </p:txBody>
      </p:sp>
      <p:sp>
        <p:nvSpPr>
          <p:cNvPr id="20" name="Shape 13"/>
          <p:cNvSpPr/>
          <p:nvPr/>
        </p:nvSpPr>
        <p:spPr>
          <a:xfrm>
            <a:off x="12472959" y="11684000"/>
            <a:ext cx="1257457" cy="914400"/>
          </a:xfrm>
          <a:prstGeom prst="rect">
            <a:avLst/>
          </a:prstGeom>
          <a:noFill/>
          <a:ln/>
        </p:spPr>
      </p:sp>
      <p:sp>
        <p:nvSpPr>
          <p:cNvPr id="21" name="Text 14"/>
          <p:cNvSpPr/>
          <p:nvPr/>
        </p:nvSpPr>
        <p:spPr>
          <a:xfrm>
            <a:off x="12472959" y="11684000"/>
            <a:ext cx="1460683" cy="1117600"/>
          </a:xfrm>
          <a:prstGeom prst="rect">
            <a:avLst/>
          </a:prstGeom>
          <a:noFill/>
          <a:ln/>
        </p:spPr>
        <p:txBody>
          <a:bodyPr wrap="square" lIns="0" tIns="0" rIns="0" bIns="0" rtlCol="0" anchor="t"/>
          <a:lstStyle/>
          <a:p>
            <a:pPr algn="l" indent="0" marL="0">
              <a:buNone/>
            </a:pPr>
            <a:r>
              <a:rPr lang="en-US" sz="4800" dirty="0">
                <a:solidFill>
                  <a:srgbClr val="FF7885">
                    <a:alpha val="100000"/>
                  </a:srgbClr>
                </a:solidFill>
                <a:latin typeface="Poppins Bold" pitchFamily="34" charset="0"/>
                <a:ea typeface="Poppins Bold" pitchFamily="34" charset="-122"/>
                <a:cs typeface="Poppins Bold" pitchFamily="34" charset="-120"/>
              </a:rPr>
              <a:t>67%</a:t>
            </a:r>
            <a:endParaRPr lang="en-US"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E7E3"/>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365921" y="0"/>
            <a:ext cx="20005614"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6327" y="1866900"/>
            <a:ext cx="5966698" cy="4437893"/>
          </a:xfrm>
          <a:prstGeom prst="rect">
            <a:avLst/>
          </a:prstGeom>
        </p:spPr>
      </p:pic>
      <p:sp>
        <p:nvSpPr>
          <p:cNvPr id="6" name="Shape 1"/>
          <p:cNvSpPr/>
          <p:nvPr/>
        </p:nvSpPr>
        <p:spPr>
          <a:xfrm>
            <a:off x="5842730" y="4229100"/>
            <a:ext cx="13603400" cy="6477000"/>
          </a:xfrm>
          <a:prstGeom prst="rect">
            <a:avLst/>
          </a:prstGeom>
          <a:noFill/>
          <a:ln/>
        </p:spPr>
      </p:sp>
      <p:sp>
        <p:nvSpPr>
          <p:cNvPr id="7" name="Text 2"/>
          <p:cNvSpPr/>
          <p:nvPr/>
        </p:nvSpPr>
        <p:spPr>
          <a:xfrm>
            <a:off x="5842730" y="4229100"/>
            <a:ext cx="13806626" cy="568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4949768" y="10020300"/>
            <a:ext cx="464878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6F6"/>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6350000"/>
            <a:ext cx="15330816" cy="736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5372" y="0"/>
            <a:ext cx="8611676" cy="10502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51594" y="711200"/>
            <a:ext cx="13006426" cy="13004800"/>
          </a:xfrm>
          <a:prstGeom prst="rect">
            <a:avLst/>
          </a:prstGeom>
        </p:spPr>
      </p:pic>
      <p:sp>
        <p:nvSpPr>
          <p:cNvPr id="7" name="Shape 1"/>
          <p:cNvSpPr/>
          <p:nvPr/>
        </p:nvSpPr>
        <p:spPr>
          <a:xfrm>
            <a:off x="1778222" y="3022600"/>
            <a:ext cx="6960470" cy="3352800"/>
          </a:xfrm>
          <a:prstGeom prst="rect">
            <a:avLst/>
          </a:prstGeom>
          <a:noFill/>
          <a:ln/>
        </p:spPr>
      </p:sp>
      <p:sp>
        <p:nvSpPr>
          <p:cNvPr id="8" name="Text 2"/>
          <p:cNvSpPr/>
          <p:nvPr/>
        </p:nvSpPr>
        <p:spPr>
          <a:xfrm>
            <a:off x="1778222" y="3022600"/>
            <a:ext cx="7163695"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9" name="Text 3"/>
          <p:cNvSpPr/>
          <p:nvPr/>
        </p:nvSpPr>
        <p:spPr>
          <a:xfrm>
            <a:off x="1778222" y="5156200"/>
            <a:ext cx="7095954"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4"/>
          <p:cNvSpPr/>
          <p:nvPr/>
        </p:nvSpPr>
        <p:spPr>
          <a:xfrm>
            <a:off x="1778222" y="6972300"/>
            <a:ext cx="6960470" cy="3962400"/>
          </a:xfrm>
          <a:prstGeom prst="rect">
            <a:avLst/>
          </a:prstGeom>
          <a:noFill/>
          <a:ln/>
        </p:spPr>
      </p:sp>
      <p:sp>
        <p:nvSpPr>
          <p:cNvPr id="11" name="Text 5"/>
          <p:cNvSpPr/>
          <p:nvPr/>
        </p:nvSpPr>
        <p:spPr>
          <a:xfrm>
            <a:off x="1778222" y="6972300"/>
            <a:ext cx="7163695"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2" name="Text 6"/>
          <p:cNvSpPr/>
          <p:nvPr/>
        </p:nvSpPr>
        <p:spPr>
          <a:xfrm>
            <a:off x="1778222" y="9105900"/>
            <a:ext cx="7095954"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2023-12-26T10:18:28Z</dcterms:created>
  <dcterms:modified xsi:type="dcterms:W3CDTF">2023-12-26T10:18:28Z</dcterms:modified>
</cp:coreProperties>
</file>