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</p:sldMasterIdLst>
  <p:notesMasterIdLst>
    <p:notesMasterId r:id="rId63"/>
  </p:notesMasterIdLst>
  <p:sldIdLst>
    <p:sldId id="1043" r:id="rId12"/>
    <p:sldId id="1029" r:id="rId13"/>
    <p:sldId id="1030" r:id="rId14"/>
    <p:sldId id="1086" r:id="rId15"/>
    <p:sldId id="1053" r:id="rId16"/>
    <p:sldId id="799" r:id="rId17"/>
    <p:sldId id="841" r:id="rId18"/>
    <p:sldId id="779" r:id="rId19"/>
    <p:sldId id="1098" r:id="rId20"/>
    <p:sldId id="845" r:id="rId21"/>
    <p:sldId id="1139" r:id="rId22"/>
    <p:sldId id="1034" r:id="rId23"/>
    <p:sldId id="1054" r:id="rId24"/>
    <p:sldId id="1140" r:id="rId25"/>
    <p:sldId id="1035" r:id="rId26"/>
    <p:sldId id="1095" r:id="rId27"/>
    <p:sldId id="1093" r:id="rId28"/>
    <p:sldId id="1096" r:id="rId29"/>
    <p:sldId id="955" r:id="rId30"/>
    <p:sldId id="800" r:id="rId31"/>
    <p:sldId id="1036" r:id="rId32"/>
    <p:sldId id="859" r:id="rId33"/>
    <p:sldId id="860" r:id="rId34"/>
    <p:sldId id="1101" r:id="rId35"/>
    <p:sldId id="1135" r:id="rId36"/>
    <p:sldId id="680" r:id="rId37"/>
    <p:sldId id="1127" r:id="rId38"/>
    <p:sldId id="1112" r:id="rId39"/>
    <p:sldId id="1106" r:id="rId40"/>
    <p:sldId id="1115" r:id="rId41"/>
    <p:sldId id="1136" r:id="rId42"/>
    <p:sldId id="1116" r:id="rId43"/>
    <p:sldId id="1114" r:id="rId44"/>
    <p:sldId id="1142" r:id="rId45"/>
    <p:sldId id="1138" r:id="rId46"/>
    <p:sldId id="1141" r:id="rId47"/>
    <p:sldId id="645" r:id="rId48"/>
    <p:sldId id="862" r:id="rId49"/>
    <p:sldId id="825" r:id="rId50"/>
    <p:sldId id="1119" r:id="rId51"/>
    <p:sldId id="1090" r:id="rId52"/>
    <p:sldId id="1120" r:id="rId53"/>
    <p:sldId id="1107" r:id="rId54"/>
    <p:sldId id="1121" r:id="rId55"/>
    <p:sldId id="1108" r:id="rId56"/>
    <p:sldId id="1110" r:id="rId57"/>
    <p:sldId id="1111" r:id="rId58"/>
    <p:sldId id="1122" r:id="rId59"/>
    <p:sldId id="1123" r:id="rId60"/>
    <p:sldId id="840" r:id="rId61"/>
    <p:sldId id="1143" r:id="rId62"/>
  </p:sldIdLst>
  <p:sldSz cx="9144000" cy="6858000" type="screen4x3"/>
  <p:notesSz cx="6735763" cy="9866313"/>
  <p:embeddedFontLst>
    <p:embeddedFont>
      <p:font typeface="Bahnschrift SemiBold SemiConden" panose="020B0502040204020203" pitchFamily="34" charset="0"/>
      <p:bold r:id="rId64"/>
    </p:embeddedFon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  <p:bold r:id="rId73"/>
    </p:embeddedFont>
    <p:embeddedFont>
      <p:font typeface="Dosis SemiBold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31859B"/>
    <a:srgbClr val="424D7B"/>
    <a:srgbClr val="FCFFFD"/>
    <a:srgbClr val="EAF8FE"/>
    <a:srgbClr val="E7E6E6"/>
    <a:srgbClr val="9EE0F4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547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9.fntdata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4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5D009CA4-7ED4-495C-BA65-43414B07331A}"/>
    <pc:docChg chg="custSel addSld delSld modSld">
      <pc:chgData name="LAMIAE BEZZAZ" userId="f9bc3cc0-8e1c-4944-afa8-b4b36bbf20e1" providerId="ADAL" clId="{5D009CA4-7ED4-495C-BA65-43414B07331A}" dt="2026-03-24T15:04:05.142" v="9" actId="47"/>
      <pc:docMkLst>
        <pc:docMk/>
      </pc:docMkLst>
      <pc:sldChg chg="addSp delSp modSp delAnim modAnim">
        <pc:chgData name="LAMIAE BEZZAZ" userId="f9bc3cc0-8e1c-4944-afa8-b4b36bbf20e1" providerId="ADAL" clId="{5D009CA4-7ED4-495C-BA65-43414B07331A}" dt="2026-03-24T15:03:48.445" v="7" actId="14100"/>
        <pc:sldMkLst>
          <pc:docMk/>
          <pc:sldMk cId="1615047063" sldId="1098"/>
        </pc:sldMkLst>
        <pc:picChg chg="del">
          <ac:chgData name="LAMIAE BEZZAZ" userId="f9bc3cc0-8e1c-4944-afa8-b4b36bbf20e1" providerId="ADAL" clId="{5D009CA4-7ED4-495C-BA65-43414B07331A}" dt="2026-03-24T15:02:56.991" v="0" actId="478"/>
          <ac:picMkLst>
            <pc:docMk/>
            <pc:sldMk cId="1615047063" sldId="1098"/>
            <ac:picMk id="2" creationId="{621C070A-9AAA-4A12-ABA6-CB70E288EFAB}"/>
          </ac:picMkLst>
        </pc:picChg>
        <pc:picChg chg="add mod">
          <ac:chgData name="LAMIAE BEZZAZ" userId="f9bc3cc0-8e1c-4944-afa8-b4b36bbf20e1" providerId="ADAL" clId="{5D009CA4-7ED4-495C-BA65-43414B07331A}" dt="2026-03-24T15:03:48.445" v="7" actId="14100"/>
          <ac:picMkLst>
            <pc:docMk/>
            <pc:sldMk cId="1615047063" sldId="1098"/>
            <ac:picMk id="3" creationId="{B754DB48-C649-412D-AFF2-60AF1D2CF11D}"/>
          </ac:picMkLst>
        </pc:picChg>
      </pc:sldChg>
    </pc:docChg>
  </pc:docChgLst>
  <pc:docChgLst>
    <pc:chgData name="LAMIAE BEZZAZ" userId="f9bc3cc0-8e1c-4944-afa8-b4b36bbf20e1" providerId="ADAL" clId="{212C29E4-1446-4D23-B93D-6262A8BDB278}"/>
    <pc:docChg chg="undo custSel addSld delSld modSld sldOrd">
      <pc:chgData name="LAMIAE BEZZAZ" userId="f9bc3cc0-8e1c-4944-afa8-b4b36bbf20e1" providerId="ADAL" clId="{212C29E4-1446-4D23-B93D-6262A8BDB278}" dt="2026-04-09T10:04:05.593" v="764" actId="20577"/>
      <pc:docMkLst>
        <pc:docMk/>
      </pc:docMkLst>
      <pc:sldChg chg="addSp modSp">
        <pc:chgData name="LAMIAE BEZZAZ" userId="f9bc3cc0-8e1c-4944-afa8-b4b36bbf20e1" providerId="ADAL" clId="{212C29E4-1446-4D23-B93D-6262A8BDB278}" dt="2026-04-09T10:04:05.593" v="764" actId="20577"/>
        <pc:sldMkLst>
          <pc:docMk/>
          <pc:sldMk cId="613695729" sldId="645"/>
        </pc:sldMkLst>
        <pc:spChg chg="mod">
          <ac:chgData name="LAMIAE BEZZAZ" userId="f9bc3cc0-8e1c-4944-afa8-b4b36bbf20e1" providerId="ADAL" clId="{212C29E4-1446-4D23-B93D-6262A8BDB278}" dt="2026-04-09T10:04:05.593" v="764" actId="20577"/>
          <ac:spMkLst>
            <pc:docMk/>
            <pc:sldMk cId="613695729" sldId="645"/>
            <ac:spMk id="2" creationId="{3C57744B-8346-4FC3-BADA-54A0FBB7CCD0}"/>
          </ac:spMkLst>
        </pc:spChg>
        <pc:picChg chg="add mod ord">
          <ac:chgData name="LAMIAE BEZZAZ" userId="f9bc3cc0-8e1c-4944-afa8-b4b36bbf20e1" providerId="ADAL" clId="{212C29E4-1446-4D23-B93D-6262A8BDB278}" dt="2026-04-09T09:50:15.492" v="611" actId="171"/>
          <ac:picMkLst>
            <pc:docMk/>
            <pc:sldMk cId="613695729" sldId="645"/>
            <ac:picMk id="4" creationId="{0AF73486-F7D3-4760-83EC-1D63577803A9}"/>
          </ac:picMkLst>
        </pc:picChg>
      </pc:sldChg>
      <pc:sldChg chg="addSp modSp modAnim">
        <pc:chgData name="LAMIAE BEZZAZ" userId="f9bc3cc0-8e1c-4944-afa8-b4b36bbf20e1" providerId="ADAL" clId="{212C29E4-1446-4D23-B93D-6262A8BDB278}" dt="2026-04-09T09:39:37.987" v="159"/>
        <pc:sldMkLst>
          <pc:docMk/>
          <pc:sldMk cId="1644084619" sldId="680"/>
        </pc:sldMkLst>
        <pc:picChg chg="add mod">
          <ac:chgData name="LAMIAE BEZZAZ" userId="f9bc3cc0-8e1c-4944-afa8-b4b36bbf20e1" providerId="ADAL" clId="{212C29E4-1446-4D23-B93D-6262A8BDB278}" dt="2026-04-09T09:39:29.187" v="157" actId="1076"/>
          <ac:picMkLst>
            <pc:docMk/>
            <pc:sldMk cId="1644084619" sldId="680"/>
            <ac:picMk id="4" creationId="{E3E6D87E-2D72-4968-90BA-B8C6EFDF2240}"/>
          </ac:picMkLst>
        </pc:picChg>
      </pc:sldChg>
      <pc:sldChg chg="modSp">
        <pc:chgData name="LAMIAE BEZZAZ" userId="f9bc3cc0-8e1c-4944-afa8-b4b36bbf20e1" providerId="ADAL" clId="{212C29E4-1446-4D23-B93D-6262A8BDB278}" dt="2026-04-09T09:20:59.179" v="9"/>
        <pc:sldMkLst>
          <pc:docMk/>
          <pc:sldMk cId="1961739097" sldId="799"/>
        </pc:sldMkLst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212C29E4-1446-4D23-B93D-6262A8BDB278}" dt="2026-04-09T09:20:59.179" v="9"/>
        <pc:sldMkLst>
          <pc:docMk/>
          <pc:sldMk cId="4253363032" sldId="800"/>
        </pc:sldMkLst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212C29E4-1446-4D23-B93D-6262A8BDB278}" dt="2026-04-09T09:20:59.179" v="9"/>
        <pc:sldMkLst>
          <pc:docMk/>
          <pc:sldMk cId="1505118149" sldId="825"/>
        </pc:sldMkLst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1505118149" sldId="825"/>
            <ac:spMk id="14" creationId="{FAB051FF-6900-758D-6483-BD99AF1B559E}"/>
          </ac:spMkLst>
        </pc:spChg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1505118149" sldId="825"/>
            <ac:spMk id="17" creationId="{3E7890C4-1984-3C72-CFF0-D6ABFAACD064}"/>
          </ac:spMkLst>
        </pc:spChg>
      </pc:sldChg>
      <pc:sldChg chg="addSp modSp">
        <pc:chgData name="LAMIAE BEZZAZ" userId="f9bc3cc0-8e1c-4944-afa8-b4b36bbf20e1" providerId="ADAL" clId="{212C29E4-1446-4D23-B93D-6262A8BDB278}" dt="2026-04-09T10:03:36.945" v="756" actId="20577"/>
        <pc:sldMkLst>
          <pc:docMk/>
          <pc:sldMk cId="3477044608" sldId="840"/>
        </pc:sldMkLst>
        <pc:spChg chg="mod">
          <ac:chgData name="LAMIAE BEZZAZ" userId="f9bc3cc0-8e1c-4944-afa8-b4b36bbf20e1" providerId="ADAL" clId="{212C29E4-1446-4D23-B93D-6262A8BDB278}" dt="2026-04-09T10:03:36.945" v="756" actId="20577"/>
          <ac:spMkLst>
            <pc:docMk/>
            <pc:sldMk cId="3477044608" sldId="840"/>
            <ac:spMk id="3" creationId="{D1CE7426-7940-88AA-8163-4CC672C6CAF2}"/>
          </ac:spMkLst>
        </pc:spChg>
        <pc:spChg chg="mod">
          <ac:chgData name="LAMIAE BEZZAZ" userId="f9bc3cc0-8e1c-4944-afa8-b4b36bbf20e1" providerId="ADAL" clId="{212C29E4-1446-4D23-B93D-6262A8BDB278}" dt="2026-04-09T10:03:06.745" v="749" actId="14100"/>
          <ac:spMkLst>
            <pc:docMk/>
            <pc:sldMk cId="3477044608" sldId="840"/>
            <ac:spMk id="17" creationId="{2BBAA5C3-A49B-4023-A272-6B598CF05C13}"/>
          </ac:spMkLst>
        </pc:spChg>
        <pc:spChg chg="mod">
          <ac:chgData name="LAMIAE BEZZAZ" userId="f9bc3cc0-8e1c-4944-afa8-b4b36bbf20e1" providerId="ADAL" clId="{212C29E4-1446-4D23-B93D-6262A8BDB278}" dt="2026-04-09T10:03:18.930" v="753" actId="14100"/>
          <ac:spMkLst>
            <pc:docMk/>
            <pc:sldMk cId="3477044608" sldId="840"/>
            <ac:spMk id="18" creationId="{25FEC6B1-258E-430C-A3BF-36C29E759353}"/>
          </ac:spMkLst>
        </pc:spChg>
        <pc:picChg chg="add mod ord">
          <ac:chgData name="LAMIAE BEZZAZ" userId="f9bc3cc0-8e1c-4944-afa8-b4b36bbf20e1" providerId="ADAL" clId="{212C29E4-1446-4D23-B93D-6262A8BDB278}" dt="2026-04-09T10:03:00.045" v="747" actId="1076"/>
          <ac:picMkLst>
            <pc:docMk/>
            <pc:sldMk cId="3477044608" sldId="840"/>
            <ac:picMk id="5" creationId="{BFC832AD-49CE-4B74-B99B-5DCCECEA3E9E}"/>
          </ac:picMkLst>
        </pc:picChg>
        <pc:picChg chg="add mod ord">
          <ac:chgData name="LAMIAE BEZZAZ" userId="f9bc3cc0-8e1c-4944-afa8-b4b36bbf20e1" providerId="ADAL" clId="{212C29E4-1446-4D23-B93D-6262A8BDB278}" dt="2026-04-09T10:03:22.994" v="754" actId="14100"/>
          <ac:picMkLst>
            <pc:docMk/>
            <pc:sldMk cId="3477044608" sldId="840"/>
            <ac:picMk id="7" creationId="{D5525E7C-065B-44D8-B142-D7B826943F89}"/>
          </ac:picMkLst>
        </pc:picChg>
      </pc:sldChg>
      <pc:sldChg chg="modSp">
        <pc:chgData name="LAMIAE BEZZAZ" userId="f9bc3cc0-8e1c-4944-afa8-b4b36bbf20e1" providerId="ADAL" clId="{212C29E4-1446-4D23-B93D-6262A8BDB278}" dt="2026-04-09T09:34:30.802" v="72" actId="20577"/>
        <pc:sldMkLst>
          <pc:docMk/>
          <pc:sldMk cId="2684671923" sldId="859"/>
        </pc:sldMkLst>
        <pc:spChg chg="mod">
          <ac:chgData name="LAMIAE BEZZAZ" userId="f9bc3cc0-8e1c-4944-afa8-b4b36bbf20e1" providerId="ADAL" clId="{212C29E4-1446-4D23-B93D-6262A8BDB278}" dt="2026-04-09T09:34:30.802" v="72" actId="20577"/>
          <ac:spMkLst>
            <pc:docMk/>
            <pc:sldMk cId="2684671923" sldId="859"/>
            <ac:spMk id="7" creationId="{6256C97A-6C93-EA38-870D-3F78DB984F11}"/>
          </ac:spMkLst>
        </pc:spChg>
      </pc:sldChg>
      <pc:sldChg chg="modSp">
        <pc:chgData name="LAMIAE BEZZAZ" userId="f9bc3cc0-8e1c-4944-afa8-b4b36bbf20e1" providerId="ADAL" clId="{212C29E4-1446-4D23-B93D-6262A8BDB278}" dt="2026-04-09T09:35:02.296" v="90" actId="20577"/>
        <pc:sldMkLst>
          <pc:docMk/>
          <pc:sldMk cId="487590819" sldId="860"/>
        </pc:sldMkLst>
        <pc:spChg chg="mod">
          <ac:chgData name="LAMIAE BEZZAZ" userId="f9bc3cc0-8e1c-4944-afa8-b4b36bbf20e1" providerId="ADAL" clId="{212C29E4-1446-4D23-B93D-6262A8BDB278}" dt="2026-04-09T09:34:35.554" v="74" actId="20577"/>
          <ac:spMkLst>
            <pc:docMk/>
            <pc:sldMk cId="487590819" sldId="860"/>
            <ac:spMk id="17" creationId="{A2886269-CC00-437F-AC39-0BE6BF400CE2}"/>
          </ac:spMkLst>
        </pc:spChg>
        <pc:spChg chg="mod">
          <ac:chgData name="LAMIAE BEZZAZ" userId="f9bc3cc0-8e1c-4944-afa8-b4b36bbf20e1" providerId="ADAL" clId="{212C29E4-1446-4D23-B93D-6262A8BDB278}" dt="2026-04-09T09:34:47.420" v="83" actId="20577"/>
          <ac:spMkLst>
            <pc:docMk/>
            <pc:sldMk cId="487590819" sldId="860"/>
            <ac:spMk id="18" creationId="{AD5EB2C3-EB33-463C-883D-5FEAFC882AA4}"/>
          </ac:spMkLst>
        </pc:spChg>
        <pc:spChg chg="mod">
          <ac:chgData name="LAMIAE BEZZAZ" userId="f9bc3cc0-8e1c-4944-afa8-b4b36bbf20e1" providerId="ADAL" clId="{212C29E4-1446-4D23-B93D-6262A8BDB278}" dt="2026-04-09T09:34:50.508" v="85" actId="20577"/>
          <ac:spMkLst>
            <pc:docMk/>
            <pc:sldMk cId="487590819" sldId="860"/>
            <ac:spMk id="19" creationId="{FBECC377-BA4C-44F3-A724-56AB5A3A3D00}"/>
          </ac:spMkLst>
        </pc:spChg>
        <pc:spChg chg="mod">
          <ac:chgData name="LAMIAE BEZZAZ" userId="f9bc3cc0-8e1c-4944-afa8-b4b36bbf20e1" providerId="ADAL" clId="{212C29E4-1446-4D23-B93D-6262A8BDB278}" dt="2026-04-09T09:34:38.922" v="76" actId="20577"/>
          <ac:spMkLst>
            <pc:docMk/>
            <pc:sldMk cId="487590819" sldId="860"/>
            <ac:spMk id="20" creationId="{97E06062-809D-4F5A-8384-2E32974EE025}"/>
          </ac:spMkLst>
        </pc:spChg>
        <pc:spChg chg="mod">
          <ac:chgData name="LAMIAE BEZZAZ" userId="f9bc3cc0-8e1c-4944-afa8-b4b36bbf20e1" providerId="ADAL" clId="{212C29E4-1446-4D23-B93D-6262A8BDB278}" dt="2026-04-09T09:34:53.160" v="87" actId="20577"/>
          <ac:spMkLst>
            <pc:docMk/>
            <pc:sldMk cId="487590819" sldId="860"/>
            <ac:spMk id="25" creationId="{A85635BF-98DC-47B0-A5CC-C986C67A3AF5}"/>
          </ac:spMkLst>
        </pc:spChg>
        <pc:spChg chg="mod">
          <ac:chgData name="LAMIAE BEZZAZ" userId="f9bc3cc0-8e1c-4944-afa8-b4b36bbf20e1" providerId="ADAL" clId="{212C29E4-1446-4D23-B93D-6262A8BDB278}" dt="2026-04-09T09:34:44.170" v="79" actId="20577"/>
          <ac:spMkLst>
            <pc:docMk/>
            <pc:sldMk cId="487590819" sldId="860"/>
            <ac:spMk id="26" creationId="{3E7F4DCD-9DAE-4FAC-B9F0-6440E444FC94}"/>
          </ac:spMkLst>
        </pc:spChg>
        <pc:spChg chg="mod">
          <ac:chgData name="LAMIAE BEZZAZ" userId="f9bc3cc0-8e1c-4944-afa8-b4b36bbf20e1" providerId="ADAL" clId="{212C29E4-1446-4D23-B93D-6262A8BDB278}" dt="2026-04-09T09:35:02.296" v="90" actId="20577"/>
          <ac:spMkLst>
            <pc:docMk/>
            <pc:sldMk cId="487590819" sldId="860"/>
            <ac:spMk id="27" creationId="{4FCE7721-EEBA-4959-B3DF-87A3658D604C}"/>
          </ac:spMkLst>
        </pc:spChg>
      </pc:sldChg>
      <pc:sldChg chg="addSp delSp modSp">
        <pc:chgData name="LAMIAE BEZZAZ" userId="f9bc3cc0-8e1c-4944-afa8-b4b36bbf20e1" providerId="ADAL" clId="{212C29E4-1446-4D23-B93D-6262A8BDB278}" dt="2026-04-09T09:53:28.858" v="619"/>
        <pc:sldMkLst>
          <pc:docMk/>
          <pc:sldMk cId="3542612934" sldId="862"/>
        </pc:sldMkLst>
        <pc:picChg chg="del">
          <ac:chgData name="LAMIAE BEZZAZ" userId="f9bc3cc0-8e1c-4944-afa8-b4b36bbf20e1" providerId="ADAL" clId="{212C29E4-1446-4D23-B93D-6262A8BDB278}" dt="2026-04-09T09:50:21.409" v="612" actId="478"/>
          <ac:picMkLst>
            <pc:docMk/>
            <pc:sldMk cId="3542612934" sldId="862"/>
            <ac:picMk id="2" creationId="{C04A0DD1-1BB8-46FF-95BA-48018D977830}"/>
          </ac:picMkLst>
        </pc:picChg>
        <pc:picChg chg="add mod modCrop">
          <ac:chgData name="LAMIAE BEZZAZ" userId="f9bc3cc0-8e1c-4944-afa8-b4b36bbf20e1" providerId="ADAL" clId="{212C29E4-1446-4D23-B93D-6262A8BDB278}" dt="2026-04-09T09:53:28.858" v="619"/>
          <ac:picMkLst>
            <pc:docMk/>
            <pc:sldMk cId="3542612934" sldId="862"/>
            <ac:picMk id="5" creationId="{4A962106-A3E9-4391-B803-AE8359A5ABAD}"/>
          </ac:picMkLst>
        </pc:picChg>
      </pc:sldChg>
      <pc:sldChg chg="addSp delSp modSp">
        <pc:chgData name="LAMIAE BEZZAZ" userId="f9bc3cc0-8e1c-4944-afa8-b4b36bbf20e1" providerId="ADAL" clId="{212C29E4-1446-4D23-B93D-6262A8BDB278}" dt="2026-04-09T09:34:06.669" v="68" actId="1076"/>
        <pc:sldMkLst>
          <pc:docMk/>
          <pc:sldMk cId="3450752851" sldId="955"/>
        </pc:sldMkLst>
        <pc:spChg chg="add mod">
          <ac:chgData name="LAMIAE BEZZAZ" userId="f9bc3cc0-8e1c-4944-afa8-b4b36bbf20e1" providerId="ADAL" clId="{212C29E4-1446-4D23-B93D-6262A8BDB278}" dt="2026-04-09T09:34:06.669" v="68" actId="1076"/>
          <ac:spMkLst>
            <pc:docMk/>
            <pc:sldMk cId="3450752851" sldId="955"/>
            <ac:spMk id="12" creationId="{D36DA120-556D-4248-BCF1-218DCE182D83}"/>
          </ac:spMkLst>
        </pc:spChg>
        <pc:spChg chg="del">
          <ac:chgData name="LAMIAE BEZZAZ" userId="f9bc3cc0-8e1c-4944-afa8-b4b36bbf20e1" providerId="ADAL" clId="{212C29E4-1446-4D23-B93D-6262A8BDB278}" dt="2026-04-09T09:34:02.483" v="66" actId="478"/>
          <ac:spMkLst>
            <pc:docMk/>
            <pc:sldMk cId="3450752851" sldId="955"/>
            <ac:spMk id="13" creationId="{01E058F3-3A1B-4E10-AC13-4F1634529A5B}"/>
          </ac:spMkLst>
        </pc:spChg>
      </pc:sldChg>
      <pc:sldChg chg="addSp delSp modSp">
        <pc:chgData name="LAMIAE BEZZAZ" userId="f9bc3cc0-8e1c-4944-afa8-b4b36bbf20e1" providerId="ADAL" clId="{212C29E4-1446-4D23-B93D-6262A8BDB278}" dt="2026-04-09T09:19:39.553" v="5"/>
        <pc:sldMkLst>
          <pc:docMk/>
          <pc:sldMk cId="1867190418" sldId="1030"/>
        </pc:sldMkLst>
        <pc:picChg chg="add del mod">
          <ac:chgData name="LAMIAE BEZZAZ" userId="f9bc3cc0-8e1c-4944-afa8-b4b36bbf20e1" providerId="ADAL" clId="{212C29E4-1446-4D23-B93D-6262A8BDB278}" dt="2026-04-09T09:19:39.553" v="5"/>
          <ac:picMkLst>
            <pc:docMk/>
            <pc:sldMk cId="1867190418" sldId="1030"/>
            <ac:picMk id="8" creationId="{1B51D28E-B313-4124-96DB-7A1D8EA970C0}"/>
          </ac:picMkLst>
        </pc:picChg>
      </pc:sldChg>
      <pc:sldChg chg="addSp modSp">
        <pc:chgData name="LAMIAE BEZZAZ" userId="f9bc3cc0-8e1c-4944-afa8-b4b36bbf20e1" providerId="ADAL" clId="{212C29E4-1446-4D23-B93D-6262A8BDB278}" dt="2026-04-09T09:18:45.203" v="3" actId="14100"/>
        <pc:sldMkLst>
          <pc:docMk/>
          <pc:sldMk cId="522016112" sldId="1043"/>
        </pc:sldMkLst>
        <pc:picChg chg="add mod">
          <ac:chgData name="LAMIAE BEZZAZ" userId="f9bc3cc0-8e1c-4944-afa8-b4b36bbf20e1" providerId="ADAL" clId="{212C29E4-1446-4D23-B93D-6262A8BDB278}" dt="2026-04-09T09:18:45.203" v="3" actId="14100"/>
          <ac:picMkLst>
            <pc:docMk/>
            <pc:sldMk cId="522016112" sldId="1043"/>
            <ac:picMk id="3" creationId="{B4C61DA7-51CE-44A2-A7B3-B6DF4CC6B80E}"/>
          </ac:picMkLst>
        </pc:picChg>
      </pc:sldChg>
      <pc:sldChg chg="modSp">
        <pc:chgData name="LAMIAE BEZZAZ" userId="f9bc3cc0-8e1c-4944-afa8-b4b36bbf20e1" providerId="ADAL" clId="{212C29E4-1446-4D23-B93D-6262A8BDB278}" dt="2026-04-09T09:20:25.993" v="8"/>
        <pc:sldMkLst>
          <pc:docMk/>
          <pc:sldMk cId="719573920" sldId="1053"/>
        </pc:sldMkLst>
        <pc:spChg chg="mod">
          <ac:chgData name="LAMIAE BEZZAZ" userId="f9bc3cc0-8e1c-4944-afa8-b4b36bbf20e1" providerId="ADAL" clId="{212C29E4-1446-4D23-B93D-6262A8BDB278}" dt="2026-04-09T09:20:25.993" v="8"/>
          <ac:spMkLst>
            <pc:docMk/>
            <pc:sldMk cId="719573920" sldId="1053"/>
            <ac:spMk id="3" creationId="{0018BFEA-5391-DF2D-65A5-7815BAF0E488}"/>
          </ac:spMkLst>
        </pc:spChg>
        <pc:spChg chg="mod">
          <ac:chgData name="LAMIAE BEZZAZ" userId="f9bc3cc0-8e1c-4944-afa8-b4b36bbf20e1" providerId="ADAL" clId="{212C29E4-1446-4D23-B93D-6262A8BDB278}" dt="2026-04-09T09:20:25.993" v="8"/>
          <ac:spMkLst>
            <pc:docMk/>
            <pc:sldMk cId="719573920" sldId="1053"/>
            <ac:spMk id="5" creationId="{F4C33C7C-984C-F250-FB5E-05D2C11BE132}"/>
          </ac:spMkLst>
        </pc:spChg>
        <pc:spChg chg="mod">
          <ac:chgData name="LAMIAE BEZZAZ" userId="f9bc3cc0-8e1c-4944-afa8-b4b36bbf20e1" providerId="ADAL" clId="{212C29E4-1446-4D23-B93D-6262A8BDB278}" dt="2026-04-09T09:20:25.993" v="8"/>
          <ac:spMkLst>
            <pc:docMk/>
            <pc:sldMk cId="719573920" sldId="1053"/>
            <ac:spMk id="58" creationId="{83C28088-0DA7-C997-EDDA-2D9D922584DF}"/>
          </ac:spMkLst>
        </pc:spChg>
        <pc:spChg chg="mod">
          <ac:chgData name="LAMIAE BEZZAZ" userId="f9bc3cc0-8e1c-4944-afa8-b4b36bbf20e1" providerId="ADAL" clId="{212C29E4-1446-4D23-B93D-6262A8BDB278}" dt="2026-04-09T09:20:25.993" v="8"/>
          <ac:spMkLst>
            <pc:docMk/>
            <pc:sldMk cId="719573920" sldId="1053"/>
            <ac:spMk id="60" creationId="{E01761FA-4738-FF05-AF27-755A5F25938D}"/>
          </ac:spMkLst>
        </pc:spChg>
      </pc:sldChg>
      <pc:sldChg chg="modSp">
        <pc:chgData name="LAMIAE BEZZAZ" userId="f9bc3cc0-8e1c-4944-afa8-b4b36bbf20e1" providerId="ADAL" clId="{212C29E4-1446-4D23-B93D-6262A8BDB278}" dt="2026-04-09T09:31:14.572" v="20" actId="14100"/>
        <pc:sldMkLst>
          <pc:docMk/>
          <pc:sldMk cId="3111348164" sldId="1054"/>
        </pc:sldMkLst>
        <pc:picChg chg="mod modCrop">
          <ac:chgData name="LAMIAE BEZZAZ" userId="f9bc3cc0-8e1c-4944-afa8-b4b36bbf20e1" providerId="ADAL" clId="{212C29E4-1446-4D23-B93D-6262A8BDB278}" dt="2026-04-09T09:31:14.572" v="20" actId="14100"/>
          <ac:picMkLst>
            <pc:docMk/>
            <pc:sldMk cId="3111348164" sldId="1054"/>
            <ac:picMk id="5" creationId="{2E2BA98B-D10F-41B5-AD2C-BB6A473B35CD}"/>
          </ac:picMkLst>
        </pc:picChg>
      </pc:sldChg>
      <pc:sldChg chg="add">
        <pc:chgData name="LAMIAE BEZZAZ" userId="f9bc3cc0-8e1c-4944-afa8-b4b36bbf20e1" providerId="ADAL" clId="{212C29E4-1446-4D23-B93D-6262A8BDB278}" dt="2026-04-09T09:19:50.807" v="6"/>
        <pc:sldMkLst>
          <pc:docMk/>
          <pc:sldMk cId="1367145634" sldId="1086"/>
        </pc:sldMkLst>
      </pc:sldChg>
      <pc:sldChg chg="addSp delSp modSp">
        <pc:chgData name="LAMIAE BEZZAZ" userId="f9bc3cc0-8e1c-4944-afa8-b4b36bbf20e1" providerId="ADAL" clId="{212C29E4-1446-4D23-B93D-6262A8BDB278}" dt="2026-04-09T09:57:56.051" v="675" actId="20577"/>
        <pc:sldMkLst>
          <pc:docMk/>
          <pc:sldMk cId="1013917613" sldId="1090"/>
        </pc:sldMkLst>
        <pc:spChg chg="mod">
          <ac:chgData name="LAMIAE BEZZAZ" userId="f9bc3cc0-8e1c-4944-afa8-b4b36bbf20e1" providerId="ADAL" clId="{212C29E4-1446-4D23-B93D-6262A8BDB278}" dt="2026-04-09T09:57:56.051" v="675" actId="20577"/>
          <ac:spMkLst>
            <pc:docMk/>
            <pc:sldMk cId="1013917613" sldId="1090"/>
            <ac:spMk id="7" creationId="{F5D129F7-0AC7-B8E9-2944-A1959DB235F8}"/>
          </ac:spMkLst>
        </pc:spChg>
        <pc:picChg chg="add mod">
          <ac:chgData name="LAMIAE BEZZAZ" userId="f9bc3cc0-8e1c-4944-afa8-b4b36bbf20e1" providerId="ADAL" clId="{212C29E4-1446-4D23-B93D-6262A8BDB278}" dt="2026-04-09T09:57:51.421" v="671" actId="1076"/>
          <ac:picMkLst>
            <pc:docMk/>
            <pc:sldMk cId="1013917613" sldId="1090"/>
            <ac:picMk id="2" creationId="{020B5381-E121-4855-8454-7E6C88E53EDD}"/>
          </ac:picMkLst>
        </pc:picChg>
        <pc:picChg chg="del">
          <ac:chgData name="LAMIAE BEZZAZ" userId="f9bc3cc0-8e1c-4944-afa8-b4b36bbf20e1" providerId="ADAL" clId="{212C29E4-1446-4D23-B93D-6262A8BDB278}" dt="2026-04-09T09:53:37.121" v="620" actId="478"/>
          <ac:picMkLst>
            <pc:docMk/>
            <pc:sldMk cId="1013917613" sldId="1090"/>
            <ac:picMk id="3" creationId="{2536F3AB-15BB-44BA-8E7F-2F67ACCB454B}"/>
          </ac:picMkLst>
        </pc:picChg>
      </pc:sldChg>
      <pc:sldChg chg="addSp delSp">
        <pc:chgData name="LAMIAE BEZZAZ" userId="f9bc3cc0-8e1c-4944-afa8-b4b36bbf20e1" providerId="ADAL" clId="{212C29E4-1446-4D23-B93D-6262A8BDB278}" dt="2026-04-09T09:33:50.169" v="61"/>
        <pc:sldMkLst>
          <pc:docMk/>
          <pc:sldMk cId="2498064045" sldId="1093"/>
        </pc:sldMkLst>
        <pc:spChg chg="add">
          <ac:chgData name="LAMIAE BEZZAZ" userId="f9bc3cc0-8e1c-4944-afa8-b4b36bbf20e1" providerId="ADAL" clId="{212C29E4-1446-4D23-B93D-6262A8BDB278}" dt="2026-04-09T09:33:50.169" v="61"/>
          <ac:spMkLst>
            <pc:docMk/>
            <pc:sldMk cId="2498064045" sldId="1093"/>
            <ac:spMk id="21" creationId="{F2D5F4E8-4077-4895-861D-C532905FCF82}"/>
          </ac:spMkLst>
        </pc:spChg>
        <pc:spChg chg="del">
          <ac:chgData name="LAMIAE BEZZAZ" userId="f9bc3cc0-8e1c-4944-afa8-b4b36bbf20e1" providerId="ADAL" clId="{212C29E4-1446-4D23-B93D-6262A8BDB278}" dt="2026-04-09T09:33:49.736" v="60" actId="478"/>
          <ac:spMkLst>
            <pc:docMk/>
            <pc:sldMk cId="2498064045" sldId="1093"/>
            <ac:spMk id="26" creationId="{F905C3EB-A3C7-4889-B3E5-9DA2140E0E44}"/>
          </ac:spMkLst>
        </pc:spChg>
      </pc:sldChg>
      <pc:sldChg chg="modSp">
        <pc:chgData name="LAMIAE BEZZAZ" userId="f9bc3cc0-8e1c-4944-afa8-b4b36bbf20e1" providerId="ADAL" clId="{212C29E4-1446-4D23-B93D-6262A8BDB278}" dt="2026-04-09T09:33:45.118" v="59" actId="1076"/>
        <pc:sldMkLst>
          <pc:docMk/>
          <pc:sldMk cId="3350587557" sldId="1095"/>
        </pc:sldMkLst>
        <pc:spChg chg="mod">
          <ac:chgData name="LAMIAE BEZZAZ" userId="f9bc3cc0-8e1c-4944-afa8-b4b36bbf20e1" providerId="ADAL" clId="{212C29E4-1446-4D23-B93D-6262A8BDB278}" dt="2026-04-09T09:33:45.118" v="59" actId="1076"/>
          <ac:spMkLst>
            <pc:docMk/>
            <pc:sldMk cId="3350587557" sldId="1095"/>
            <ac:spMk id="4" creationId="{8F359D52-21CA-C7DC-90E5-2802F9DD7357}"/>
          </ac:spMkLst>
        </pc:spChg>
      </pc:sldChg>
      <pc:sldChg chg="addSp delSp">
        <pc:chgData name="LAMIAE BEZZAZ" userId="f9bc3cc0-8e1c-4944-afa8-b4b36bbf20e1" providerId="ADAL" clId="{212C29E4-1446-4D23-B93D-6262A8BDB278}" dt="2026-04-09T09:33:58.826" v="65"/>
        <pc:sldMkLst>
          <pc:docMk/>
          <pc:sldMk cId="1728760932" sldId="1096"/>
        </pc:sldMkLst>
        <pc:spChg chg="add del">
          <ac:chgData name="LAMIAE BEZZAZ" userId="f9bc3cc0-8e1c-4944-afa8-b4b36bbf20e1" providerId="ADAL" clId="{212C29E4-1446-4D23-B93D-6262A8BDB278}" dt="2026-04-09T09:33:56.461" v="63"/>
          <ac:spMkLst>
            <pc:docMk/>
            <pc:sldMk cId="1728760932" sldId="1096"/>
            <ac:spMk id="18" creationId="{47C794D5-9F53-4583-857C-2939FD838CA4}"/>
          </ac:spMkLst>
        </pc:spChg>
        <pc:spChg chg="del">
          <ac:chgData name="LAMIAE BEZZAZ" userId="f9bc3cc0-8e1c-4944-afa8-b4b36bbf20e1" providerId="ADAL" clId="{212C29E4-1446-4D23-B93D-6262A8BDB278}" dt="2026-04-09T09:33:58.164" v="64" actId="478"/>
          <ac:spMkLst>
            <pc:docMk/>
            <pc:sldMk cId="1728760932" sldId="1096"/>
            <ac:spMk id="23" creationId="{62256ABC-F817-41D8-9190-54388640EF8C}"/>
          </ac:spMkLst>
        </pc:spChg>
        <pc:spChg chg="add">
          <ac:chgData name="LAMIAE BEZZAZ" userId="f9bc3cc0-8e1c-4944-afa8-b4b36bbf20e1" providerId="ADAL" clId="{212C29E4-1446-4D23-B93D-6262A8BDB278}" dt="2026-04-09T09:33:58.826" v="65"/>
          <ac:spMkLst>
            <pc:docMk/>
            <pc:sldMk cId="1728760932" sldId="1096"/>
            <ac:spMk id="24" creationId="{10664340-706A-4EE7-B321-9BDB87BF72BA}"/>
          </ac:spMkLst>
        </pc:spChg>
      </pc:sldChg>
      <pc:sldChg chg="addSp modSp modAnim">
        <pc:chgData name="LAMIAE BEZZAZ" userId="f9bc3cc0-8e1c-4944-afa8-b4b36bbf20e1" providerId="ADAL" clId="{212C29E4-1446-4D23-B93D-6262A8BDB278}" dt="2026-04-09T09:22:39.956" v="16"/>
        <pc:sldMkLst>
          <pc:docMk/>
          <pc:sldMk cId="1615047063" sldId="1098"/>
        </pc:sldMkLst>
        <pc:picChg chg="add mod">
          <ac:chgData name="LAMIAE BEZZAZ" userId="f9bc3cc0-8e1c-4944-afa8-b4b36bbf20e1" providerId="ADAL" clId="{212C29E4-1446-4D23-B93D-6262A8BDB278}" dt="2026-04-09T09:22:23.896" v="14" actId="1076"/>
          <ac:picMkLst>
            <pc:docMk/>
            <pc:sldMk cId="1615047063" sldId="1098"/>
            <ac:picMk id="2" creationId="{A8F898B8-5373-4C14-AD23-666BD3A7DE0F}"/>
          </ac:picMkLst>
        </pc:picChg>
      </pc:sldChg>
      <pc:sldChg chg="addSp delSp">
        <pc:chgData name="LAMIAE BEZZAZ" userId="f9bc3cc0-8e1c-4944-afa8-b4b36bbf20e1" providerId="ADAL" clId="{212C29E4-1446-4D23-B93D-6262A8BDB278}" dt="2026-04-09T09:35:11.895" v="92"/>
        <pc:sldMkLst>
          <pc:docMk/>
          <pc:sldMk cId="2751032243" sldId="1101"/>
        </pc:sldMkLst>
        <pc:grpChg chg="del">
          <ac:chgData name="LAMIAE BEZZAZ" userId="f9bc3cc0-8e1c-4944-afa8-b4b36bbf20e1" providerId="ADAL" clId="{212C29E4-1446-4D23-B93D-6262A8BDB278}" dt="2026-04-09T09:35:11.401" v="91" actId="478"/>
          <ac:grpSpMkLst>
            <pc:docMk/>
            <pc:sldMk cId="2751032243" sldId="1101"/>
            <ac:grpSpMk id="13" creationId="{4DBAFC9B-010B-4467-9419-1AA8E9EC379A}"/>
          </ac:grpSpMkLst>
        </pc:grpChg>
        <pc:grpChg chg="add">
          <ac:chgData name="LAMIAE BEZZAZ" userId="f9bc3cc0-8e1c-4944-afa8-b4b36bbf20e1" providerId="ADAL" clId="{212C29E4-1446-4D23-B93D-6262A8BDB278}" dt="2026-04-09T09:35:11.895" v="92"/>
          <ac:grpSpMkLst>
            <pc:docMk/>
            <pc:sldMk cId="2751032243" sldId="1101"/>
            <ac:grpSpMk id="14" creationId="{12CA1B9A-FC2F-45FD-A121-9F7F8E52D9A2}"/>
          </ac:grpSpMkLst>
        </pc:grpChg>
      </pc:sldChg>
      <pc:sldChg chg="modSp">
        <pc:chgData name="LAMIAE BEZZAZ" userId="f9bc3cc0-8e1c-4944-afa8-b4b36bbf20e1" providerId="ADAL" clId="{212C29E4-1446-4D23-B93D-6262A8BDB278}" dt="2026-04-09T09:44:36.985" v="391" actId="14100"/>
        <pc:sldMkLst>
          <pc:docMk/>
          <pc:sldMk cId="2853849696" sldId="1106"/>
        </pc:sldMkLst>
        <pc:spChg chg="mod">
          <ac:chgData name="LAMIAE BEZZAZ" userId="f9bc3cc0-8e1c-4944-afa8-b4b36bbf20e1" providerId="ADAL" clId="{212C29E4-1446-4D23-B93D-6262A8BDB278}" dt="2026-04-09T09:44:36.985" v="391" actId="14100"/>
          <ac:spMkLst>
            <pc:docMk/>
            <pc:sldMk cId="2853849696" sldId="1106"/>
            <ac:spMk id="3" creationId="{E5EEB8EC-DD00-1126-2DA5-CDF4DB73DB60}"/>
          </ac:spMkLst>
        </pc:spChg>
        <pc:spChg chg="mod">
          <ac:chgData name="LAMIAE BEZZAZ" userId="f9bc3cc0-8e1c-4944-afa8-b4b36bbf20e1" providerId="ADAL" clId="{212C29E4-1446-4D23-B93D-6262A8BDB278}" dt="2026-04-09T09:44:20.099" v="380" actId="14100"/>
          <ac:spMkLst>
            <pc:docMk/>
            <pc:sldMk cId="2853849696" sldId="1106"/>
            <ac:spMk id="5" creationId="{81CD15DE-969C-B895-3CD8-C2F1556B7545}"/>
          </ac:spMkLst>
        </pc:spChg>
        <pc:spChg chg="mod">
          <ac:chgData name="LAMIAE BEZZAZ" userId="f9bc3cc0-8e1c-4944-afa8-b4b36bbf20e1" providerId="ADAL" clId="{212C29E4-1446-4D23-B93D-6262A8BDB278}" dt="2026-04-09T09:44:08.349" v="372" actId="20577"/>
          <ac:spMkLst>
            <pc:docMk/>
            <pc:sldMk cId="2853849696" sldId="1106"/>
            <ac:spMk id="6" creationId="{36345E05-BB1F-4198-A083-2157E9106835}"/>
          </ac:spMkLst>
        </pc:spChg>
      </pc:sldChg>
      <pc:sldChg chg="modSp">
        <pc:chgData name="LAMIAE BEZZAZ" userId="f9bc3cc0-8e1c-4944-afa8-b4b36bbf20e1" providerId="ADAL" clId="{212C29E4-1446-4D23-B93D-6262A8BDB278}" dt="2026-04-09T09:59:55.397" v="707" actId="404"/>
        <pc:sldMkLst>
          <pc:docMk/>
          <pc:sldMk cId="614289174" sldId="1107"/>
        </pc:sldMkLst>
        <pc:spChg chg="mod">
          <ac:chgData name="LAMIAE BEZZAZ" userId="f9bc3cc0-8e1c-4944-afa8-b4b36bbf20e1" providerId="ADAL" clId="{212C29E4-1446-4D23-B93D-6262A8BDB278}" dt="2026-04-09T09:58:17.751" v="683" actId="20577"/>
          <ac:spMkLst>
            <pc:docMk/>
            <pc:sldMk cId="614289174" sldId="1107"/>
            <ac:spMk id="6" creationId="{2ACAECE2-E917-C09A-9B0E-1218059DF722}"/>
          </ac:spMkLst>
        </pc:spChg>
        <pc:spChg chg="mod">
          <ac:chgData name="LAMIAE BEZZAZ" userId="f9bc3cc0-8e1c-4944-afa8-b4b36bbf20e1" providerId="ADAL" clId="{212C29E4-1446-4D23-B93D-6262A8BDB278}" dt="2026-04-09T09:59:55.397" v="707" actId="404"/>
          <ac:spMkLst>
            <pc:docMk/>
            <pc:sldMk cId="614289174" sldId="1107"/>
            <ac:spMk id="14" creationId="{0359311F-26A2-62E3-FF7C-D1068B369BDD}"/>
          </ac:spMkLst>
        </pc:spChg>
        <pc:grpChg chg="mod">
          <ac:chgData name="LAMIAE BEZZAZ" userId="f9bc3cc0-8e1c-4944-afa8-b4b36bbf20e1" providerId="ADAL" clId="{212C29E4-1446-4D23-B93D-6262A8BDB278}" dt="2026-04-09T09:59:51.798" v="705"/>
          <ac:grpSpMkLst>
            <pc:docMk/>
            <pc:sldMk cId="614289174" sldId="1107"/>
            <ac:grpSpMk id="8" creationId="{69980387-9713-7EBE-4B57-31E8A2BE7145}"/>
          </ac:grpSpMkLst>
        </pc:grpChg>
      </pc:sldChg>
      <pc:sldChg chg="addSp delSp modSp">
        <pc:chgData name="LAMIAE BEZZAZ" userId="f9bc3cc0-8e1c-4944-afa8-b4b36bbf20e1" providerId="ADAL" clId="{212C29E4-1446-4D23-B93D-6262A8BDB278}" dt="2026-04-09T09:59:23.570" v="698" actId="20577"/>
        <pc:sldMkLst>
          <pc:docMk/>
          <pc:sldMk cId="1738781903" sldId="1108"/>
        </pc:sldMkLst>
        <pc:spChg chg="mod">
          <ac:chgData name="LAMIAE BEZZAZ" userId="f9bc3cc0-8e1c-4944-afa8-b4b36bbf20e1" providerId="ADAL" clId="{212C29E4-1446-4D23-B93D-6262A8BDB278}" dt="2026-04-09T09:59:23.570" v="698" actId="20577"/>
          <ac:spMkLst>
            <pc:docMk/>
            <pc:sldMk cId="1738781903" sldId="1108"/>
            <ac:spMk id="7" creationId="{283CC40E-63B7-FACF-4D75-E89B7508AEA1}"/>
          </ac:spMkLst>
        </pc:spChg>
        <pc:picChg chg="add mod modCrop">
          <ac:chgData name="LAMIAE BEZZAZ" userId="f9bc3cc0-8e1c-4944-afa8-b4b36bbf20e1" providerId="ADAL" clId="{212C29E4-1446-4D23-B93D-6262A8BDB278}" dt="2026-04-09T09:59:16.682" v="692" actId="732"/>
          <ac:picMkLst>
            <pc:docMk/>
            <pc:sldMk cId="1738781903" sldId="1108"/>
            <ac:picMk id="2" creationId="{E796C3EF-925A-481D-AACA-3B50E0151912}"/>
          </ac:picMkLst>
        </pc:picChg>
        <pc:picChg chg="del">
          <ac:chgData name="LAMIAE BEZZAZ" userId="f9bc3cc0-8e1c-4944-afa8-b4b36bbf20e1" providerId="ADAL" clId="{212C29E4-1446-4D23-B93D-6262A8BDB278}" dt="2026-04-09T09:58:26.834" v="688" actId="478"/>
          <ac:picMkLst>
            <pc:docMk/>
            <pc:sldMk cId="1738781903" sldId="1108"/>
            <ac:picMk id="4" creationId="{446BA83D-82FB-49B9-A77C-8B263B9FC0B2}"/>
          </ac:picMkLst>
        </pc:picChg>
      </pc:sldChg>
      <pc:sldChg chg="modSp">
        <pc:chgData name="LAMIAE BEZZAZ" userId="f9bc3cc0-8e1c-4944-afa8-b4b36bbf20e1" providerId="ADAL" clId="{212C29E4-1446-4D23-B93D-6262A8BDB278}" dt="2026-04-09T10:03:48.095" v="762" actId="20577"/>
        <pc:sldMkLst>
          <pc:docMk/>
          <pc:sldMk cId="2786958523" sldId="1110"/>
        </pc:sldMkLst>
        <pc:spChg chg="mod">
          <ac:chgData name="LAMIAE BEZZAZ" userId="f9bc3cc0-8e1c-4944-afa8-b4b36bbf20e1" providerId="ADAL" clId="{212C29E4-1446-4D23-B93D-6262A8BDB278}" dt="2026-04-09T10:03:48.095" v="762" actId="20577"/>
          <ac:spMkLst>
            <pc:docMk/>
            <pc:sldMk cId="2786958523" sldId="1110"/>
            <ac:spMk id="6" creationId="{3C229FE6-F14B-343D-2883-D6A13C9C6A41}"/>
          </ac:spMkLst>
        </pc:spChg>
        <pc:spChg chg="mod">
          <ac:chgData name="LAMIAE BEZZAZ" userId="f9bc3cc0-8e1c-4944-afa8-b4b36bbf20e1" providerId="ADAL" clId="{212C29E4-1446-4D23-B93D-6262A8BDB278}" dt="2026-04-09T10:00:12.865" v="712" actId="20577"/>
          <ac:spMkLst>
            <pc:docMk/>
            <pc:sldMk cId="2786958523" sldId="1110"/>
            <ac:spMk id="11" creationId="{1F034285-2327-FA8F-9881-FB93593B1EB7}"/>
          </ac:spMkLst>
        </pc:spChg>
      </pc:sldChg>
      <pc:sldChg chg="modSp">
        <pc:chgData name="LAMIAE BEZZAZ" userId="f9bc3cc0-8e1c-4944-afa8-b4b36bbf20e1" providerId="ADAL" clId="{212C29E4-1446-4D23-B93D-6262A8BDB278}" dt="2026-04-09T10:00:22.865" v="714" actId="20577"/>
        <pc:sldMkLst>
          <pc:docMk/>
          <pc:sldMk cId="1665302316" sldId="1111"/>
        </pc:sldMkLst>
        <pc:spChg chg="mod">
          <ac:chgData name="LAMIAE BEZZAZ" userId="f9bc3cc0-8e1c-4944-afa8-b4b36bbf20e1" providerId="ADAL" clId="{212C29E4-1446-4D23-B93D-6262A8BDB278}" dt="2026-04-09T10:00:22.865" v="714" actId="20577"/>
          <ac:spMkLst>
            <pc:docMk/>
            <pc:sldMk cId="1665302316" sldId="1111"/>
            <ac:spMk id="12" creationId="{FACED4B0-5693-4999-A8D2-428A75D064EC}"/>
          </ac:spMkLst>
        </pc:spChg>
        <pc:grpChg chg="mod">
          <ac:chgData name="LAMIAE BEZZAZ" userId="f9bc3cc0-8e1c-4944-afa8-b4b36bbf20e1" providerId="ADAL" clId="{212C29E4-1446-4D23-B93D-6262A8BDB278}" dt="2026-04-09T10:00:21.682" v="713"/>
          <ac:grpSpMkLst>
            <pc:docMk/>
            <pc:sldMk cId="1665302316" sldId="1111"/>
            <ac:grpSpMk id="10" creationId="{FD58AAEF-EAC3-4816-BEB5-925410051502}"/>
          </ac:grpSpMkLst>
        </pc:grpChg>
      </pc:sldChg>
      <pc:sldChg chg="addSp delSp modSp">
        <pc:chgData name="LAMIAE BEZZAZ" userId="f9bc3cc0-8e1c-4944-afa8-b4b36bbf20e1" providerId="ADAL" clId="{212C29E4-1446-4D23-B93D-6262A8BDB278}" dt="2026-04-09T09:44:01.349" v="365" actId="14100"/>
        <pc:sldMkLst>
          <pc:docMk/>
          <pc:sldMk cId="946675048" sldId="1112"/>
        </pc:sldMkLst>
        <pc:spChg chg="del">
          <ac:chgData name="LAMIAE BEZZAZ" userId="f9bc3cc0-8e1c-4944-afa8-b4b36bbf20e1" providerId="ADAL" clId="{212C29E4-1446-4D23-B93D-6262A8BDB278}" dt="2026-04-09T09:43:20.923" v="332" actId="478"/>
          <ac:spMkLst>
            <pc:docMk/>
            <pc:sldMk cId="946675048" sldId="1112"/>
            <ac:spMk id="3" creationId="{9714447C-7A51-57DB-3B58-176FAAF381B5}"/>
          </ac:spMkLst>
        </pc:spChg>
        <pc:spChg chg="mod">
          <ac:chgData name="LAMIAE BEZZAZ" userId="f9bc3cc0-8e1c-4944-afa8-b4b36bbf20e1" providerId="ADAL" clId="{212C29E4-1446-4D23-B93D-6262A8BDB278}" dt="2026-04-09T09:43:40.583" v="344" actId="20577"/>
          <ac:spMkLst>
            <pc:docMk/>
            <pc:sldMk cId="946675048" sldId="1112"/>
            <ac:spMk id="6" creationId="{4D571A59-6FD9-492B-13AE-0E5009724167}"/>
          </ac:spMkLst>
        </pc:spChg>
        <pc:spChg chg="add del">
          <ac:chgData name="LAMIAE BEZZAZ" userId="f9bc3cc0-8e1c-4944-afa8-b4b36bbf20e1" providerId="ADAL" clId="{212C29E4-1446-4D23-B93D-6262A8BDB278}" dt="2026-04-09T09:43:23.383" v="334"/>
          <ac:spMkLst>
            <pc:docMk/>
            <pc:sldMk cId="946675048" sldId="1112"/>
            <ac:spMk id="8" creationId="{7E33C7EA-A922-4D6C-9AA1-6605BDDA94AB}"/>
          </ac:spMkLst>
        </pc:spChg>
        <pc:spChg chg="add del">
          <ac:chgData name="LAMIAE BEZZAZ" userId="f9bc3cc0-8e1c-4944-afa8-b4b36bbf20e1" providerId="ADAL" clId="{212C29E4-1446-4D23-B93D-6262A8BDB278}" dt="2026-04-09T09:43:23.383" v="334"/>
          <ac:spMkLst>
            <pc:docMk/>
            <pc:sldMk cId="946675048" sldId="1112"/>
            <ac:spMk id="9" creationId="{EA91A92A-00B5-4E12-BC09-39C13F6CA647}"/>
          </ac:spMkLst>
        </pc:spChg>
        <pc:spChg chg="add del">
          <ac:chgData name="LAMIAE BEZZAZ" userId="f9bc3cc0-8e1c-4944-afa8-b4b36bbf20e1" providerId="ADAL" clId="{212C29E4-1446-4D23-B93D-6262A8BDB278}" dt="2026-04-09T09:43:23.383" v="334"/>
          <ac:spMkLst>
            <pc:docMk/>
            <pc:sldMk cId="946675048" sldId="1112"/>
            <ac:spMk id="10" creationId="{B6EE19D7-8C1A-4A73-A867-210727244CFE}"/>
          </ac:spMkLst>
        </pc:spChg>
        <pc:spChg chg="add mod">
          <ac:chgData name="LAMIAE BEZZAZ" userId="f9bc3cc0-8e1c-4944-afa8-b4b36bbf20e1" providerId="ADAL" clId="{212C29E4-1446-4D23-B93D-6262A8BDB278}" dt="2026-04-09T09:43:56.082" v="356" actId="14100"/>
          <ac:spMkLst>
            <pc:docMk/>
            <pc:sldMk cId="946675048" sldId="1112"/>
            <ac:spMk id="11" creationId="{86A98294-0F08-4C01-ABDB-45A9E068A696}"/>
          </ac:spMkLst>
        </pc:spChg>
        <pc:spChg chg="add mod">
          <ac:chgData name="LAMIAE BEZZAZ" userId="f9bc3cc0-8e1c-4944-afa8-b4b36bbf20e1" providerId="ADAL" clId="{212C29E4-1446-4D23-B93D-6262A8BDB278}" dt="2026-04-09T09:44:01.349" v="365" actId="14100"/>
          <ac:spMkLst>
            <pc:docMk/>
            <pc:sldMk cId="946675048" sldId="1112"/>
            <ac:spMk id="12" creationId="{E604B354-C36C-490D-B8D9-930CDB00CF31}"/>
          </ac:spMkLst>
        </pc:spChg>
      </pc:sldChg>
      <pc:sldChg chg="modSp">
        <pc:chgData name="LAMIAE BEZZAZ" userId="f9bc3cc0-8e1c-4944-afa8-b4b36bbf20e1" providerId="ADAL" clId="{212C29E4-1446-4D23-B93D-6262A8BDB278}" dt="2026-04-09T09:47:17.379" v="546" actId="14100"/>
        <pc:sldMkLst>
          <pc:docMk/>
          <pc:sldMk cId="1202909788" sldId="1114"/>
        </pc:sldMkLst>
        <pc:spChg chg="mod">
          <ac:chgData name="LAMIAE BEZZAZ" userId="f9bc3cc0-8e1c-4944-afa8-b4b36bbf20e1" providerId="ADAL" clId="{212C29E4-1446-4D23-B93D-6262A8BDB278}" dt="2026-04-09T09:47:17.379" v="546" actId="14100"/>
          <ac:spMkLst>
            <pc:docMk/>
            <pc:sldMk cId="1202909788" sldId="1114"/>
            <ac:spMk id="3" creationId="{E5FD1942-2E59-373D-6071-7E41CC03329B}"/>
          </ac:spMkLst>
        </pc:spChg>
        <pc:spChg chg="mod">
          <ac:chgData name="LAMIAE BEZZAZ" userId="f9bc3cc0-8e1c-4944-afa8-b4b36bbf20e1" providerId="ADAL" clId="{212C29E4-1446-4D23-B93D-6262A8BDB278}" dt="2026-04-09T09:46:36.130" v="497" actId="20577"/>
          <ac:spMkLst>
            <pc:docMk/>
            <pc:sldMk cId="1202909788" sldId="1114"/>
            <ac:spMk id="6" creationId="{CBDE64BF-7B18-C7B4-7F79-EB899316A021}"/>
          </ac:spMkLst>
        </pc:spChg>
        <pc:spChg chg="mod">
          <ac:chgData name="LAMIAE BEZZAZ" userId="f9bc3cc0-8e1c-4944-afa8-b4b36bbf20e1" providerId="ADAL" clId="{212C29E4-1446-4D23-B93D-6262A8BDB278}" dt="2026-04-09T09:47:07.953" v="519" actId="1076"/>
          <ac:spMkLst>
            <pc:docMk/>
            <pc:sldMk cId="1202909788" sldId="1114"/>
            <ac:spMk id="7" creationId="{6B8E928C-8D1D-4BEA-BA06-03D3EBB63522}"/>
          </ac:spMkLst>
        </pc:spChg>
      </pc:sldChg>
      <pc:sldChg chg="modSp ord">
        <pc:chgData name="LAMIAE BEZZAZ" userId="f9bc3cc0-8e1c-4944-afa8-b4b36bbf20e1" providerId="ADAL" clId="{212C29E4-1446-4D23-B93D-6262A8BDB278}" dt="2026-04-09T09:46:05.796" v="484"/>
        <pc:sldMkLst>
          <pc:docMk/>
          <pc:sldMk cId="3416693778" sldId="1115"/>
        </pc:sldMkLst>
        <pc:spChg chg="mod">
          <ac:chgData name="LAMIAE BEZZAZ" userId="f9bc3cc0-8e1c-4944-afa8-b4b36bbf20e1" providerId="ADAL" clId="{212C29E4-1446-4D23-B93D-6262A8BDB278}" dt="2026-04-09T09:45:41.297" v="440" actId="1076"/>
          <ac:spMkLst>
            <pc:docMk/>
            <pc:sldMk cId="3416693778" sldId="1115"/>
            <ac:spMk id="6" creationId="{78E3064D-FA6C-23D3-069A-E690F644D710}"/>
          </ac:spMkLst>
        </pc:spChg>
        <pc:spChg chg="mod">
          <ac:chgData name="LAMIAE BEZZAZ" userId="f9bc3cc0-8e1c-4944-afa8-b4b36bbf20e1" providerId="ADAL" clId="{212C29E4-1446-4D23-B93D-6262A8BDB278}" dt="2026-04-09T09:45:59.463" v="483" actId="14100"/>
          <ac:spMkLst>
            <pc:docMk/>
            <pc:sldMk cId="3416693778" sldId="1115"/>
            <ac:spMk id="9" creationId="{F6EC91D6-4DC0-4C4F-8289-2B54E23E9DED}"/>
          </ac:spMkLst>
        </pc:spChg>
        <pc:spChg chg="mod">
          <ac:chgData name="LAMIAE BEZZAZ" userId="f9bc3cc0-8e1c-4944-afa8-b4b36bbf20e1" providerId="ADAL" clId="{212C29E4-1446-4D23-B93D-6262A8BDB278}" dt="2026-04-09T09:45:51.514" v="469" actId="14100"/>
          <ac:spMkLst>
            <pc:docMk/>
            <pc:sldMk cId="3416693778" sldId="1115"/>
            <ac:spMk id="10" creationId="{F54F81A2-9B1D-4AA3-92C4-EB1B45EB7D81}"/>
          </ac:spMkLst>
        </pc:spChg>
      </pc:sldChg>
      <pc:sldChg chg="modSp ord">
        <pc:chgData name="LAMIAE BEZZAZ" userId="f9bc3cc0-8e1c-4944-afa8-b4b36bbf20e1" providerId="ADAL" clId="{212C29E4-1446-4D23-B93D-6262A8BDB278}" dt="2026-04-09T09:46:25.229" v="489"/>
        <pc:sldMkLst>
          <pc:docMk/>
          <pc:sldMk cId="375336745" sldId="1116"/>
        </pc:sldMkLst>
        <pc:spChg chg="mod">
          <ac:chgData name="LAMIAE BEZZAZ" userId="f9bc3cc0-8e1c-4944-afa8-b4b36bbf20e1" providerId="ADAL" clId="{212C29E4-1446-4D23-B93D-6262A8BDB278}" dt="2026-04-09T09:46:17.866" v="487" actId="20577"/>
          <ac:spMkLst>
            <pc:docMk/>
            <pc:sldMk cId="375336745" sldId="1116"/>
            <ac:spMk id="6" creationId="{25CB6CB7-464D-0EFE-509A-47D4198CEE52}"/>
          </ac:spMkLst>
        </pc:spChg>
      </pc:sldChg>
      <pc:sldChg chg="modSp">
        <pc:chgData name="LAMIAE BEZZAZ" userId="f9bc3cc0-8e1c-4944-afa8-b4b36bbf20e1" providerId="ADAL" clId="{212C29E4-1446-4D23-B93D-6262A8BDB278}" dt="2026-04-09T09:20:59.179" v="9"/>
        <pc:sldMkLst>
          <pc:docMk/>
          <pc:sldMk cId="3483454088" sldId="1119"/>
        </pc:sldMkLst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3483454088" sldId="1119"/>
            <ac:spMk id="6" creationId="{9EBA7426-5DCB-54A5-FABE-A5835849FC4C}"/>
          </ac:spMkLst>
        </pc:spChg>
      </pc:sldChg>
      <pc:sldChg chg="modSp">
        <pc:chgData name="LAMIAE BEZZAZ" userId="f9bc3cc0-8e1c-4944-afa8-b4b36bbf20e1" providerId="ADAL" clId="{212C29E4-1446-4D23-B93D-6262A8BDB278}" dt="2026-04-09T10:00:04.631" v="710" actId="404"/>
        <pc:sldMkLst>
          <pc:docMk/>
          <pc:sldMk cId="1028714181" sldId="1121"/>
        </pc:sldMkLst>
        <pc:spChg chg="mod">
          <ac:chgData name="LAMIAE BEZZAZ" userId="f9bc3cc0-8e1c-4944-afa8-b4b36bbf20e1" providerId="ADAL" clId="{212C29E4-1446-4D23-B93D-6262A8BDB278}" dt="2026-04-09T10:00:04.631" v="710" actId="404"/>
          <ac:spMkLst>
            <pc:docMk/>
            <pc:sldMk cId="1028714181" sldId="1121"/>
            <ac:spMk id="18" creationId="{6F4B6B9A-0ABB-439F-BDE8-F3AC12061449}"/>
          </ac:spMkLst>
        </pc:spChg>
      </pc:sldChg>
      <pc:sldChg chg="addSp modSp">
        <pc:chgData name="LAMIAE BEZZAZ" userId="f9bc3cc0-8e1c-4944-afa8-b4b36bbf20e1" providerId="ADAL" clId="{212C29E4-1446-4D23-B93D-6262A8BDB278}" dt="2026-04-09T10:01:16.296" v="719" actId="167"/>
        <pc:sldMkLst>
          <pc:docMk/>
          <pc:sldMk cId="2260547945" sldId="1122"/>
        </pc:sldMkLst>
        <pc:spChg chg="mod">
          <ac:chgData name="LAMIAE BEZZAZ" userId="f9bc3cc0-8e1c-4944-afa8-b4b36bbf20e1" providerId="ADAL" clId="{212C29E4-1446-4D23-B93D-6262A8BDB278}" dt="2026-04-09T10:01:11.997" v="718" actId="20577"/>
          <ac:spMkLst>
            <pc:docMk/>
            <pc:sldMk cId="2260547945" sldId="1122"/>
            <ac:spMk id="13" creationId="{4CDD66ED-4C95-FB1D-57A1-15D932035699}"/>
          </ac:spMkLst>
        </pc:spChg>
        <pc:picChg chg="add mod ord">
          <ac:chgData name="LAMIAE BEZZAZ" userId="f9bc3cc0-8e1c-4944-afa8-b4b36bbf20e1" providerId="ADAL" clId="{212C29E4-1446-4D23-B93D-6262A8BDB278}" dt="2026-04-09T10:01:16.296" v="719" actId="167"/>
          <ac:picMkLst>
            <pc:docMk/>
            <pc:sldMk cId="2260547945" sldId="1122"/>
            <ac:picMk id="3" creationId="{F7B87AF5-0AC5-4086-8997-42B90F43F081}"/>
          </ac:picMkLst>
        </pc:picChg>
      </pc:sldChg>
      <pc:sldChg chg="addSp delSp modSp">
        <pc:chgData name="LAMIAE BEZZAZ" userId="f9bc3cc0-8e1c-4944-afa8-b4b36bbf20e1" providerId="ADAL" clId="{212C29E4-1446-4D23-B93D-6262A8BDB278}" dt="2026-04-09T10:01:51.663" v="729"/>
        <pc:sldMkLst>
          <pc:docMk/>
          <pc:sldMk cId="403251636" sldId="1123"/>
        </pc:sldMkLst>
        <pc:picChg chg="del">
          <ac:chgData name="LAMIAE BEZZAZ" userId="f9bc3cc0-8e1c-4944-afa8-b4b36bbf20e1" providerId="ADAL" clId="{212C29E4-1446-4D23-B93D-6262A8BDB278}" dt="2026-04-09T10:01:19.947" v="720" actId="478"/>
          <ac:picMkLst>
            <pc:docMk/>
            <pc:sldMk cId="403251636" sldId="1123"/>
            <ac:picMk id="2" creationId="{2E86F98F-91DB-4815-93F2-C9343907F00B}"/>
          </ac:picMkLst>
        </pc:picChg>
        <pc:picChg chg="add mod ord modCrop">
          <ac:chgData name="LAMIAE BEZZAZ" userId="f9bc3cc0-8e1c-4944-afa8-b4b36bbf20e1" providerId="ADAL" clId="{212C29E4-1446-4D23-B93D-6262A8BDB278}" dt="2026-04-09T10:01:51.663" v="729"/>
          <ac:picMkLst>
            <pc:docMk/>
            <pc:sldMk cId="403251636" sldId="1123"/>
            <ac:picMk id="5" creationId="{9C1BDFCA-89C9-4BAD-AC7D-3B3511BA6742}"/>
          </ac:picMkLst>
        </pc:picChg>
      </pc:sldChg>
      <pc:sldChg chg="addSp delSp modSp">
        <pc:chgData name="LAMIAE BEZZAZ" userId="f9bc3cc0-8e1c-4944-afa8-b4b36bbf20e1" providerId="ADAL" clId="{212C29E4-1446-4D23-B93D-6262A8BDB278}" dt="2026-04-09T09:56:40.669" v="664" actId="1076"/>
        <pc:sldMkLst>
          <pc:docMk/>
          <pc:sldMk cId="1823551225" sldId="1127"/>
        </pc:sldMkLst>
        <pc:spChg chg="mod">
          <ac:chgData name="LAMIAE BEZZAZ" userId="f9bc3cc0-8e1c-4944-afa8-b4b36bbf20e1" providerId="ADAL" clId="{212C29E4-1446-4D23-B93D-6262A8BDB278}" dt="2026-04-09T09:41:15.968" v="193" actId="14100"/>
          <ac:spMkLst>
            <pc:docMk/>
            <pc:sldMk cId="1823551225" sldId="1127"/>
            <ac:spMk id="9" creationId="{3FB5BDD8-4656-4C5A-831A-7ED40F36EB21}"/>
          </ac:spMkLst>
        </pc:spChg>
        <pc:spChg chg="mod">
          <ac:chgData name="LAMIAE BEZZAZ" userId="f9bc3cc0-8e1c-4944-afa8-b4b36bbf20e1" providerId="ADAL" clId="{212C29E4-1446-4D23-B93D-6262A8BDB278}" dt="2026-04-09T09:56:18.052" v="660" actId="1076"/>
          <ac:spMkLst>
            <pc:docMk/>
            <pc:sldMk cId="1823551225" sldId="1127"/>
            <ac:spMk id="10" creationId="{4B899F33-E2DC-4214-B05E-CB93BE04BE7C}"/>
          </ac:spMkLst>
        </pc:spChg>
        <pc:spChg chg="del mod">
          <ac:chgData name="LAMIAE BEZZAZ" userId="f9bc3cc0-8e1c-4944-afa8-b4b36bbf20e1" providerId="ADAL" clId="{212C29E4-1446-4D23-B93D-6262A8BDB278}" dt="2026-04-09T09:55:05.735" v="641" actId="478"/>
          <ac:spMkLst>
            <pc:docMk/>
            <pc:sldMk cId="1823551225" sldId="1127"/>
            <ac:spMk id="12" creationId="{81D62F92-865E-48CE-8017-25EB22DBA20A}"/>
          </ac:spMkLst>
        </pc:spChg>
        <pc:spChg chg="del mod">
          <ac:chgData name="LAMIAE BEZZAZ" userId="f9bc3cc0-8e1c-4944-afa8-b4b36bbf20e1" providerId="ADAL" clId="{212C29E4-1446-4D23-B93D-6262A8BDB278}" dt="2026-04-09T09:55:07.053" v="642" actId="478"/>
          <ac:spMkLst>
            <pc:docMk/>
            <pc:sldMk cId="1823551225" sldId="1127"/>
            <ac:spMk id="17" creationId="{83CD635F-4456-44EA-BD37-5B5AFC3DBCCA}"/>
          </ac:spMkLst>
        </pc:spChg>
        <pc:spChg chg="mod">
          <ac:chgData name="LAMIAE BEZZAZ" userId="f9bc3cc0-8e1c-4944-afa8-b4b36bbf20e1" providerId="ADAL" clId="{212C29E4-1446-4D23-B93D-6262A8BDB278}" dt="2026-04-09T09:56:07.969" v="657" actId="1076"/>
          <ac:spMkLst>
            <pc:docMk/>
            <pc:sldMk cId="1823551225" sldId="1127"/>
            <ac:spMk id="18" creationId="{E136B862-8F8C-4608-97D4-E7CDF3733E20}"/>
          </ac:spMkLst>
        </pc:spChg>
        <pc:spChg chg="mod ord">
          <ac:chgData name="LAMIAE BEZZAZ" userId="f9bc3cc0-8e1c-4944-afa8-b4b36bbf20e1" providerId="ADAL" clId="{212C29E4-1446-4D23-B93D-6262A8BDB278}" dt="2026-04-09T09:55:33.753" v="646" actId="1076"/>
          <ac:spMkLst>
            <pc:docMk/>
            <pc:sldMk cId="1823551225" sldId="1127"/>
            <ac:spMk id="19" creationId="{6963DAD0-7A18-4A59-BC87-C387B5279243}"/>
          </ac:spMkLst>
        </pc:spChg>
        <pc:spChg chg="del mod">
          <ac:chgData name="LAMIAE BEZZAZ" userId="f9bc3cc0-8e1c-4944-afa8-b4b36bbf20e1" providerId="ADAL" clId="{212C29E4-1446-4D23-B93D-6262A8BDB278}" dt="2026-04-09T09:55:09.954" v="643" actId="478"/>
          <ac:spMkLst>
            <pc:docMk/>
            <pc:sldMk cId="1823551225" sldId="1127"/>
            <ac:spMk id="20" creationId="{83AA0BAE-AA69-4104-A2DE-C6B3EC15C599}"/>
          </ac:spMkLst>
        </pc:spChg>
        <pc:spChg chg="mod">
          <ac:chgData name="LAMIAE BEZZAZ" userId="f9bc3cc0-8e1c-4944-afa8-b4b36bbf20e1" providerId="ADAL" clId="{212C29E4-1446-4D23-B93D-6262A8BDB278}" dt="2026-04-09T09:56:40.669" v="664" actId="1076"/>
          <ac:spMkLst>
            <pc:docMk/>
            <pc:sldMk cId="1823551225" sldId="1127"/>
            <ac:spMk id="21" creationId="{6D7A57AE-532F-4C52-9BFE-5A3F632E1FCD}"/>
          </ac:spMkLst>
        </pc:spChg>
        <pc:spChg chg="add del mod">
          <ac:chgData name="LAMIAE BEZZAZ" userId="f9bc3cc0-8e1c-4944-afa8-b4b36bbf20e1" providerId="ADAL" clId="{212C29E4-1446-4D23-B93D-6262A8BDB278}" dt="2026-04-09T09:55:46.470" v="652" actId="478"/>
          <ac:spMkLst>
            <pc:docMk/>
            <pc:sldMk cId="1823551225" sldId="1127"/>
            <ac:spMk id="22" creationId="{CE9C2EC5-1F93-49E7-9523-18A6ACF1170C}"/>
          </ac:spMkLst>
        </pc:spChg>
        <pc:spChg chg="add del mod">
          <ac:chgData name="LAMIAE BEZZAZ" userId="f9bc3cc0-8e1c-4944-afa8-b4b36bbf20e1" providerId="ADAL" clId="{212C29E4-1446-4D23-B93D-6262A8BDB278}" dt="2026-04-09T09:55:48.289" v="653" actId="478"/>
          <ac:spMkLst>
            <pc:docMk/>
            <pc:sldMk cId="1823551225" sldId="1127"/>
            <ac:spMk id="23" creationId="{BFC04226-6F96-4D09-B67D-F1B300DC3AC4}"/>
          </ac:spMkLst>
        </pc:spChg>
        <pc:spChg chg="mod">
          <ac:chgData name="LAMIAE BEZZAZ" userId="f9bc3cc0-8e1c-4944-afa8-b4b36bbf20e1" providerId="ADAL" clId="{212C29E4-1446-4D23-B93D-6262A8BDB278}" dt="2026-04-09T09:42:17.817" v="246" actId="14100"/>
          <ac:spMkLst>
            <pc:docMk/>
            <pc:sldMk cId="1823551225" sldId="1127"/>
            <ac:spMk id="24" creationId="{DF5DC603-56CE-4075-819A-EDAAA11E7915}"/>
          </ac:spMkLst>
        </pc:spChg>
        <pc:spChg chg="del mod">
          <ac:chgData name="LAMIAE BEZZAZ" userId="f9bc3cc0-8e1c-4944-afa8-b4b36bbf20e1" providerId="ADAL" clId="{212C29E4-1446-4D23-B93D-6262A8BDB278}" dt="2026-04-09T09:55:04.121" v="640" actId="478"/>
          <ac:spMkLst>
            <pc:docMk/>
            <pc:sldMk cId="1823551225" sldId="1127"/>
            <ac:spMk id="25" creationId="{AFD2DEBC-5AC8-4ECA-BA7B-DFAB1942708D}"/>
          </ac:spMkLst>
        </pc:spChg>
        <pc:spChg chg="mod">
          <ac:chgData name="LAMIAE BEZZAZ" userId="f9bc3cc0-8e1c-4944-afa8-b4b36bbf20e1" providerId="ADAL" clId="{212C29E4-1446-4D23-B93D-6262A8BDB278}" dt="2026-04-09T09:40:43.653" v="174" actId="14100"/>
          <ac:spMkLst>
            <pc:docMk/>
            <pc:sldMk cId="1823551225" sldId="1127"/>
            <ac:spMk id="26" creationId="{8FD66C34-84D7-4509-8B26-D77F32F29074}"/>
          </ac:spMkLst>
        </pc:spChg>
        <pc:spChg chg="mod">
          <ac:chgData name="LAMIAE BEZZAZ" userId="f9bc3cc0-8e1c-4944-afa8-b4b36bbf20e1" providerId="ADAL" clId="{212C29E4-1446-4D23-B93D-6262A8BDB278}" dt="2026-04-09T09:41:50.484" v="231" actId="14100"/>
          <ac:spMkLst>
            <pc:docMk/>
            <pc:sldMk cId="1823551225" sldId="1127"/>
            <ac:spMk id="27" creationId="{A9CABE4C-ECA8-4F35-A0EA-F61A15EEB850}"/>
          </ac:spMkLst>
        </pc:spChg>
        <pc:spChg chg="del mod">
          <ac:chgData name="LAMIAE BEZZAZ" userId="f9bc3cc0-8e1c-4944-afa8-b4b36bbf20e1" providerId="ADAL" clId="{212C29E4-1446-4D23-B93D-6262A8BDB278}" dt="2026-04-09T09:41:43.537" v="212" actId="478"/>
          <ac:spMkLst>
            <pc:docMk/>
            <pc:sldMk cId="1823551225" sldId="1127"/>
            <ac:spMk id="28" creationId="{5925353C-5298-4EC2-ADA3-F6432493D616}"/>
          </ac:spMkLst>
        </pc:spChg>
        <pc:spChg chg="mod">
          <ac:chgData name="LAMIAE BEZZAZ" userId="f9bc3cc0-8e1c-4944-afa8-b4b36bbf20e1" providerId="ADAL" clId="{212C29E4-1446-4D23-B93D-6262A8BDB278}" dt="2026-04-09T09:41:24.018" v="211" actId="14100"/>
          <ac:spMkLst>
            <pc:docMk/>
            <pc:sldMk cId="1823551225" sldId="1127"/>
            <ac:spMk id="29" creationId="{F22D03B3-2E8B-4C94-A739-0B9B9FF3A261}"/>
          </ac:spMkLst>
        </pc:spChg>
        <pc:spChg chg="mod">
          <ac:chgData name="LAMIAE BEZZAZ" userId="f9bc3cc0-8e1c-4944-afa8-b4b36bbf20e1" providerId="ADAL" clId="{212C29E4-1446-4D23-B93D-6262A8BDB278}" dt="2026-04-09T09:56:34.495" v="663" actId="14100"/>
          <ac:spMkLst>
            <pc:docMk/>
            <pc:sldMk cId="1823551225" sldId="1127"/>
            <ac:spMk id="30" creationId="{1D0D3089-C66F-4F46-BC0C-34BBC949A093}"/>
          </ac:spMkLst>
        </pc:spChg>
        <pc:spChg chg="del mod">
          <ac:chgData name="LAMIAE BEZZAZ" userId="f9bc3cc0-8e1c-4944-afa8-b4b36bbf20e1" providerId="ADAL" clId="{212C29E4-1446-4D23-B93D-6262A8BDB278}" dt="2026-04-09T09:43:04.436" v="331" actId="478"/>
          <ac:spMkLst>
            <pc:docMk/>
            <pc:sldMk cId="1823551225" sldId="1127"/>
            <ac:spMk id="31" creationId="{C2000698-05DB-4740-A801-6C8D3053D097}"/>
          </ac:spMkLst>
        </pc:spChg>
      </pc:sldChg>
      <pc:sldChg chg="del">
        <pc:chgData name="LAMIAE BEZZAZ" userId="f9bc3cc0-8e1c-4944-afa8-b4b36bbf20e1" providerId="ADAL" clId="{212C29E4-1446-4D23-B93D-6262A8BDB278}" dt="2026-04-09T09:19:52.897" v="7" actId="47"/>
        <pc:sldMkLst>
          <pc:docMk/>
          <pc:sldMk cId="3960596053" sldId="1131"/>
        </pc:sldMkLst>
      </pc:sldChg>
      <pc:sldChg chg="del">
        <pc:chgData name="LAMIAE BEZZAZ" userId="f9bc3cc0-8e1c-4944-afa8-b4b36bbf20e1" providerId="ADAL" clId="{212C29E4-1446-4D23-B93D-6262A8BDB278}" dt="2026-04-09T09:30:51.561" v="18" actId="47"/>
        <pc:sldMkLst>
          <pc:docMk/>
          <pc:sldMk cId="4047274830" sldId="1134"/>
        </pc:sldMkLst>
      </pc:sldChg>
      <pc:sldChg chg="modSp">
        <pc:chgData name="LAMIAE BEZZAZ" userId="f9bc3cc0-8e1c-4944-afa8-b4b36bbf20e1" providerId="ADAL" clId="{212C29E4-1446-4D23-B93D-6262A8BDB278}" dt="2026-04-09T09:54:51.437" v="638" actId="20577"/>
        <pc:sldMkLst>
          <pc:docMk/>
          <pc:sldMk cId="1438087986" sldId="1135"/>
        </pc:sldMkLst>
        <pc:spChg chg="mod">
          <ac:chgData name="LAMIAE BEZZAZ" userId="f9bc3cc0-8e1c-4944-afa8-b4b36bbf20e1" providerId="ADAL" clId="{212C29E4-1446-4D23-B93D-6262A8BDB278}" dt="2026-04-09T09:20:59.179" v="9"/>
          <ac:spMkLst>
            <pc:docMk/>
            <pc:sldMk cId="1438087986" sldId="1135"/>
            <ac:spMk id="2" creationId="{65F7350E-918A-08FA-B97D-5470D98FC529}"/>
          </ac:spMkLst>
        </pc:spChg>
        <pc:spChg chg="mod">
          <ac:chgData name="LAMIAE BEZZAZ" userId="f9bc3cc0-8e1c-4944-afa8-b4b36bbf20e1" providerId="ADAL" clId="{212C29E4-1446-4D23-B93D-6262A8BDB278}" dt="2026-04-09T09:54:51.437" v="638" actId="20577"/>
          <ac:spMkLst>
            <pc:docMk/>
            <pc:sldMk cId="1438087986" sldId="1135"/>
            <ac:spMk id="9" creationId="{BE6BCFF3-707F-4E4A-8810-4FF45C97EF2C}"/>
          </ac:spMkLst>
        </pc:spChg>
      </pc:sldChg>
      <pc:sldChg chg="modSp">
        <pc:chgData name="LAMIAE BEZZAZ" userId="f9bc3cc0-8e1c-4944-afa8-b4b36bbf20e1" providerId="ADAL" clId="{212C29E4-1446-4D23-B93D-6262A8BDB278}" dt="2026-04-09T09:45:06.833" v="429" actId="1076"/>
        <pc:sldMkLst>
          <pc:docMk/>
          <pc:sldMk cId="4153535268" sldId="1136"/>
        </pc:sldMkLst>
        <pc:spChg chg="mod">
          <ac:chgData name="LAMIAE BEZZAZ" userId="f9bc3cc0-8e1c-4944-afa8-b4b36bbf20e1" providerId="ADAL" clId="{212C29E4-1446-4D23-B93D-6262A8BDB278}" dt="2026-04-09T09:44:59.843" v="427" actId="14100"/>
          <ac:spMkLst>
            <pc:docMk/>
            <pc:sldMk cId="4153535268" sldId="1136"/>
            <ac:spMk id="3" creationId="{E5EEB8EC-DD00-1126-2DA5-CDF4DB73DB60}"/>
          </ac:spMkLst>
        </pc:spChg>
        <pc:spChg chg="mod">
          <ac:chgData name="LAMIAE BEZZAZ" userId="f9bc3cc0-8e1c-4944-afa8-b4b36bbf20e1" providerId="ADAL" clId="{212C29E4-1446-4D23-B93D-6262A8BDB278}" dt="2026-04-09T09:45:06.833" v="429" actId="1076"/>
          <ac:spMkLst>
            <pc:docMk/>
            <pc:sldMk cId="4153535268" sldId="1136"/>
            <ac:spMk id="5" creationId="{81CD15DE-969C-B895-3CD8-C2F1556B7545}"/>
          </ac:spMkLst>
        </pc:spChg>
        <pc:spChg chg="mod">
          <ac:chgData name="LAMIAE BEZZAZ" userId="f9bc3cc0-8e1c-4944-afa8-b4b36bbf20e1" providerId="ADAL" clId="{212C29E4-1446-4D23-B93D-6262A8BDB278}" dt="2026-04-09T09:45:03.890" v="428" actId="1076"/>
          <ac:spMkLst>
            <pc:docMk/>
            <pc:sldMk cId="4153535268" sldId="1136"/>
            <ac:spMk id="6" creationId="{36345E05-BB1F-4198-A083-2157E9106835}"/>
          </ac:spMkLst>
        </pc:spChg>
      </pc:sldChg>
      <pc:sldChg chg="modSp">
        <pc:chgData name="LAMIAE BEZZAZ" userId="f9bc3cc0-8e1c-4944-afa8-b4b36bbf20e1" providerId="ADAL" clId="{212C29E4-1446-4D23-B93D-6262A8BDB278}" dt="2026-04-09T09:47:42.566" v="577" actId="14100"/>
        <pc:sldMkLst>
          <pc:docMk/>
          <pc:sldMk cId="1436390283" sldId="1137"/>
        </pc:sldMkLst>
        <pc:spChg chg="mod">
          <ac:chgData name="LAMIAE BEZZAZ" userId="f9bc3cc0-8e1c-4944-afa8-b4b36bbf20e1" providerId="ADAL" clId="{212C29E4-1446-4D23-B93D-6262A8BDB278}" dt="2026-04-09T09:47:42.566" v="577" actId="14100"/>
          <ac:spMkLst>
            <pc:docMk/>
            <pc:sldMk cId="1436390283" sldId="1137"/>
            <ac:spMk id="3" creationId="{E5FD1942-2E59-373D-6071-7E41CC03329B}"/>
          </ac:spMkLst>
        </pc:spChg>
        <pc:spChg chg="mod">
          <ac:chgData name="LAMIAE BEZZAZ" userId="f9bc3cc0-8e1c-4944-afa8-b4b36bbf20e1" providerId="ADAL" clId="{212C29E4-1446-4D23-B93D-6262A8BDB278}" dt="2026-04-09T09:46:42.863" v="503" actId="20577"/>
          <ac:spMkLst>
            <pc:docMk/>
            <pc:sldMk cId="1436390283" sldId="1137"/>
            <ac:spMk id="6" creationId="{CBDE64BF-7B18-C7B4-7F79-EB899316A021}"/>
          </ac:spMkLst>
        </pc:spChg>
        <pc:spChg chg="mod">
          <ac:chgData name="LAMIAE BEZZAZ" userId="f9bc3cc0-8e1c-4944-afa8-b4b36bbf20e1" providerId="ADAL" clId="{212C29E4-1446-4D23-B93D-6262A8BDB278}" dt="2026-04-09T09:47:34.561" v="566" actId="14100"/>
          <ac:spMkLst>
            <pc:docMk/>
            <pc:sldMk cId="1436390283" sldId="1137"/>
            <ac:spMk id="7" creationId="{6B8E928C-8D1D-4BEA-BA06-03D3EBB63522}"/>
          </ac:spMkLst>
        </pc:spChg>
      </pc:sldChg>
      <pc:sldChg chg="modSp">
        <pc:chgData name="LAMIAE BEZZAZ" userId="f9bc3cc0-8e1c-4944-afa8-b4b36bbf20e1" providerId="ADAL" clId="{212C29E4-1446-4D23-B93D-6262A8BDB278}" dt="2026-04-09T09:46:49.813" v="509" actId="20577"/>
        <pc:sldMkLst>
          <pc:docMk/>
          <pc:sldMk cId="2686527122" sldId="1138"/>
        </pc:sldMkLst>
        <pc:spChg chg="mod">
          <ac:chgData name="LAMIAE BEZZAZ" userId="f9bc3cc0-8e1c-4944-afa8-b4b36bbf20e1" providerId="ADAL" clId="{212C29E4-1446-4D23-B93D-6262A8BDB278}" dt="2026-04-09T09:46:49.813" v="509" actId="20577"/>
          <ac:spMkLst>
            <pc:docMk/>
            <pc:sldMk cId="2686527122" sldId="1138"/>
            <ac:spMk id="6" creationId="{CBDE64BF-7B18-C7B4-7F79-EB899316A021}"/>
          </ac:spMkLst>
        </pc:spChg>
      </pc:sldChg>
      <pc:sldChg chg="add">
        <pc:chgData name="LAMIAE BEZZAZ" userId="f9bc3cc0-8e1c-4944-afa8-b4b36bbf20e1" providerId="ADAL" clId="{212C29E4-1446-4D23-B93D-6262A8BDB278}" dt="2026-04-09T09:30:49.242" v="17"/>
        <pc:sldMkLst>
          <pc:docMk/>
          <pc:sldMk cId="2607567393" sldId="1139"/>
        </pc:sldMkLst>
      </pc:sldChg>
      <pc:sldChg chg="addSp delSp modSp add">
        <pc:chgData name="LAMIAE BEZZAZ" userId="f9bc3cc0-8e1c-4944-afa8-b4b36bbf20e1" providerId="ADAL" clId="{212C29E4-1446-4D23-B93D-6262A8BDB278}" dt="2026-04-09T09:33:11.865" v="25" actId="1076"/>
        <pc:sldMkLst>
          <pc:docMk/>
          <pc:sldMk cId="1958567101" sldId="1140"/>
        </pc:sldMkLst>
        <pc:picChg chg="add mod">
          <ac:chgData name="LAMIAE BEZZAZ" userId="f9bc3cc0-8e1c-4944-afa8-b4b36bbf20e1" providerId="ADAL" clId="{212C29E4-1446-4D23-B93D-6262A8BDB278}" dt="2026-04-09T09:33:11.865" v="25" actId="1076"/>
          <ac:picMkLst>
            <pc:docMk/>
            <pc:sldMk cId="1958567101" sldId="1140"/>
            <ac:picMk id="3" creationId="{A306165B-44CA-4C9A-B437-823EFC25A388}"/>
          </ac:picMkLst>
        </pc:picChg>
        <pc:picChg chg="del">
          <ac:chgData name="LAMIAE BEZZAZ" userId="f9bc3cc0-8e1c-4944-afa8-b4b36bbf20e1" providerId="ADAL" clId="{212C29E4-1446-4D23-B93D-6262A8BDB278}" dt="2026-04-09T09:31:21.602" v="23" actId="478"/>
          <ac:picMkLst>
            <pc:docMk/>
            <pc:sldMk cId="1958567101" sldId="1140"/>
            <ac:picMk id="5" creationId="{2E2BA98B-D10F-41B5-AD2C-BB6A473B35CD}"/>
          </ac:picMkLst>
        </pc:picChg>
      </pc:sldChg>
      <pc:sldChg chg="modSp add">
        <pc:chgData name="LAMIAE BEZZAZ" userId="f9bc3cc0-8e1c-4944-afa8-b4b36bbf20e1" providerId="ADAL" clId="{212C29E4-1446-4D23-B93D-6262A8BDB278}" dt="2026-04-09T09:48:11.194" v="603" actId="14100"/>
        <pc:sldMkLst>
          <pc:docMk/>
          <pc:sldMk cId="3931577270" sldId="1141"/>
        </pc:sldMkLst>
        <pc:spChg chg="mod">
          <ac:chgData name="LAMIAE BEZZAZ" userId="f9bc3cc0-8e1c-4944-afa8-b4b36bbf20e1" providerId="ADAL" clId="{212C29E4-1446-4D23-B93D-6262A8BDB278}" dt="2026-04-09T09:48:04.111" v="594" actId="14100"/>
          <ac:spMkLst>
            <pc:docMk/>
            <pc:sldMk cId="3931577270" sldId="1141"/>
            <ac:spMk id="3" creationId="{E5FD1942-2E59-373D-6071-7E41CC03329B}"/>
          </ac:spMkLst>
        </pc:spChg>
        <pc:spChg chg="mod">
          <ac:chgData name="LAMIAE BEZZAZ" userId="f9bc3cc0-8e1c-4944-afa8-b4b36bbf20e1" providerId="ADAL" clId="{212C29E4-1446-4D23-B93D-6262A8BDB278}" dt="2026-04-09T09:46:59.368" v="518" actId="20577"/>
          <ac:spMkLst>
            <pc:docMk/>
            <pc:sldMk cId="3931577270" sldId="1141"/>
            <ac:spMk id="6" creationId="{CBDE64BF-7B18-C7B4-7F79-EB899316A021}"/>
          </ac:spMkLst>
        </pc:spChg>
        <pc:spChg chg="mod">
          <ac:chgData name="LAMIAE BEZZAZ" userId="f9bc3cc0-8e1c-4944-afa8-b4b36bbf20e1" providerId="ADAL" clId="{212C29E4-1446-4D23-B93D-6262A8BDB278}" dt="2026-04-09T09:48:11.194" v="603" actId="14100"/>
          <ac:spMkLst>
            <pc:docMk/>
            <pc:sldMk cId="3931577270" sldId="1141"/>
            <ac:spMk id="7" creationId="{6B8E928C-8D1D-4BEA-BA06-03D3EBB63522}"/>
          </ac:spMkLst>
        </pc:spChg>
      </pc:sldChg>
      <pc:sldChg chg="delSp modSp add ord">
        <pc:chgData name="LAMIAE BEZZAZ" userId="f9bc3cc0-8e1c-4944-afa8-b4b36bbf20e1" providerId="ADAL" clId="{212C29E4-1446-4D23-B93D-6262A8BDB278}" dt="2026-04-09T09:56:56.801" v="665" actId="20577"/>
        <pc:sldMkLst>
          <pc:docMk/>
          <pc:sldMk cId="1485107946" sldId="1142"/>
        </pc:sldMkLst>
        <pc:spChg chg="del">
          <ac:chgData name="LAMIAE BEZZAZ" userId="f9bc3cc0-8e1c-4944-afa8-b4b36bbf20e1" providerId="ADAL" clId="{212C29E4-1446-4D23-B93D-6262A8BDB278}" dt="2026-04-09T09:53:59.088" v="624" actId="478"/>
          <ac:spMkLst>
            <pc:docMk/>
            <pc:sldMk cId="1485107946" sldId="1142"/>
            <ac:spMk id="3" creationId="{E5FD1942-2E59-373D-6071-7E41CC03329B}"/>
          </ac:spMkLst>
        </pc:spChg>
        <pc:spChg chg="mod">
          <ac:chgData name="LAMIAE BEZZAZ" userId="f9bc3cc0-8e1c-4944-afa8-b4b36bbf20e1" providerId="ADAL" clId="{212C29E4-1446-4D23-B93D-6262A8BDB278}" dt="2026-04-09T09:56:56.801" v="665" actId="20577"/>
          <ac:spMkLst>
            <pc:docMk/>
            <pc:sldMk cId="1485107946" sldId="1142"/>
            <ac:spMk id="6" creationId="{CBDE64BF-7B18-C7B4-7F79-EB899316A021}"/>
          </ac:spMkLst>
        </pc:spChg>
        <pc:spChg chg="mod">
          <ac:chgData name="LAMIAE BEZZAZ" userId="f9bc3cc0-8e1c-4944-afa8-b4b36bbf20e1" providerId="ADAL" clId="{212C29E4-1446-4D23-B93D-6262A8BDB278}" dt="2026-04-09T09:54:16.938" v="636" actId="1076"/>
          <ac:spMkLst>
            <pc:docMk/>
            <pc:sldMk cId="1485107946" sldId="1142"/>
            <ac:spMk id="7" creationId="{6B8E928C-8D1D-4BEA-BA06-03D3EBB63522}"/>
          </ac:spMkLst>
        </pc:spChg>
      </pc:sldChg>
    </pc:docChg>
  </pc:docChgLst>
  <pc:docChgLst>
    <pc:chgData name="LAMIAE BEZZAZ" userId="f9bc3cc0-8e1c-4944-afa8-b4b36bbf20e1" providerId="ADAL" clId="{FF667586-2887-4531-9933-0BB9C892CC80}"/>
    <pc:docChg chg="undo custSel addSld delSld modSld sldOrd">
      <pc:chgData name="LAMIAE BEZZAZ" userId="f9bc3cc0-8e1c-4944-afa8-b4b36bbf20e1" providerId="ADAL" clId="{FF667586-2887-4531-9933-0BB9C892CC80}" dt="2026-03-29T19:08:25.228" v="382" actId="20577"/>
      <pc:docMkLst>
        <pc:docMk/>
      </pc:docMkLst>
      <pc:sldChg chg="delSp modSp">
        <pc:chgData name="LAMIAE BEZZAZ" userId="f9bc3cc0-8e1c-4944-afa8-b4b36bbf20e1" providerId="ADAL" clId="{FF667586-2887-4531-9933-0BB9C892CC80}" dt="2026-03-29T19:01:03.097" v="296" actId="20577"/>
        <pc:sldMkLst>
          <pc:docMk/>
          <pc:sldMk cId="613695729" sldId="645"/>
        </pc:sldMkLst>
        <pc:spChg chg="mod">
          <ac:chgData name="LAMIAE BEZZAZ" userId="f9bc3cc0-8e1c-4944-afa8-b4b36bbf20e1" providerId="ADAL" clId="{FF667586-2887-4531-9933-0BB9C892CC80}" dt="2026-03-29T19:01:03.097" v="296" actId="20577"/>
          <ac:spMkLst>
            <pc:docMk/>
            <pc:sldMk cId="613695729" sldId="645"/>
            <ac:spMk id="2" creationId="{3C57744B-8346-4FC3-BADA-54A0FBB7CCD0}"/>
          </ac:spMkLst>
        </pc:spChg>
        <pc:picChg chg="del">
          <ac:chgData name="LAMIAE BEZZAZ" userId="f9bc3cc0-8e1c-4944-afa8-b4b36bbf20e1" providerId="ADAL" clId="{FF667586-2887-4531-9933-0BB9C892CC80}" dt="2026-03-29T19:01:00.428" v="294" actId="478"/>
          <ac:picMkLst>
            <pc:docMk/>
            <pc:sldMk cId="613695729" sldId="645"/>
            <ac:picMk id="5" creationId="{30BB99E8-4752-4EF2-8186-C05A7F5C1C1B}"/>
          </ac:picMkLst>
        </pc:picChg>
      </pc:sldChg>
      <pc:sldChg chg="delSp delAnim">
        <pc:chgData name="LAMIAE BEZZAZ" userId="f9bc3cc0-8e1c-4944-afa8-b4b36bbf20e1" providerId="ADAL" clId="{FF667586-2887-4531-9933-0BB9C892CC80}" dt="2026-03-29T18:50:08.665" v="131" actId="478"/>
        <pc:sldMkLst>
          <pc:docMk/>
          <pc:sldMk cId="1644084619" sldId="680"/>
        </pc:sldMkLst>
        <pc:picChg chg="del">
          <ac:chgData name="LAMIAE BEZZAZ" userId="f9bc3cc0-8e1c-4944-afa8-b4b36bbf20e1" providerId="ADAL" clId="{FF667586-2887-4531-9933-0BB9C892CC80}" dt="2026-03-29T18:50:08.665" v="131" actId="478"/>
          <ac:picMkLst>
            <pc:docMk/>
            <pc:sldMk cId="1644084619" sldId="680"/>
            <ac:picMk id="4" creationId="{61397C9A-B9B9-4D52-9DB4-D4D73C22DB3F}"/>
          </ac:picMkLst>
        </pc:picChg>
      </pc:sldChg>
      <pc:sldChg chg="modSp">
        <pc:chgData name="LAMIAE BEZZAZ" userId="f9bc3cc0-8e1c-4944-afa8-b4b36bbf20e1" providerId="ADAL" clId="{FF667586-2887-4531-9933-0BB9C892CC80}" dt="2026-03-29T18:26:23.387" v="3"/>
        <pc:sldMkLst>
          <pc:docMk/>
          <pc:sldMk cId="1961739097" sldId="799"/>
        </pc:sldMkLst>
        <pc:spChg chg="mod">
          <ac:chgData name="LAMIAE BEZZAZ" userId="f9bc3cc0-8e1c-4944-afa8-b4b36bbf20e1" providerId="ADAL" clId="{FF667586-2887-4531-9933-0BB9C892CC80}" dt="2026-03-29T18:26:23.387" v="3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FF667586-2887-4531-9933-0BB9C892CC80}" dt="2026-03-29T18:26:23.387" v="3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FF667586-2887-4531-9933-0BB9C892CC80}" dt="2026-03-29T18:26:23.387" v="3"/>
        <pc:sldMkLst>
          <pc:docMk/>
          <pc:sldMk cId="4253363032" sldId="800"/>
        </pc:sldMkLst>
        <pc:spChg chg="mod">
          <ac:chgData name="LAMIAE BEZZAZ" userId="f9bc3cc0-8e1c-4944-afa8-b4b36bbf20e1" providerId="ADAL" clId="{FF667586-2887-4531-9933-0BB9C892CC80}" dt="2026-03-29T18:26:23.387" v="3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FF667586-2887-4531-9933-0BB9C892CC80}" dt="2026-03-29T18:26:23.387" v="3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FF667586-2887-4531-9933-0BB9C892CC80}" dt="2026-03-29T18:26:23.387" v="3"/>
        <pc:sldMkLst>
          <pc:docMk/>
          <pc:sldMk cId="1505118149" sldId="825"/>
        </pc:sldMkLst>
        <pc:spChg chg="mod">
          <ac:chgData name="LAMIAE BEZZAZ" userId="f9bc3cc0-8e1c-4944-afa8-b4b36bbf20e1" providerId="ADAL" clId="{FF667586-2887-4531-9933-0BB9C892CC80}" dt="2026-03-29T18:26:23.387" v="3"/>
          <ac:spMkLst>
            <pc:docMk/>
            <pc:sldMk cId="1505118149" sldId="825"/>
            <ac:spMk id="14" creationId="{FAB051FF-6900-758D-6483-BD99AF1B559E}"/>
          </ac:spMkLst>
        </pc:spChg>
        <pc:spChg chg="mod">
          <ac:chgData name="LAMIAE BEZZAZ" userId="f9bc3cc0-8e1c-4944-afa8-b4b36bbf20e1" providerId="ADAL" clId="{FF667586-2887-4531-9933-0BB9C892CC80}" dt="2026-03-29T18:26:23.387" v="3"/>
          <ac:spMkLst>
            <pc:docMk/>
            <pc:sldMk cId="1505118149" sldId="825"/>
            <ac:spMk id="17" creationId="{3E7890C4-1984-3C72-CFF0-D6ABFAACD064}"/>
          </ac:spMkLst>
        </pc:spChg>
      </pc:sldChg>
      <pc:sldChg chg="delSp modSp">
        <pc:chgData name="LAMIAE BEZZAZ" userId="f9bc3cc0-8e1c-4944-afa8-b4b36bbf20e1" providerId="ADAL" clId="{FF667586-2887-4531-9933-0BB9C892CC80}" dt="2026-03-29T19:08:25.228" v="382" actId="20577"/>
        <pc:sldMkLst>
          <pc:docMk/>
          <pc:sldMk cId="3477044608" sldId="840"/>
        </pc:sldMkLst>
        <pc:spChg chg="mod">
          <ac:chgData name="LAMIAE BEZZAZ" userId="f9bc3cc0-8e1c-4944-afa8-b4b36bbf20e1" providerId="ADAL" clId="{FF667586-2887-4531-9933-0BB9C892CC80}" dt="2026-03-29T19:08:25.228" v="382" actId="20577"/>
          <ac:spMkLst>
            <pc:docMk/>
            <pc:sldMk cId="3477044608" sldId="840"/>
            <ac:spMk id="3" creationId="{D1CE7426-7940-88AA-8163-4CC672C6CAF2}"/>
          </ac:spMkLst>
        </pc:spChg>
        <pc:grpChg chg="del">
          <ac:chgData name="LAMIAE BEZZAZ" userId="f9bc3cc0-8e1c-4944-afa8-b4b36bbf20e1" providerId="ADAL" clId="{FF667586-2887-4531-9933-0BB9C892CC80}" dt="2026-03-29T19:06:11.547" v="378" actId="478"/>
          <ac:grpSpMkLst>
            <pc:docMk/>
            <pc:sldMk cId="3477044608" sldId="840"/>
            <ac:grpSpMk id="11" creationId="{FC37A21F-5C60-400F-B552-9FA881BB3CA9}"/>
          </ac:grpSpMkLst>
        </pc:grpChg>
      </pc:sldChg>
      <pc:sldChg chg="modSp">
        <pc:chgData name="LAMIAE BEZZAZ" userId="f9bc3cc0-8e1c-4944-afa8-b4b36bbf20e1" providerId="ADAL" clId="{FF667586-2887-4531-9933-0BB9C892CC80}" dt="2026-03-29T18:44:10.569" v="80" actId="20577"/>
        <pc:sldMkLst>
          <pc:docMk/>
          <pc:sldMk cId="2684671923" sldId="859"/>
        </pc:sldMkLst>
        <pc:spChg chg="mod">
          <ac:chgData name="LAMIAE BEZZAZ" userId="f9bc3cc0-8e1c-4944-afa8-b4b36bbf20e1" providerId="ADAL" clId="{FF667586-2887-4531-9933-0BB9C892CC80}" dt="2026-03-29T18:44:10.569" v="80" actId="20577"/>
          <ac:spMkLst>
            <pc:docMk/>
            <pc:sldMk cId="2684671923" sldId="859"/>
            <ac:spMk id="7" creationId="{6256C97A-6C93-EA38-870D-3F78DB984F11}"/>
          </ac:spMkLst>
        </pc:spChg>
      </pc:sldChg>
      <pc:sldChg chg="addSp delSp modSp">
        <pc:chgData name="LAMIAE BEZZAZ" userId="f9bc3cc0-8e1c-4944-afa8-b4b36bbf20e1" providerId="ADAL" clId="{FF667586-2887-4531-9933-0BB9C892CC80}" dt="2026-03-29T18:45:45.663" v="107"/>
        <pc:sldMkLst>
          <pc:docMk/>
          <pc:sldMk cId="487590819" sldId="860"/>
        </pc:sldMkLst>
        <pc:spChg chg="add mod">
          <ac:chgData name="LAMIAE BEZZAZ" userId="f9bc3cc0-8e1c-4944-afa8-b4b36bbf20e1" providerId="ADAL" clId="{FF667586-2887-4531-9933-0BB9C892CC80}" dt="2026-03-29T18:45:27.874" v="100" actId="164"/>
          <ac:spMkLst>
            <pc:docMk/>
            <pc:sldMk cId="487590819" sldId="860"/>
            <ac:spMk id="12" creationId="{13571F6B-D72C-402F-B31F-4C5CE29F0E58}"/>
          </ac:spMkLst>
        </pc:spChg>
        <pc:spChg chg="mod topLvl">
          <ac:chgData name="LAMIAE BEZZAZ" userId="f9bc3cc0-8e1c-4944-afa8-b4b36bbf20e1" providerId="ADAL" clId="{FF667586-2887-4531-9933-0BB9C892CC80}" dt="2026-03-29T18:45:27.874" v="100" actId="164"/>
          <ac:spMkLst>
            <pc:docMk/>
            <pc:sldMk cId="487590819" sldId="860"/>
            <ac:spMk id="13" creationId="{2C7570A6-DACF-484E-B9DF-8A265DC54FA7}"/>
          </ac:spMkLst>
        </pc:spChg>
        <pc:spChg chg="mod topLvl">
          <ac:chgData name="LAMIAE BEZZAZ" userId="f9bc3cc0-8e1c-4944-afa8-b4b36bbf20e1" providerId="ADAL" clId="{FF667586-2887-4531-9933-0BB9C892CC80}" dt="2026-03-29T18:45:27.874" v="100" actId="164"/>
          <ac:spMkLst>
            <pc:docMk/>
            <pc:sldMk cId="487590819" sldId="860"/>
            <ac:spMk id="16" creationId="{D819AA1B-957D-4F50-8969-78B1BE3CBEAA}"/>
          </ac:spMkLst>
        </pc:spChg>
        <pc:spChg chg="mod topLvl">
          <ac:chgData name="LAMIAE BEZZAZ" userId="f9bc3cc0-8e1c-4944-afa8-b4b36bbf20e1" providerId="ADAL" clId="{FF667586-2887-4531-9933-0BB9C892CC80}" dt="2026-03-29T18:45:27.874" v="100" actId="164"/>
          <ac:spMkLst>
            <pc:docMk/>
            <pc:sldMk cId="487590819" sldId="860"/>
            <ac:spMk id="21" creationId="{F6C3F0AF-46D3-4E6A-A0C0-3C009EBDC451}"/>
          </ac:spMkLst>
        </pc:spChg>
        <pc:spChg chg="mod topLvl">
          <ac:chgData name="LAMIAE BEZZAZ" userId="f9bc3cc0-8e1c-4944-afa8-b4b36bbf20e1" providerId="ADAL" clId="{FF667586-2887-4531-9933-0BB9C892CC80}" dt="2026-03-29T18:45:27.874" v="100" actId="164"/>
          <ac:spMkLst>
            <pc:docMk/>
            <pc:sldMk cId="487590819" sldId="860"/>
            <ac:spMk id="22" creationId="{65C2C5D2-3632-4772-9B6A-DA1C9C9C8EBB}"/>
          </ac:spMkLst>
        </pc:spChg>
        <pc:spChg chg="mod topLvl">
          <ac:chgData name="LAMIAE BEZZAZ" userId="f9bc3cc0-8e1c-4944-afa8-b4b36bbf20e1" providerId="ADAL" clId="{FF667586-2887-4531-9933-0BB9C892CC80}" dt="2026-03-29T18:45:27.874" v="100" actId="164"/>
          <ac:spMkLst>
            <pc:docMk/>
            <pc:sldMk cId="487590819" sldId="860"/>
            <ac:spMk id="23" creationId="{37CBEF91-D491-41A3-8DE8-0A5F76273CF7}"/>
          </ac:spMkLst>
        </pc:spChg>
        <pc:spChg chg="mod topLvl">
          <ac:chgData name="LAMIAE BEZZAZ" userId="f9bc3cc0-8e1c-4944-afa8-b4b36bbf20e1" providerId="ADAL" clId="{FF667586-2887-4531-9933-0BB9C892CC80}" dt="2026-03-29T18:45:27.874" v="100" actId="164"/>
          <ac:spMkLst>
            <pc:docMk/>
            <pc:sldMk cId="487590819" sldId="860"/>
            <ac:spMk id="24" creationId="{60A0446E-8032-4256-B933-9F264CB5BA7F}"/>
          </ac:spMkLst>
        </pc:spChg>
        <pc:grpChg chg="add del mod">
          <ac:chgData name="LAMIAE BEZZAZ" userId="f9bc3cc0-8e1c-4944-afa8-b4b36bbf20e1" providerId="ADAL" clId="{FF667586-2887-4531-9933-0BB9C892CC80}" dt="2026-03-29T18:45:45.144" v="106" actId="478"/>
          <ac:grpSpMkLst>
            <pc:docMk/>
            <pc:sldMk cId="487590819" sldId="860"/>
            <ac:grpSpMk id="3" creationId="{FCAE5015-3B56-4A1F-BB0B-7E8A1FDC7760}"/>
          </ac:grpSpMkLst>
        </pc:grpChg>
        <pc:grpChg chg="del">
          <ac:chgData name="LAMIAE BEZZAZ" userId="f9bc3cc0-8e1c-4944-afa8-b4b36bbf20e1" providerId="ADAL" clId="{FF667586-2887-4531-9933-0BB9C892CC80}" dt="2026-03-29T18:44:20.993" v="81" actId="165"/>
          <ac:grpSpMkLst>
            <pc:docMk/>
            <pc:sldMk cId="487590819" sldId="860"/>
            <ac:grpSpMk id="11" creationId="{75510F91-43E1-4806-935B-1D174D1E0479}"/>
          </ac:grpSpMkLst>
        </pc:grpChg>
        <pc:grpChg chg="add">
          <ac:chgData name="LAMIAE BEZZAZ" userId="f9bc3cc0-8e1c-4944-afa8-b4b36bbf20e1" providerId="ADAL" clId="{FF667586-2887-4531-9933-0BB9C892CC80}" dt="2026-03-29T18:45:45.663" v="107"/>
          <ac:grpSpMkLst>
            <pc:docMk/>
            <pc:sldMk cId="487590819" sldId="860"/>
            <ac:grpSpMk id="15" creationId="{01840C94-C15E-428A-9EF8-EBF52C694992}"/>
          </ac:grpSpMkLst>
        </pc:grpChg>
      </pc:sldChg>
      <pc:sldChg chg="addSp delSp modSp">
        <pc:chgData name="LAMIAE BEZZAZ" userId="f9bc3cc0-8e1c-4944-afa8-b4b36bbf20e1" providerId="ADAL" clId="{FF667586-2887-4531-9933-0BB9C892CC80}" dt="2026-03-29T19:01:32.409" v="299" actId="1076"/>
        <pc:sldMkLst>
          <pc:docMk/>
          <pc:sldMk cId="3542612934" sldId="862"/>
        </pc:sldMkLst>
        <pc:picChg chg="add mod">
          <ac:chgData name="LAMIAE BEZZAZ" userId="f9bc3cc0-8e1c-4944-afa8-b4b36bbf20e1" providerId="ADAL" clId="{FF667586-2887-4531-9933-0BB9C892CC80}" dt="2026-03-29T19:01:32.409" v="299" actId="1076"/>
          <ac:picMkLst>
            <pc:docMk/>
            <pc:sldMk cId="3542612934" sldId="862"/>
            <ac:picMk id="2" creationId="{C04A0DD1-1BB8-46FF-95BA-48018D977830}"/>
          </ac:picMkLst>
        </pc:picChg>
        <pc:picChg chg="del">
          <ac:chgData name="LAMIAE BEZZAZ" userId="f9bc3cc0-8e1c-4944-afa8-b4b36bbf20e1" providerId="ADAL" clId="{FF667586-2887-4531-9933-0BB9C892CC80}" dt="2026-03-29T19:01:06.594" v="297" actId="478"/>
          <ac:picMkLst>
            <pc:docMk/>
            <pc:sldMk cId="3542612934" sldId="862"/>
            <ac:picMk id="5" creationId="{6E05FCB8-2DA0-4C22-95AE-FC7426D0C49B}"/>
          </ac:picMkLst>
        </pc:picChg>
      </pc:sldChg>
      <pc:sldChg chg="addSp delSp modSp">
        <pc:chgData name="LAMIAE BEZZAZ" userId="f9bc3cc0-8e1c-4944-afa8-b4b36bbf20e1" providerId="ADAL" clId="{FF667586-2887-4531-9933-0BB9C892CC80}" dt="2026-03-29T18:43:31.677" v="75" actId="20577"/>
        <pc:sldMkLst>
          <pc:docMk/>
          <pc:sldMk cId="3450752851" sldId="955"/>
        </pc:sldMkLst>
        <pc:spChg chg="del">
          <ac:chgData name="LAMIAE BEZZAZ" userId="f9bc3cc0-8e1c-4944-afa8-b4b36bbf20e1" providerId="ADAL" clId="{FF667586-2887-4531-9933-0BB9C892CC80}" dt="2026-03-29T18:43:21.192" v="72" actId="478"/>
          <ac:spMkLst>
            <pc:docMk/>
            <pc:sldMk cId="3450752851" sldId="955"/>
            <ac:spMk id="12" creationId="{EBEAFCEE-38EF-4905-A3F3-3D170F7ABAED}"/>
          </ac:spMkLst>
        </pc:spChg>
        <pc:spChg chg="add mod">
          <ac:chgData name="LAMIAE BEZZAZ" userId="f9bc3cc0-8e1c-4944-afa8-b4b36bbf20e1" providerId="ADAL" clId="{FF667586-2887-4531-9933-0BB9C892CC80}" dt="2026-03-29T18:43:31.677" v="75" actId="20577"/>
          <ac:spMkLst>
            <pc:docMk/>
            <pc:sldMk cId="3450752851" sldId="955"/>
            <ac:spMk id="13" creationId="{01E058F3-3A1B-4E10-AC13-4F1634529A5B}"/>
          </ac:spMkLst>
        </pc:spChg>
      </pc:sldChg>
      <pc:sldChg chg="delSp">
        <pc:chgData name="LAMIAE BEZZAZ" userId="f9bc3cc0-8e1c-4944-afa8-b4b36bbf20e1" providerId="ADAL" clId="{FF667586-2887-4531-9933-0BB9C892CC80}" dt="2026-03-29T18:25:38.777" v="0" actId="478"/>
        <pc:sldMkLst>
          <pc:docMk/>
          <pc:sldMk cId="522016112" sldId="1043"/>
        </pc:sldMkLst>
        <pc:picChg chg="del">
          <ac:chgData name="LAMIAE BEZZAZ" userId="f9bc3cc0-8e1c-4944-afa8-b4b36bbf20e1" providerId="ADAL" clId="{FF667586-2887-4531-9933-0BB9C892CC80}" dt="2026-03-29T18:25:38.777" v="0" actId="478"/>
          <ac:picMkLst>
            <pc:docMk/>
            <pc:sldMk cId="522016112" sldId="1043"/>
            <ac:picMk id="3" creationId="{AF074346-2FB5-49D4-BB39-4E32C4D81037}"/>
          </ac:picMkLst>
        </pc:picChg>
      </pc:sldChg>
      <pc:sldChg chg="modSp">
        <pc:chgData name="LAMIAE BEZZAZ" userId="f9bc3cc0-8e1c-4944-afa8-b4b36bbf20e1" providerId="ADAL" clId="{FF667586-2887-4531-9933-0BB9C892CC80}" dt="2026-03-29T18:26:04.123" v="2"/>
        <pc:sldMkLst>
          <pc:docMk/>
          <pc:sldMk cId="719573920" sldId="1053"/>
        </pc:sldMkLst>
        <pc:spChg chg="mod">
          <ac:chgData name="LAMIAE BEZZAZ" userId="f9bc3cc0-8e1c-4944-afa8-b4b36bbf20e1" providerId="ADAL" clId="{FF667586-2887-4531-9933-0BB9C892CC80}" dt="2026-03-29T18:26:04.123" v="2"/>
          <ac:spMkLst>
            <pc:docMk/>
            <pc:sldMk cId="719573920" sldId="1053"/>
            <ac:spMk id="3" creationId="{0018BFEA-5391-DF2D-65A5-7815BAF0E488}"/>
          </ac:spMkLst>
        </pc:spChg>
        <pc:spChg chg="mod">
          <ac:chgData name="LAMIAE BEZZAZ" userId="f9bc3cc0-8e1c-4944-afa8-b4b36bbf20e1" providerId="ADAL" clId="{FF667586-2887-4531-9933-0BB9C892CC80}" dt="2026-03-29T18:26:04.123" v="2"/>
          <ac:spMkLst>
            <pc:docMk/>
            <pc:sldMk cId="719573920" sldId="1053"/>
            <ac:spMk id="5" creationId="{F4C33C7C-984C-F250-FB5E-05D2C11BE132}"/>
          </ac:spMkLst>
        </pc:spChg>
        <pc:spChg chg="mod">
          <ac:chgData name="LAMIAE BEZZAZ" userId="f9bc3cc0-8e1c-4944-afa8-b4b36bbf20e1" providerId="ADAL" clId="{FF667586-2887-4531-9933-0BB9C892CC80}" dt="2026-03-29T18:26:04.123" v="2"/>
          <ac:spMkLst>
            <pc:docMk/>
            <pc:sldMk cId="719573920" sldId="1053"/>
            <ac:spMk id="58" creationId="{83C28088-0DA7-C997-EDDA-2D9D922584DF}"/>
          </ac:spMkLst>
        </pc:spChg>
        <pc:spChg chg="mod">
          <ac:chgData name="LAMIAE BEZZAZ" userId="f9bc3cc0-8e1c-4944-afa8-b4b36bbf20e1" providerId="ADAL" clId="{FF667586-2887-4531-9933-0BB9C892CC80}" dt="2026-03-29T18:26:04.123" v="2"/>
          <ac:spMkLst>
            <pc:docMk/>
            <pc:sldMk cId="719573920" sldId="1053"/>
            <ac:spMk id="60" creationId="{E01761FA-4738-FF05-AF27-755A5F25938D}"/>
          </ac:spMkLst>
        </pc:spChg>
      </pc:sldChg>
      <pc:sldChg chg="addSp delSp modSp">
        <pc:chgData name="LAMIAE BEZZAZ" userId="f9bc3cc0-8e1c-4944-afa8-b4b36bbf20e1" providerId="ADAL" clId="{FF667586-2887-4531-9933-0BB9C892CC80}" dt="2026-03-29T18:41:37.992" v="19" actId="14100"/>
        <pc:sldMkLst>
          <pc:docMk/>
          <pc:sldMk cId="3111348164" sldId="1054"/>
        </pc:sldMkLst>
        <pc:picChg chg="del">
          <ac:chgData name="LAMIAE BEZZAZ" userId="f9bc3cc0-8e1c-4944-afa8-b4b36bbf20e1" providerId="ADAL" clId="{FF667586-2887-4531-9933-0BB9C892CC80}" dt="2026-03-29T18:40:15.212" v="6" actId="478"/>
          <ac:picMkLst>
            <pc:docMk/>
            <pc:sldMk cId="3111348164" sldId="1054"/>
            <ac:picMk id="3" creationId="{19006E3F-5496-42F3-AB76-0CE3CAA75E16}"/>
          </ac:picMkLst>
        </pc:picChg>
        <pc:picChg chg="add del mod">
          <ac:chgData name="LAMIAE BEZZAZ" userId="f9bc3cc0-8e1c-4944-afa8-b4b36bbf20e1" providerId="ADAL" clId="{FF667586-2887-4531-9933-0BB9C892CC80}" dt="2026-03-29T18:40:55.021" v="14" actId="478"/>
          <ac:picMkLst>
            <pc:docMk/>
            <pc:sldMk cId="3111348164" sldId="1054"/>
            <ac:picMk id="4" creationId="{1BD5CFFA-BEEE-4316-B64F-570D21FB5399}"/>
          </ac:picMkLst>
        </pc:picChg>
        <pc:picChg chg="add mod">
          <ac:chgData name="LAMIAE BEZZAZ" userId="f9bc3cc0-8e1c-4944-afa8-b4b36bbf20e1" providerId="ADAL" clId="{FF667586-2887-4531-9933-0BB9C892CC80}" dt="2026-03-29T18:41:37.992" v="19" actId="14100"/>
          <ac:picMkLst>
            <pc:docMk/>
            <pc:sldMk cId="3111348164" sldId="1054"/>
            <ac:picMk id="5" creationId="{2E2BA98B-D10F-41B5-AD2C-BB6A473B35CD}"/>
          </ac:picMkLst>
        </pc:picChg>
      </pc:sldChg>
      <pc:sldChg chg="addSp delSp modSp">
        <pc:chgData name="LAMIAE BEZZAZ" userId="f9bc3cc0-8e1c-4944-afa8-b4b36bbf20e1" providerId="ADAL" clId="{FF667586-2887-4531-9933-0BB9C892CC80}" dt="2026-03-29T19:02:42.518" v="312" actId="20577"/>
        <pc:sldMkLst>
          <pc:docMk/>
          <pc:sldMk cId="1013917613" sldId="1090"/>
        </pc:sldMkLst>
        <pc:spChg chg="mod">
          <ac:chgData name="LAMIAE BEZZAZ" userId="f9bc3cc0-8e1c-4944-afa8-b4b36bbf20e1" providerId="ADAL" clId="{FF667586-2887-4531-9933-0BB9C892CC80}" dt="2026-03-29T19:02:42.518" v="312" actId="20577"/>
          <ac:spMkLst>
            <pc:docMk/>
            <pc:sldMk cId="1013917613" sldId="1090"/>
            <ac:spMk id="7" creationId="{F5D129F7-0AC7-B8E9-2944-A1959DB235F8}"/>
          </ac:spMkLst>
        </pc:spChg>
        <pc:picChg chg="del">
          <ac:chgData name="LAMIAE BEZZAZ" userId="f9bc3cc0-8e1c-4944-afa8-b4b36bbf20e1" providerId="ADAL" clId="{FF667586-2887-4531-9933-0BB9C892CC80}" dt="2026-03-29T19:02:21.195" v="300" actId="478"/>
          <ac:picMkLst>
            <pc:docMk/>
            <pc:sldMk cId="1013917613" sldId="1090"/>
            <ac:picMk id="2" creationId="{3E0C2C2C-8D9F-4F5F-B2A2-D4BFEAED8607}"/>
          </ac:picMkLst>
        </pc:picChg>
        <pc:picChg chg="add mod">
          <ac:chgData name="LAMIAE BEZZAZ" userId="f9bc3cc0-8e1c-4944-afa8-b4b36bbf20e1" providerId="ADAL" clId="{FF667586-2887-4531-9933-0BB9C892CC80}" dt="2026-03-29T19:02:37.210" v="306" actId="1076"/>
          <ac:picMkLst>
            <pc:docMk/>
            <pc:sldMk cId="1013917613" sldId="1090"/>
            <ac:picMk id="3" creationId="{2536F3AB-15BB-44BA-8E7F-2F67ACCB454B}"/>
          </ac:picMkLst>
        </pc:picChg>
      </pc:sldChg>
      <pc:sldChg chg="addSp delSp modSp">
        <pc:chgData name="LAMIAE BEZZAZ" userId="f9bc3cc0-8e1c-4944-afa8-b4b36bbf20e1" providerId="ADAL" clId="{FF667586-2887-4531-9933-0BB9C892CC80}" dt="2026-03-29T18:43:40.889" v="77" actId="20577"/>
        <pc:sldMkLst>
          <pc:docMk/>
          <pc:sldMk cId="2498064045" sldId="1093"/>
        </pc:sldMkLst>
        <pc:spChg chg="del">
          <ac:chgData name="LAMIAE BEZZAZ" userId="f9bc3cc0-8e1c-4944-afa8-b4b36bbf20e1" providerId="ADAL" clId="{FF667586-2887-4531-9933-0BB9C892CC80}" dt="2026-03-29T18:43:06.899" v="68" actId="478"/>
          <ac:spMkLst>
            <pc:docMk/>
            <pc:sldMk cId="2498064045" sldId="1093"/>
            <ac:spMk id="21" creationId="{B34C42E5-8784-4BC8-AEA1-73AAFFA7AA6C}"/>
          </ac:spMkLst>
        </pc:spChg>
        <pc:spChg chg="add mod">
          <ac:chgData name="LAMIAE BEZZAZ" userId="f9bc3cc0-8e1c-4944-afa8-b4b36bbf20e1" providerId="ADAL" clId="{FF667586-2887-4531-9933-0BB9C892CC80}" dt="2026-03-29T18:43:40.889" v="77" actId="20577"/>
          <ac:spMkLst>
            <pc:docMk/>
            <pc:sldMk cId="2498064045" sldId="1093"/>
            <ac:spMk id="26" creationId="{F905C3EB-A3C7-4889-B3E5-9DA2140E0E44}"/>
          </ac:spMkLst>
        </pc:spChg>
      </pc:sldChg>
      <pc:sldChg chg="modSp">
        <pc:chgData name="LAMIAE BEZZAZ" userId="f9bc3cc0-8e1c-4944-afa8-b4b36bbf20e1" providerId="ADAL" clId="{FF667586-2887-4531-9933-0BB9C892CC80}" dt="2026-03-29T18:43:46.476" v="78" actId="20577"/>
        <pc:sldMkLst>
          <pc:docMk/>
          <pc:sldMk cId="3350587557" sldId="1095"/>
        </pc:sldMkLst>
        <pc:spChg chg="mod">
          <ac:chgData name="LAMIAE BEZZAZ" userId="f9bc3cc0-8e1c-4944-afa8-b4b36bbf20e1" providerId="ADAL" clId="{FF667586-2887-4531-9933-0BB9C892CC80}" dt="2026-03-29T18:43:46.476" v="78" actId="20577"/>
          <ac:spMkLst>
            <pc:docMk/>
            <pc:sldMk cId="3350587557" sldId="1095"/>
            <ac:spMk id="4" creationId="{8F359D52-21CA-C7DC-90E5-2802F9DD7357}"/>
          </ac:spMkLst>
        </pc:spChg>
      </pc:sldChg>
      <pc:sldChg chg="addSp delSp modSp">
        <pc:chgData name="LAMIAE BEZZAZ" userId="f9bc3cc0-8e1c-4944-afa8-b4b36bbf20e1" providerId="ADAL" clId="{FF667586-2887-4531-9933-0BB9C892CC80}" dt="2026-03-29T18:43:35.988" v="76" actId="20577"/>
        <pc:sldMkLst>
          <pc:docMk/>
          <pc:sldMk cId="1728760932" sldId="1096"/>
        </pc:sldMkLst>
        <pc:spChg chg="del">
          <ac:chgData name="LAMIAE BEZZAZ" userId="f9bc3cc0-8e1c-4944-afa8-b4b36bbf20e1" providerId="ADAL" clId="{FF667586-2887-4531-9933-0BB9C892CC80}" dt="2026-03-29T18:43:12.325" v="70" actId="478"/>
          <ac:spMkLst>
            <pc:docMk/>
            <pc:sldMk cId="1728760932" sldId="1096"/>
            <ac:spMk id="18" creationId="{9A54BBDF-5AEE-4589-A779-2CB57561D156}"/>
          </ac:spMkLst>
        </pc:spChg>
        <pc:spChg chg="add mod">
          <ac:chgData name="LAMIAE BEZZAZ" userId="f9bc3cc0-8e1c-4944-afa8-b4b36bbf20e1" providerId="ADAL" clId="{FF667586-2887-4531-9933-0BB9C892CC80}" dt="2026-03-29T18:43:35.988" v="76" actId="20577"/>
          <ac:spMkLst>
            <pc:docMk/>
            <pc:sldMk cId="1728760932" sldId="1096"/>
            <ac:spMk id="23" creationId="{62256ABC-F817-41D8-9190-54388640EF8C}"/>
          </ac:spMkLst>
        </pc:spChg>
      </pc:sldChg>
      <pc:sldChg chg="delSp delAnim">
        <pc:chgData name="LAMIAE BEZZAZ" userId="f9bc3cc0-8e1c-4944-afa8-b4b36bbf20e1" providerId="ADAL" clId="{FF667586-2887-4531-9933-0BB9C892CC80}" dt="2026-03-29T18:26:33.779" v="4" actId="478"/>
        <pc:sldMkLst>
          <pc:docMk/>
          <pc:sldMk cId="1615047063" sldId="1098"/>
        </pc:sldMkLst>
        <pc:picChg chg="del">
          <ac:chgData name="LAMIAE BEZZAZ" userId="f9bc3cc0-8e1c-4944-afa8-b4b36bbf20e1" providerId="ADAL" clId="{FF667586-2887-4531-9933-0BB9C892CC80}" dt="2026-03-29T18:26:33.779" v="4" actId="478"/>
          <ac:picMkLst>
            <pc:docMk/>
            <pc:sldMk cId="1615047063" sldId="1098"/>
            <ac:picMk id="3" creationId="{B754DB48-C649-412D-AFF2-60AF1D2CF11D}"/>
          </ac:picMkLst>
        </pc:picChg>
      </pc:sldChg>
      <pc:sldChg chg="addSp delSp modSp">
        <pc:chgData name="LAMIAE BEZZAZ" userId="f9bc3cc0-8e1c-4944-afa8-b4b36bbf20e1" providerId="ADAL" clId="{FF667586-2887-4531-9933-0BB9C892CC80}" dt="2026-03-29T18:45:40.595" v="105" actId="14100"/>
        <pc:sldMkLst>
          <pc:docMk/>
          <pc:sldMk cId="2751032243" sldId="1101"/>
        </pc:sldMkLst>
        <pc:grpChg chg="add mod">
          <ac:chgData name="LAMIAE BEZZAZ" userId="f9bc3cc0-8e1c-4944-afa8-b4b36bbf20e1" providerId="ADAL" clId="{FF667586-2887-4531-9933-0BB9C892CC80}" dt="2026-03-29T18:45:40.595" v="105" actId="14100"/>
          <ac:grpSpMkLst>
            <pc:docMk/>
            <pc:sldMk cId="2751032243" sldId="1101"/>
            <ac:grpSpMk id="13" creationId="{4DBAFC9B-010B-4467-9419-1AA8E9EC379A}"/>
          </ac:grpSpMkLst>
        </pc:grpChg>
        <pc:grpChg chg="del">
          <ac:chgData name="LAMIAE BEZZAZ" userId="f9bc3cc0-8e1c-4944-afa8-b4b36bbf20e1" providerId="ADAL" clId="{FF667586-2887-4531-9933-0BB9C892CC80}" dt="2026-03-29T18:45:34.626" v="102" actId="478"/>
          <ac:grpSpMkLst>
            <pc:docMk/>
            <pc:sldMk cId="2751032243" sldId="1101"/>
            <ac:grpSpMk id="14" creationId="{19CC35C2-6056-4FDA-98D3-C3E3E3395695}"/>
          </ac:grpSpMkLst>
        </pc:grpChg>
      </pc:sldChg>
      <pc:sldChg chg="modSp">
        <pc:chgData name="LAMIAE BEZZAZ" userId="f9bc3cc0-8e1c-4944-afa8-b4b36bbf20e1" providerId="ADAL" clId="{FF667586-2887-4531-9933-0BB9C892CC80}" dt="2026-03-29T18:56:52.455" v="235" actId="20577"/>
        <pc:sldMkLst>
          <pc:docMk/>
          <pc:sldMk cId="2853849696" sldId="1106"/>
        </pc:sldMkLst>
        <pc:spChg chg="mod">
          <ac:chgData name="LAMIAE BEZZAZ" userId="f9bc3cc0-8e1c-4944-afa8-b4b36bbf20e1" providerId="ADAL" clId="{FF667586-2887-4531-9933-0BB9C892CC80}" dt="2026-03-29T18:56:52.455" v="235" actId="20577"/>
          <ac:spMkLst>
            <pc:docMk/>
            <pc:sldMk cId="2853849696" sldId="1106"/>
            <ac:spMk id="6" creationId="{36345E05-BB1F-4198-A083-2157E9106835}"/>
          </ac:spMkLst>
        </pc:spChg>
      </pc:sldChg>
      <pc:sldChg chg="modSp">
        <pc:chgData name="LAMIAE BEZZAZ" userId="f9bc3cc0-8e1c-4944-afa8-b4b36bbf20e1" providerId="ADAL" clId="{FF667586-2887-4531-9933-0BB9C892CC80}" dt="2026-03-29T19:04:51.889" v="363" actId="20577"/>
        <pc:sldMkLst>
          <pc:docMk/>
          <pc:sldMk cId="614289174" sldId="1107"/>
        </pc:sldMkLst>
        <pc:spChg chg="mod">
          <ac:chgData name="LAMIAE BEZZAZ" userId="f9bc3cc0-8e1c-4944-afa8-b4b36bbf20e1" providerId="ADAL" clId="{FF667586-2887-4531-9933-0BB9C892CC80}" dt="2026-03-29T19:04:51.889" v="363" actId="20577"/>
          <ac:spMkLst>
            <pc:docMk/>
            <pc:sldMk cId="614289174" sldId="1107"/>
            <ac:spMk id="6" creationId="{2ACAECE2-E917-C09A-9B0E-1218059DF722}"/>
          </ac:spMkLst>
        </pc:spChg>
        <pc:spChg chg="mod">
          <ac:chgData name="LAMIAE BEZZAZ" userId="f9bc3cc0-8e1c-4944-afa8-b4b36bbf20e1" providerId="ADAL" clId="{FF667586-2887-4531-9933-0BB9C892CC80}" dt="2026-03-29T19:02:50.987" v="318" actId="20577"/>
          <ac:spMkLst>
            <pc:docMk/>
            <pc:sldMk cId="614289174" sldId="1107"/>
            <ac:spMk id="14" creationId="{0359311F-26A2-62E3-FF7C-D1068B369BDD}"/>
          </ac:spMkLst>
        </pc:spChg>
      </pc:sldChg>
      <pc:sldChg chg="addSp delSp modSp">
        <pc:chgData name="LAMIAE BEZZAZ" userId="f9bc3cc0-8e1c-4944-afa8-b4b36bbf20e1" providerId="ADAL" clId="{FF667586-2887-4531-9933-0BB9C892CC80}" dt="2026-03-29T19:04:25.592" v="346" actId="20577"/>
        <pc:sldMkLst>
          <pc:docMk/>
          <pc:sldMk cId="1738781903" sldId="1108"/>
        </pc:sldMkLst>
        <pc:spChg chg="mod">
          <ac:chgData name="LAMIAE BEZZAZ" userId="f9bc3cc0-8e1c-4944-afa8-b4b36bbf20e1" providerId="ADAL" clId="{FF667586-2887-4531-9933-0BB9C892CC80}" dt="2026-03-29T19:04:25.592" v="346" actId="20577"/>
          <ac:spMkLst>
            <pc:docMk/>
            <pc:sldMk cId="1738781903" sldId="1108"/>
            <ac:spMk id="7" creationId="{283CC40E-63B7-FACF-4D75-E89B7508AEA1}"/>
          </ac:spMkLst>
        </pc:spChg>
        <pc:picChg chg="del">
          <ac:chgData name="LAMIAE BEZZAZ" userId="f9bc3cc0-8e1c-4944-afa8-b4b36bbf20e1" providerId="ADAL" clId="{FF667586-2887-4531-9933-0BB9C892CC80}" dt="2026-03-29T19:03:07.638" v="325" actId="478"/>
          <ac:picMkLst>
            <pc:docMk/>
            <pc:sldMk cId="1738781903" sldId="1108"/>
            <ac:picMk id="2" creationId="{5851BBD1-0AAF-4B43-B13C-2478AD38DFDB}"/>
          </ac:picMkLst>
        </pc:picChg>
        <pc:picChg chg="add del mod">
          <ac:chgData name="LAMIAE BEZZAZ" userId="f9bc3cc0-8e1c-4944-afa8-b4b36bbf20e1" providerId="ADAL" clId="{FF667586-2887-4531-9933-0BB9C892CC80}" dt="2026-03-29T19:03:56.924" v="336" actId="478"/>
          <ac:picMkLst>
            <pc:docMk/>
            <pc:sldMk cId="1738781903" sldId="1108"/>
            <ac:picMk id="3" creationId="{512732F8-2A63-409D-8430-C9CF911EC77B}"/>
          </ac:picMkLst>
        </pc:picChg>
        <pc:picChg chg="add mod">
          <ac:chgData name="LAMIAE BEZZAZ" userId="f9bc3cc0-8e1c-4944-afa8-b4b36bbf20e1" providerId="ADAL" clId="{FF667586-2887-4531-9933-0BB9C892CC80}" dt="2026-03-29T19:04:20.868" v="340" actId="14100"/>
          <ac:picMkLst>
            <pc:docMk/>
            <pc:sldMk cId="1738781903" sldId="1108"/>
            <ac:picMk id="4" creationId="{446BA83D-82FB-49B9-A77C-8B263B9FC0B2}"/>
          </ac:picMkLst>
        </pc:picChg>
      </pc:sldChg>
      <pc:sldChg chg="modSp">
        <pc:chgData name="LAMIAE BEZZAZ" userId="f9bc3cc0-8e1c-4944-afa8-b4b36bbf20e1" providerId="ADAL" clId="{FF667586-2887-4531-9933-0BB9C892CC80}" dt="2026-03-29T19:04:43.886" v="357" actId="20577"/>
        <pc:sldMkLst>
          <pc:docMk/>
          <pc:sldMk cId="2786958523" sldId="1110"/>
        </pc:sldMkLst>
        <pc:spChg chg="mod">
          <ac:chgData name="LAMIAE BEZZAZ" userId="f9bc3cc0-8e1c-4944-afa8-b4b36bbf20e1" providerId="ADAL" clId="{FF667586-2887-4531-9933-0BB9C892CC80}" dt="2026-03-29T19:04:43.886" v="357" actId="20577"/>
          <ac:spMkLst>
            <pc:docMk/>
            <pc:sldMk cId="2786958523" sldId="1110"/>
            <ac:spMk id="6" creationId="{3C229FE6-F14B-343D-2883-D6A13C9C6A41}"/>
          </ac:spMkLst>
        </pc:spChg>
        <pc:spChg chg="mod">
          <ac:chgData name="LAMIAE BEZZAZ" userId="f9bc3cc0-8e1c-4944-afa8-b4b36bbf20e1" providerId="ADAL" clId="{FF667586-2887-4531-9933-0BB9C892CC80}" dt="2026-03-29T19:03:34.867" v="330" actId="404"/>
          <ac:spMkLst>
            <pc:docMk/>
            <pc:sldMk cId="2786958523" sldId="1110"/>
            <ac:spMk id="11" creationId="{1F034285-2327-FA8F-9881-FB93593B1EB7}"/>
          </ac:spMkLst>
        </pc:spChg>
      </pc:sldChg>
      <pc:sldChg chg="modSp">
        <pc:chgData name="LAMIAE BEZZAZ" userId="f9bc3cc0-8e1c-4944-afa8-b4b36bbf20e1" providerId="ADAL" clId="{FF667586-2887-4531-9933-0BB9C892CC80}" dt="2026-03-29T19:04:35.895" v="347"/>
        <pc:sldMkLst>
          <pc:docMk/>
          <pc:sldMk cId="1665302316" sldId="1111"/>
        </pc:sldMkLst>
        <pc:spChg chg="mod">
          <ac:chgData name="LAMIAE BEZZAZ" userId="f9bc3cc0-8e1c-4944-afa8-b4b36bbf20e1" providerId="ADAL" clId="{FF667586-2887-4531-9933-0BB9C892CC80}" dt="2026-03-29T19:04:35.895" v="347"/>
          <ac:spMkLst>
            <pc:docMk/>
            <pc:sldMk cId="1665302316" sldId="1111"/>
            <ac:spMk id="12" creationId="{FACED4B0-5693-4999-A8D2-428A75D064EC}"/>
          </ac:spMkLst>
        </pc:spChg>
        <pc:grpChg chg="mod">
          <ac:chgData name="LAMIAE BEZZAZ" userId="f9bc3cc0-8e1c-4944-afa8-b4b36bbf20e1" providerId="ADAL" clId="{FF667586-2887-4531-9933-0BB9C892CC80}" dt="2026-03-29T19:04:35.895" v="347"/>
          <ac:grpSpMkLst>
            <pc:docMk/>
            <pc:sldMk cId="1665302316" sldId="1111"/>
            <ac:grpSpMk id="10" creationId="{FD58AAEF-EAC3-4816-BEB5-925410051502}"/>
          </ac:grpSpMkLst>
        </pc:grpChg>
      </pc:sldChg>
      <pc:sldChg chg="modSp ord">
        <pc:chgData name="LAMIAE BEZZAZ" userId="f9bc3cc0-8e1c-4944-afa8-b4b36bbf20e1" providerId="ADAL" clId="{FF667586-2887-4531-9933-0BB9C892CC80}" dt="2026-03-29T18:56:41.018" v="229" actId="20577"/>
        <pc:sldMkLst>
          <pc:docMk/>
          <pc:sldMk cId="946675048" sldId="1112"/>
        </pc:sldMkLst>
        <pc:spChg chg="mod">
          <ac:chgData name="LAMIAE BEZZAZ" userId="f9bc3cc0-8e1c-4944-afa8-b4b36bbf20e1" providerId="ADAL" clId="{FF667586-2887-4531-9933-0BB9C892CC80}" dt="2026-03-29T18:56:41.018" v="229" actId="20577"/>
          <ac:spMkLst>
            <pc:docMk/>
            <pc:sldMk cId="946675048" sldId="1112"/>
            <ac:spMk id="6" creationId="{4D571A59-6FD9-492B-13AE-0E5009724167}"/>
          </ac:spMkLst>
        </pc:spChg>
      </pc:sldChg>
      <pc:sldChg chg="addSp modSp">
        <pc:chgData name="LAMIAE BEZZAZ" userId="f9bc3cc0-8e1c-4944-afa8-b4b36bbf20e1" providerId="ADAL" clId="{FF667586-2887-4531-9933-0BB9C892CC80}" dt="2026-03-29T18:58:34.626" v="266" actId="14100"/>
        <pc:sldMkLst>
          <pc:docMk/>
          <pc:sldMk cId="1202909788" sldId="1114"/>
        </pc:sldMkLst>
        <pc:spChg chg="mod">
          <ac:chgData name="LAMIAE BEZZAZ" userId="f9bc3cc0-8e1c-4944-afa8-b4b36bbf20e1" providerId="ADAL" clId="{FF667586-2887-4531-9933-0BB9C892CC80}" dt="2026-03-29T18:58:28.166" v="263" actId="1076"/>
          <ac:spMkLst>
            <pc:docMk/>
            <pc:sldMk cId="1202909788" sldId="1114"/>
            <ac:spMk id="3" creationId="{E5FD1942-2E59-373D-6071-7E41CC03329B}"/>
          </ac:spMkLst>
        </pc:spChg>
        <pc:spChg chg="mod">
          <ac:chgData name="LAMIAE BEZZAZ" userId="f9bc3cc0-8e1c-4944-afa8-b4b36bbf20e1" providerId="ADAL" clId="{FF667586-2887-4531-9933-0BB9C892CC80}" dt="2026-03-29T18:58:19.340" v="262" actId="20577"/>
          <ac:spMkLst>
            <pc:docMk/>
            <pc:sldMk cId="1202909788" sldId="1114"/>
            <ac:spMk id="6" creationId="{CBDE64BF-7B18-C7B4-7F79-EB899316A021}"/>
          </ac:spMkLst>
        </pc:spChg>
        <pc:spChg chg="add mod">
          <ac:chgData name="LAMIAE BEZZAZ" userId="f9bc3cc0-8e1c-4944-afa8-b4b36bbf20e1" providerId="ADAL" clId="{FF667586-2887-4531-9933-0BB9C892CC80}" dt="2026-03-29T18:58:34.626" v="266" actId="14100"/>
          <ac:spMkLst>
            <pc:docMk/>
            <pc:sldMk cId="1202909788" sldId="1114"/>
            <ac:spMk id="7" creationId="{6B8E928C-8D1D-4BEA-BA06-03D3EBB63522}"/>
          </ac:spMkLst>
        </pc:spChg>
      </pc:sldChg>
      <pc:sldChg chg="delSp modSp">
        <pc:chgData name="LAMIAE BEZZAZ" userId="f9bc3cc0-8e1c-4944-afa8-b4b36bbf20e1" providerId="ADAL" clId="{FF667586-2887-4531-9933-0BB9C892CC80}" dt="2026-03-29T18:58:08.400" v="256" actId="14100"/>
        <pc:sldMkLst>
          <pc:docMk/>
          <pc:sldMk cId="3416693778" sldId="1115"/>
        </pc:sldMkLst>
        <pc:spChg chg="mod">
          <ac:chgData name="LAMIAE BEZZAZ" userId="f9bc3cc0-8e1c-4944-afa8-b4b36bbf20e1" providerId="ADAL" clId="{FF667586-2887-4531-9933-0BB9C892CC80}" dt="2026-03-29T18:57:50.501" v="252" actId="20577"/>
          <ac:spMkLst>
            <pc:docMk/>
            <pc:sldMk cId="3416693778" sldId="1115"/>
            <ac:spMk id="6" creationId="{78E3064D-FA6C-23D3-069A-E690F644D710}"/>
          </ac:spMkLst>
        </pc:spChg>
        <pc:spChg chg="del">
          <ac:chgData name="LAMIAE BEZZAZ" userId="f9bc3cc0-8e1c-4944-afa8-b4b36bbf20e1" providerId="ADAL" clId="{FF667586-2887-4531-9933-0BB9C892CC80}" dt="2026-03-29T18:57:55.003" v="253" actId="478"/>
          <ac:spMkLst>
            <pc:docMk/>
            <pc:sldMk cId="3416693778" sldId="1115"/>
            <ac:spMk id="8" creationId="{59A96155-F889-4A09-9D78-0E5EE5DFD258}"/>
          </ac:spMkLst>
        </pc:spChg>
        <pc:spChg chg="mod">
          <ac:chgData name="LAMIAE BEZZAZ" userId="f9bc3cc0-8e1c-4944-afa8-b4b36bbf20e1" providerId="ADAL" clId="{FF667586-2887-4531-9933-0BB9C892CC80}" dt="2026-03-29T18:58:02.890" v="255" actId="14100"/>
          <ac:spMkLst>
            <pc:docMk/>
            <pc:sldMk cId="3416693778" sldId="1115"/>
            <ac:spMk id="9" creationId="{F6EC91D6-4DC0-4C4F-8289-2B54E23E9DED}"/>
          </ac:spMkLst>
        </pc:spChg>
        <pc:spChg chg="mod">
          <ac:chgData name="LAMIAE BEZZAZ" userId="f9bc3cc0-8e1c-4944-afa8-b4b36bbf20e1" providerId="ADAL" clId="{FF667586-2887-4531-9933-0BB9C892CC80}" dt="2026-03-29T18:58:08.400" v="256" actId="14100"/>
          <ac:spMkLst>
            <pc:docMk/>
            <pc:sldMk cId="3416693778" sldId="1115"/>
            <ac:spMk id="10" creationId="{F54F81A2-9B1D-4AA3-92C4-EB1B45EB7D81}"/>
          </ac:spMkLst>
        </pc:spChg>
      </pc:sldChg>
      <pc:sldChg chg="modSp">
        <pc:chgData name="LAMIAE BEZZAZ" userId="f9bc3cc0-8e1c-4944-afa8-b4b36bbf20e1" providerId="ADAL" clId="{FF667586-2887-4531-9933-0BB9C892CC80}" dt="2026-03-29T19:00:43.773" v="290" actId="20577"/>
        <pc:sldMkLst>
          <pc:docMk/>
          <pc:sldMk cId="375336745" sldId="1116"/>
        </pc:sldMkLst>
        <pc:spChg chg="mod">
          <ac:chgData name="LAMIAE BEZZAZ" userId="f9bc3cc0-8e1c-4944-afa8-b4b36bbf20e1" providerId="ADAL" clId="{FF667586-2887-4531-9933-0BB9C892CC80}" dt="2026-03-29T19:00:43.773" v="290" actId="20577"/>
          <ac:spMkLst>
            <pc:docMk/>
            <pc:sldMk cId="375336745" sldId="1116"/>
            <ac:spMk id="6" creationId="{25CB6CB7-464D-0EFE-509A-47D4198CEE52}"/>
          </ac:spMkLst>
        </pc:spChg>
      </pc:sldChg>
      <pc:sldChg chg="modSp">
        <pc:chgData name="LAMIAE BEZZAZ" userId="f9bc3cc0-8e1c-4944-afa8-b4b36bbf20e1" providerId="ADAL" clId="{FF667586-2887-4531-9933-0BB9C892CC80}" dt="2026-03-29T18:26:23.387" v="3"/>
        <pc:sldMkLst>
          <pc:docMk/>
          <pc:sldMk cId="3483454088" sldId="1119"/>
        </pc:sldMkLst>
        <pc:spChg chg="mod">
          <ac:chgData name="LAMIAE BEZZAZ" userId="f9bc3cc0-8e1c-4944-afa8-b4b36bbf20e1" providerId="ADAL" clId="{FF667586-2887-4531-9933-0BB9C892CC80}" dt="2026-03-29T18:26:23.387" v="3"/>
          <ac:spMkLst>
            <pc:docMk/>
            <pc:sldMk cId="3483454088" sldId="1119"/>
            <ac:spMk id="6" creationId="{9EBA7426-5DCB-54A5-FABE-A5835849FC4C}"/>
          </ac:spMkLst>
        </pc:spChg>
      </pc:sldChg>
      <pc:sldChg chg="modSp">
        <pc:chgData name="LAMIAE BEZZAZ" userId="f9bc3cc0-8e1c-4944-afa8-b4b36bbf20e1" providerId="ADAL" clId="{FF667586-2887-4531-9933-0BB9C892CC80}" dt="2026-03-29T19:03:01.810" v="324" actId="20577"/>
        <pc:sldMkLst>
          <pc:docMk/>
          <pc:sldMk cId="1028714181" sldId="1121"/>
        </pc:sldMkLst>
        <pc:spChg chg="mod">
          <ac:chgData name="LAMIAE BEZZAZ" userId="f9bc3cc0-8e1c-4944-afa8-b4b36bbf20e1" providerId="ADAL" clId="{FF667586-2887-4531-9933-0BB9C892CC80}" dt="2026-03-29T19:03:01.810" v="324" actId="20577"/>
          <ac:spMkLst>
            <pc:docMk/>
            <pc:sldMk cId="1028714181" sldId="1121"/>
            <ac:spMk id="18" creationId="{6F4B6B9A-0ABB-439F-BDE8-F3AC12061449}"/>
          </ac:spMkLst>
        </pc:spChg>
      </pc:sldChg>
      <pc:sldChg chg="delSp modSp">
        <pc:chgData name="LAMIAE BEZZAZ" userId="f9bc3cc0-8e1c-4944-afa8-b4b36bbf20e1" providerId="ADAL" clId="{FF667586-2887-4531-9933-0BB9C892CC80}" dt="2026-03-29T19:05:10.437" v="366" actId="20577"/>
        <pc:sldMkLst>
          <pc:docMk/>
          <pc:sldMk cId="2260547945" sldId="1122"/>
        </pc:sldMkLst>
        <pc:spChg chg="mod">
          <ac:chgData name="LAMIAE BEZZAZ" userId="f9bc3cc0-8e1c-4944-afa8-b4b36bbf20e1" providerId="ADAL" clId="{FF667586-2887-4531-9933-0BB9C892CC80}" dt="2026-03-29T19:05:10.437" v="366" actId="20577"/>
          <ac:spMkLst>
            <pc:docMk/>
            <pc:sldMk cId="2260547945" sldId="1122"/>
            <ac:spMk id="13" creationId="{4CDD66ED-4C95-FB1D-57A1-15D932035699}"/>
          </ac:spMkLst>
        </pc:spChg>
        <pc:picChg chg="del">
          <ac:chgData name="LAMIAE BEZZAZ" userId="f9bc3cc0-8e1c-4944-afa8-b4b36bbf20e1" providerId="ADAL" clId="{FF667586-2887-4531-9933-0BB9C892CC80}" dt="2026-03-29T19:05:03.240" v="364" actId="478"/>
          <ac:picMkLst>
            <pc:docMk/>
            <pc:sldMk cId="2260547945" sldId="1122"/>
            <ac:picMk id="4" creationId="{9A79CF95-87EE-4075-A296-24E82E256203}"/>
          </ac:picMkLst>
        </pc:picChg>
      </pc:sldChg>
      <pc:sldChg chg="addSp delSp modSp">
        <pc:chgData name="LAMIAE BEZZAZ" userId="f9bc3cc0-8e1c-4944-afa8-b4b36bbf20e1" providerId="ADAL" clId="{FF667586-2887-4531-9933-0BB9C892CC80}" dt="2026-03-29T19:06:07.144" v="377" actId="14100"/>
        <pc:sldMkLst>
          <pc:docMk/>
          <pc:sldMk cId="403251636" sldId="1123"/>
        </pc:sldMkLst>
        <pc:picChg chg="add mod ord modCrop">
          <ac:chgData name="LAMIAE BEZZAZ" userId="f9bc3cc0-8e1c-4944-afa8-b4b36bbf20e1" providerId="ADAL" clId="{FF667586-2887-4531-9933-0BB9C892CC80}" dt="2026-03-29T19:06:07.144" v="377" actId="14100"/>
          <ac:picMkLst>
            <pc:docMk/>
            <pc:sldMk cId="403251636" sldId="1123"/>
            <ac:picMk id="2" creationId="{2E86F98F-91DB-4815-93F2-C9343907F00B}"/>
          </ac:picMkLst>
        </pc:picChg>
        <pc:picChg chg="del">
          <ac:chgData name="LAMIAE BEZZAZ" userId="f9bc3cc0-8e1c-4944-afa8-b4b36bbf20e1" providerId="ADAL" clId="{FF667586-2887-4531-9933-0BB9C892CC80}" dt="2026-03-29T19:05:19.979" v="367" actId="478"/>
          <ac:picMkLst>
            <pc:docMk/>
            <pc:sldMk cId="403251636" sldId="1123"/>
            <ac:picMk id="5" creationId="{3262A33D-A4DF-4F41-875A-3DACA082F47E}"/>
          </ac:picMkLst>
        </pc:picChg>
      </pc:sldChg>
      <pc:sldChg chg="addSp delSp modSp">
        <pc:chgData name="LAMIAE BEZZAZ" userId="f9bc3cc0-8e1c-4944-afa8-b4b36bbf20e1" providerId="ADAL" clId="{FF667586-2887-4531-9933-0BB9C892CC80}" dt="2026-03-29T18:54:53.082" v="194" actId="14100"/>
        <pc:sldMkLst>
          <pc:docMk/>
          <pc:sldMk cId="1823551225" sldId="1127"/>
        </pc:sldMkLst>
        <pc:spChg chg="mod">
          <ac:chgData name="LAMIAE BEZZAZ" userId="f9bc3cc0-8e1c-4944-afa8-b4b36bbf20e1" providerId="ADAL" clId="{FF667586-2887-4531-9933-0BB9C892CC80}" dt="2026-03-29T18:52:46.979" v="168" actId="1076"/>
          <ac:spMkLst>
            <pc:docMk/>
            <pc:sldMk cId="1823551225" sldId="1127"/>
            <ac:spMk id="9" creationId="{3FB5BDD8-4656-4C5A-831A-7ED40F36EB21}"/>
          </ac:spMkLst>
        </pc:spChg>
        <pc:spChg chg="mod">
          <ac:chgData name="LAMIAE BEZZAZ" userId="f9bc3cc0-8e1c-4944-afa8-b4b36bbf20e1" providerId="ADAL" clId="{FF667586-2887-4531-9933-0BB9C892CC80}" dt="2026-03-29T18:54:53.082" v="194" actId="14100"/>
          <ac:spMkLst>
            <pc:docMk/>
            <pc:sldMk cId="1823551225" sldId="1127"/>
            <ac:spMk id="10" creationId="{4B899F33-E2DC-4214-B05E-CB93BE04BE7C}"/>
          </ac:spMkLst>
        </pc:spChg>
        <pc:spChg chg="mod">
          <ac:chgData name="LAMIAE BEZZAZ" userId="f9bc3cc0-8e1c-4944-afa8-b4b36bbf20e1" providerId="ADAL" clId="{FF667586-2887-4531-9933-0BB9C892CC80}" dt="2026-03-29T18:51:20.933" v="145" actId="1076"/>
          <ac:spMkLst>
            <pc:docMk/>
            <pc:sldMk cId="1823551225" sldId="1127"/>
            <ac:spMk id="12" creationId="{81D62F92-865E-48CE-8017-25EB22DBA20A}"/>
          </ac:spMkLst>
        </pc:spChg>
        <pc:spChg chg="mod">
          <ac:chgData name="LAMIAE BEZZAZ" userId="f9bc3cc0-8e1c-4944-afa8-b4b36bbf20e1" providerId="ADAL" clId="{FF667586-2887-4531-9933-0BB9C892CC80}" dt="2026-03-29T18:52:01.423" v="155" actId="1076"/>
          <ac:spMkLst>
            <pc:docMk/>
            <pc:sldMk cId="1823551225" sldId="1127"/>
            <ac:spMk id="17" creationId="{83CD635F-4456-44EA-BD37-5B5AFC3DBCCA}"/>
          </ac:spMkLst>
        </pc:spChg>
        <pc:spChg chg="mod">
          <ac:chgData name="LAMIAE BEZZAZ" userId="f9bc3cc0-8e1c-4944-afa8-b4b36bbf20e1" providerId="ADAL" clId="{FF667586-2887-4531-9933-0BB9C892CC80}" dt="2026-03-29T18:51:50.996" v="153" actId="1076"/>
          <ac:spMkLst>
            <pc:docMk/>
            <pc:sldMk cId="1823551225" sldId="1127"/>
            <ac:spMk id="18" creationId="{E136B862-8F8C-4608-97D4-E7CDF3733E20}"/>
          </ac:spMkLst>
        </pc:spChg>
        <pc:spChg chg="mod ord">
          <ac:chgData name="LAMIAE BEZZAZ" userId="f9bc3cc0-8e1c-4944-afa8-b4b36bbf20e1" providerId="ADAL" clId="{FF667586-2887-4531-9933-0BB9C892CC80}" dt="2026-03-29T18:53:25.441" v="180" actId="1076"/>
          <ac:spMkLst>
            <pc:docMk/>
            <pc:sldMk cId="1823551225" sldId="1127"/>
            <ac:spMk id="19" creationId="{6963DAD0-7A18-4A59-BC87-C387B5279243}"/>
          </ac:spMkLst>
        </pc:spChg>
        <pc:spChg chg="mod">
          <ac:chgData name="LAMIAE BEZZAZ" userId="f9bc3cc0-8e1c-4944-afa8-b4b36bbf20e1" providerId="ADAL" clId="{FF667586-2887-4531-9933-0BB9C892CC80}" dt="2026-03-29T18:53:41.945" v="183" actId="1076"/>
          <ac:spMkLst>
            <pc:docMk/>
            <pc:sldMk cId="1823551225" sldId="1127"/>
            <ac:spMk id="20" creationId="{83AA0BAE-AA69-4104-A2DE-C6B3EC15C599}"/>
          </ac:spMkLst>
        </pc:spChg>
        <pc:spChg chg="mod">
          <ac:chgData name="LAMIAE BEZZAZ" userId="f9bc3cc0-8e1c-4944-afa8-b4b36bbf20e1" providerId="ADAL" clId="{FF667586-2887-4531-9933-0BB9C892CC80}" dt="2026-03-29T18:54:33.394" v="190" actId="14100"/>
          <ac:spMkLst>
            <pc:docMk/>
            <pc:sldMk cId="1823551225" sldId="1127"/>
            <ac:spMk id="21" creationId="{6D7A57AE-532F-4C52-9BFE-5A3F632E1FCD}"/>
          </ac:spMkLst>
        </pc:spChg>
        <pc:spChg chg="del">
          <ac:chgData name="LAMIAE BEZZAZ" userId="f9bc3cc0-8e1c-4944-afa8-b4b36bbf20e1" providerId="ADAL" clId="{FF667586-2887-4531-9933-0BB9C892CC80}" dt="2026-03-29T18:54:40.989" v="192" actId="478"/>
          <ac:spMkLst>
            <pc:docMk/>
            <pc:sldMk cId="1823551225" sldId="1127"/>
            <ac:spMk id="22" creationId="{30A1C876-97DC-4D58-9DCD-C8414A25EF6C}"/>
          </ac:spMkLst>
        </pc:spChg>
        <pc:spChg chg="del">
          <ac:chgData name="LAMIAE BEZZAZ" userId="f9bc3cc0-8e1c-4944-afa8-b4b36bbf20e1" providerId="ADAL" clId="{FF667586-2887-4531-9933-0BB9C892CC80}" dt="2026-03-29T18:54:44.304" v="193" actId="478"/>
          <ac:spMkLst>
            <pc:docMk/>
            <pc:sldMk cId="1823551225" sldId="1127"/>
            <ac:spMk id="23" creationId="{E51029B5-17CD-4873-8438-80E50CC394B7}"/>
          </ac:spMkLst>
        </pc:spChg>
        <pc:spChg chg="mod">
          <ac:chgData name="LAMIAE BEZZAZ" userId="f9bc3cc0-8e1c-4944-afa8-b4b36bbf20e1" providerId="ADAL" clId="{FF667586-2887-4531-9933-0BB9C892CC80}" dt="2026-03-29T18:54:37.856" v="191" actId="1076"/>
          <ac:spMkLst>
            <pc:docMk/>
            <pc:sldMk cId="1823551225" sldId="1127"/>
            <ac:spMk id="24" creationId="{DF5DC603-56CE-4075-819A-EDAAA11E7915}"/>
          </ac:spMkLst>
        </pc:spChg>
        <pc:spChg chg="mod">
          <ac:chgData name="LAMIAE BEZZAZ" userId="f9bc3cc0-8e1c-4944-afa8-b4b36bbf20e1" providerId="ADAL" clId="{FF667586-2887-4531-9933-0BB9C892CC80}" dt="2026-03-29T18:53:58.081" v="186" actId="14100"/>
          <ac:spMkLst>
            <pc:docMk/>
            <pc:sldMk cId="1823551225" sldId="1127"/>
            <ac:spMk id="25" creationId="{AFD2DEBC-5AC8-4ECA-BA7B-DFAB1942708D}"/>
          </ac:spMkLst>
        </pc:spChg>
        <pc:spChg chg="add mod">
          <ac:chgData name="LAMIAE BEZZAZ" userId="f9bc3cc0-8e1c-4944-afa8-b4b36bbf20e1" providerId="ADAL" clId="{FF667586-2887-4531-9933-0BB9C892CC80}" dt="2026-03-29T18:51:54.433" v="154" actId="14100"/>
          <ac:spMkLst>
            <pc:docMk/>
            <pc:sldMk cId="1823551225" sldId="1127"/>
            <ac:spMk id="26" creationId="{8FD66C34-84D7-4509-8B26-D77F32F29074}"/>
          </ac:spMkLst>
        </pc:spChg>
        <pc:spChg chg="add mod">
          <ac:chgData name="LAMIAE BEZZAZ" userId="f9bc3cc0-8e1c-4944-afa8-b4b36bbf20e1" providerId="ADAL" clId="{FF667586-2887-4531-9933-0BB9C892CC80}" dt="2026-03-29T18:52:10.393" v="158" actId="14100"/>
          <ac:spMkLst>
            <pc:docMk/>
            <pc:sldMk cId="1823551225" sldId="1127"/>
            <ac:spMk id="27" creationId="{A9CABE4C-ECA8-4F35-A0EA-F61A15EEB850}"/>
          </ac:spMkLst>
        </pc:spChg>
        <pc:spChg chg="add mod">
          <ac:chgData name="LAMIAE BEZZAZ" userId="f9bc3cc0-8e1c-4944-afa8-b4b36bbf20e1" providerId="ADAL" clId="{FF667586-2887-4531-9933-0BB9C892CC80}" dt="2026-03-29T18:52:17.520" v="160" actId="1076"/>
          <ac:spMkLst>
            <pc:docMk/>
            <pc:sldMk cId="1823551225" sldId="1127"/>
            <ac:spMk id="28" creationId="{5925353C-5298-4EC2-ADA3-F6432493D616}"/>
          </ac:spMkLst>
        </pc:spChg>
        <pc:spChg chg="add mod">
          <ac:chgData name="LAMIAE BEZZAZ" userId="f9bc3cc0-8e1c-4944-afa8-b4b36bbf20e1" providerId="ADAL" clId="{FF667586-2887-4531-9933-0BB9C892CC80}" dt="2026-03-29T18:52:44.044" v="167" actId="1076"/>
          <ac:spMkLst>
            <pc:docMk/>
            <pc:sldMk cId="1823551225" sldId="1127"/>
            <ac:spMk id="29" creationId="{F22D03B3-2E8B-4C94-A739-0B9B9FF3A261}"/>
          </ac:spMkLst>
        </pc:spChg>
        <pc:spChg chg="add mod">
          <ac:chgData name="LAMIAE BEZZAZ" userId="f9bc3cc0-8e1c-4944-afa8-b4b36bbf20e1" providerId="ADAL" clId="{FF667586-2887-4531-9933-0BB9C892CC80}" dt="2026-03-29T18:53:03.299" v="173" actId="1076"/>
          <ac:spMkLst>
            <pc:docMk/>
            <pc:sldMk cId="1823551225" sldId="1127"/>
            <ac:spMk id="30" creationId="{1D0D3089-C66F-4F46-BC0C-34BBC949A093}"/>
          </ac:spMkLst>
        </pc:spChg>
        <pc:spChg chg="add mod">
          <ac:chgData name="LAMIAE BEZZAZ" userId="f9bc3cc0-8e1c-4944-afa8-b4b36bbf20e1" providerId="ADAL" clId="{FF667586-2887-4531-9933-0BB9C892CC80}" dt="2026-03-29T18:53:12.755" v="176" actId="14100"/>
          <ac:spMkLst>
            <pc:docMk/>
            <pc:sldMk cId="1823551225" sldId="1127"/>
            <ac:spMk id="31" creationId="{C2000698-05DB-4740-A801-6C8D3053D097}"/>
          </ac:spMkLst>
        </pc:spChg>
      </pc:sldChg>
      <pc:sldChg chg="modSp add">
        <pc:chgData name="LAMIAE BEZZAZ" userId="f9bc3cc0-8e1c-4944-afa8-b4b36bbf20e1" providerId="ADAL" clId="{FF667586-2887-4531-9933-0BB9C892CC80}" dt="2026-03-29T18:56:16.564" v="226" actId="1076"/>
        <pc:sldMkLst>
          <pc:docMk/>
          <pc:sldMk cId="1438087986" sldId="1135"/>
        </pc:sldMkLst>
        <pc:spChg chg="mod">
          <ac:chgData name="LAMIAE BEZZAZ" userId="f9bc3cc0-8e1c-4944-afa8-b4b36bbf20e1" providerId="ADAL" clId="{FF667586-2887-4531-9933-0BB9C892CC80}" dt="2026-03-29T18:56:16.564" v="226" actId="1076"/>
          <ac:spMkLst>
            <pc:docMk/>
            <pc:sldMk cId="1438087986" sldId="1135"/>
            <ac:spMk id="9" creationId="{BE6BCFF3-707F-4E4A-8810-4FF45C97EF2C}"/>
          </ac:spMkLst>
        </pc:spChg>
      </pc:sldChg>
      <pc:sldChg chg="modSp add">
        <pc:chgData name="LAMIAE BEZZAZ" userId="f9bc3cc0-8e1c-4944-afa8-b4b36bbf20e1" providerId="ADAL" clId="{FF667586-2887-4531-9933-0BB9C892CC80}" dt="2026-03-29T18:57:39.450" v="247" actId="14100"/>
        <pc:sldMkLst>
          <pc:docMk/>
          <pc:sldMk cId="4153535268" sldId="1136"/>
        </pc:sldMkLst>
        <pc:spChg chg="mod">
          <ac:chgData name="LAMIAE BEZZAZ" userId="f9bc3cc0-8e1c-4944-afa8-b4b36bbf20e1" providerId="ADAL" clId="{FF667586-2887-4531-9933-0BB9C892CC80}" dt="2026-03-29T18:57:35.477" v="246" actId="14100"/>
          <ac:spMkLst>
            <pc:docMk/>
            <pc:sldMk cId="4153535268" sldId="1136"/>
            <ac:spMk id="3" creationId="{E5EEB8EC-DD00-1126-2DA5-CDF4DB73DB60}"/>
          </ac:spMkLst>
        </pc:spChg>
        <pc:spChg chg="mod">
          <ac:chgData name="LAMIAE BEZZAZ" userId="f9bc3cc0-8e1c-4944-afa8-b4b36bbf20e1" providerId="ADAL" clId="{FF667586-2887-4531-9933-0BB9C892CC80}" dt="2026-03-29T18:57:39.450" v="247" actId="14100"/>
          <ac:spMkLst>
            <pc:docMk/>
            <pc:sldMk cId="4153535268" sldId="1136"/>
            <ac:spMk id="5" creationId="{81CD15DE-969C-B895-3CD8-C2F1556B7545}"/>
          </ac:spMkLst>
        </pc:spChg>
        <pc:spChg chg="mod">
          <ac:chgData name="LAMIAE BEZZAZ" userId="f9bc3cc0-8e1c-4944-afa8-b4b36bbf20e1" providerId="ADAL" clId="{FF667586-2887-4531-9933-0BB9C892CC80}" dt="2026-03-29T18:57:16.927" v="242" actId="20577"/>
          <ac:spMkLst>
            <pc:docMk/>
            <pc:sldMk cId="4153535268" sldId="1136"/>
            <ac:spMk id="6" creationId="{36345E05-BB1F-4198-A083-2157E9106835}"/>
          </ac:spMkLst>
        </pc:spChg>
      </pc:sldChg>
      <pc:sldChg chg="modSp add">
        <pc:chgData name="LAMIAE BEZZAZ" userId="f9bc3cc0-8e1c-4944-afa8-b4b36bbf20e1" providerId="ADAL" clId="{FF667586-2887-4531-9933-0BB9C892CC80}" dt="2026-03-29T18:59:18.417" v="277" actId="1076"/>
        <pc:sldMkLst>
          <pc:docMk/>
          <pc:sldMk cId="1436390283" sldId="1137"/>
        </pc:sldMkLst>
        <pc:spChg chg="mod">
          <ac:chgData name="LAMIAE BEZZAZ" userId="f9bc3cc0-8e1c-4944-afa8-b4b36bbf20e1" providerId="ADAL" clId="{FF667586-2887-4531-9933-0BB9C892CC80}" dt="2026-03-29T18:59:11.293" v="275" actId="1076"/>
          <ac:spMkLst>
            <pc:docMk/>
            <pc:sldMk cId="1436390283" sldId="1137"/>
            <ac:spMk id="3" creationId="{E5FD1942-2E59-373D-6071-7E41CC03329B}"/>
          </ac:spMkLst>
        </pc:spChg>
        <pc:spChg chg="mod">
          <ac:chgData name="LAMIAE BEZZAZ" userId="f9bc3cc0-8e1c-4944-afa8-b4b36bbf20e1" providerId="ADAL" clId="{FF667586-2887-4531-9933-0BB9C892CC80}" dt="2026-03-29T18:59:02.958" v="274" actId="20577"/>
          <ac:spMkLst>
            <pc:docMk/>
            <pc:sldMk cId="1436390283" sldId="1137"/>
            <ac:spMk id="6" creationId="{CBDE64BF-7B18-C7B4-7F79-EB899316A021}"/>
          </ac:spMkLst>
        </pc:spChg>
        <pc:spChg chg="mod">
          <ac:chgData name="LAMIAE BEZZAZ" userId="f9bc3cc0-8e1c-4944-afa8-b4b36bbf20e1" providerId="ADAL" clId="{FF667586-2887-4531-9933-0BB9C892CC80}" dt="2026-03-29T18:59:18.417" v="277" actId="1076"/>
          <ac:spMkLst>
            <pc:docMk/>
            <pc:sldMk cId="1436390283" sldId="1137"/>
            <ac:spMk id="7" creationId="{6B8E928C-8D1D-4BEA-BA06-03D3EBB63522}"/>
          </ac:spMkLst>
        </pc:spChg>
      </pc:sldChg>
      <pc:sldChg chg="modSp add">
        <pc:chgData name="LAMIAE BEZZAZ" userId="f9bc3cc0-8e1c-4944-afa8-b4b36bbf20e1" providerId="ADAL" clId="{FF667586-2887-4531-9933-0BB9C892CC80}" dt="2026-03-29T19:00:28.238" v="288" actId="14100"/>
        <pc:sldMkLst>
          <pc:docMk/>
          <pc:sldMk cId="2686527122" sldId="1138"/>
        </pc:sldMkLst>
        <pc:spChg chg="mod">
          <ac:chgData name="LAMIAE BEZZAZ" userId="f9bc3cc0-8e1c-4944-afa8-b4b36bbf20e1" providerId="ADAL" clId="{FF667586-2887-4531-9933-0BB9C892CC80}" dt="2026-03-29T19:00:28.238" v="288" actId="14100"/>
          <ac:spMkLst>
            <pc:docMk/>
            <pc:sldMk cId="2686527122" sldId="1138"/>
            <ac:spMk id="3" creationId="{E5FD1942-2E59-373D-6071-7E41CC03329B}"/>
          </ac:spMkLst>
        </pc:spChg>
        <pc:spChg chg="mod">
          <ac:chgData name="LAMIAE BEZZAZ" userId="f9bc3cc0-8e1c-4944-afa8-b4b36bbf20e1" providerId="ADAL" clId="{FF667586-2887-4531-9933-0BB9C892CC80}" dt="2026-03-29T19:00:10.664" v="285" actId="20577"/>
          <ac:spMkLst>
            <pc:docMk/>
            <pc:sldMk cId="2686527122" sldId="1138"/>
            <ac:spMk id="6" creationId="{CBDE64BF-7B18-C7B4-7F79-EB899316A021}"/>
          </ac:spMkLst>
        </pc:spChg>
        <pc:spChg chg="mod">
          <ac:chgData name="LAMIAE BEZZAZ" userId="f9bc3cc0-8e1c-4944-afa8-b4b36bbf20e1" providerId="ADAL" clId="{FF667586-2887-4531-9933-0BB9C892CC80}" dt="2026-03-29T19:00:21.216" v="286" actId="14100"/>
          <ac:spMkLst>
            <pc:docMk/>
            <pc:sldMk cId="2686527122" sldId="1138"/>
            <ac:spMk id="7" creationId="{6B8E928C-8D1D-4BEA-BA06-03D3EBB635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0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9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2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93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6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C61DA7-51CE-44A2-A7B3-B6DF4CC6B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0AA1D6CE">
            <a:hlinkClick r:id="" action="ppaction://media"/>
            <a:extLst>
              <a:ext uri="{FF2B5EF4-FFF2-40B4-BE49-F238E27FC236}">
                <a16:creationId xmlns:a16="http://schemas.microsoft.com/office/drawing/2014/main" id="{A8F898B8-5373-4C14-AD23-666BD3A7D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589" y="2680447"/>
            <a:ext cx="8050821" cy="28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18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D29413A-79F7-4061-99BB-F19CDB57C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909" y="1809946"/>
            <a:ext cx="6840001" cy="46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E2BA98B-D10F-41B5-AD2C-BB6A473B35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770"/>
          <a:stretch/>
        </p:blipFill>
        <p:spPr>
          <a:xfrm>
            <a:off x="351302" y="1673301"/>
            <a:ext cx="7943164" cy="425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306165B-44CA-4C9A-B437-823EFC25A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78" y="2002490"/>
            <a:ext cx="7649643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27628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6761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B79362-B4D4-4DBB-9E21-71FC8B43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88" y="2922576"/>
            <a:ext cx="4506012" cy="3209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F033DCAF-790F-4BB7-8007-658D8E1342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8555" y="2092025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B8C928-9195-4E34-A256-EF93CFD8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812492" y="2092026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8">
            <a:extLst>
              <a:ext uri="{FF2B5EF4-FFF2-40B4-BE49-F238E27FC236}">
                <a16:creationId xmlns:a16="http://schemas.microsoft.com/office/drawing/2014/main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42DA45-ECA5-64BF-EF8D-30BA06464382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sont dans la cour de récréation.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359D52-21CA-C7DC-90E5-2802F9DD7357}"/>
              </a:ext>
            </a:extLst>
          </p:cNvPr>
          <p:cNvSpPr txBox="1"/>
          <p:nvPr/>
        </p:nvSpPr>
        <p:spPr>
          <a:xfrm>
            <a:off x="4073218" y="3184212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soir ?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273CDAD-A637-4A96-9452-984A87C99E86}"/>
              </a:ext>
            </a:extLst>
          </p:cNvPr>
          <p:cNvGrpSpPr/>
          <p:nvPr/>
        </p:nvGrpSpPr>
        <p:grpSpPr>
          <a:xfrm>
            <a:off x="708980" y="3161654"/>
            <a:ext cx="3274633" cy="2343599"/>
            <a:chOff x="1868555" y="2092025"/>
            <a:chExt cx="5327629" cy="4039774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39D2D42-0DE2-41AD-A530-AE07530B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288" y="2922576"/>
              <a:ext cx="4506012" cy="32092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ACAC478-22EF-4471-B11F-7A2067938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3519EBE-0A9C-4F28-995A-CC142D4D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9" name="Titre 8">
            <a:extLst>
              <a:ext uri="{FF2B5EF4-FFF2-40B4-BE49-F238E27FC236}">
                <a16:creationId xmlns:a16="http://schemas.microsoft.com/office/drawing/2014/main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E12B435-0BFA-455E-B805-6FE2F415C412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sont dans la cour de récréation.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A973DBD-33DC-42C9-8086-A7501A388F4A}"/>
              </a:ext>
            </a:extLst>
          </p:cNvPr>
          <p:cNvGrpSpPr/>
          <p:nvPr/>
        </p:nvGrpSpPr>
        <p:grpSpPr>
          <a:xfrm>
            <a:off x="708980" y="3161654"/>
            <a:ext cx="3274633" cy="2343599"/>
            <a:chOff x="1868555" y="2092025"/>
            <a:chExt cx="5327629" cy="4039774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E5CA811-A0C6-4D86-A7B4-0A6D8874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288" y="2922576"/>
              <a:ext cx="4506012" cy="32092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8C6CE9A-3593-4B04-9994-A9C588ED6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C23CD1D-2E5A-4ED0-A0B1-A4989D54A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2D5F4E8-4077-4895-861D-C532905FCF82}"/>
              </a:ext>
            </a:extLst>
          </p:cNvPr>
          <p:cNvSpPr txBox="1"/>
          <p:nvPr/>
        </p:nvSpPr>
        <p:spPr>
          <a:xfrm>
            <a:off x="4073218" y="3184212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soir ?</a:t>
            </a:r>
          </a:p>
        </p:txBody>
      </p:sp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C34192-92C2-4476-95C4-23E94528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F1B2964-AE0E-473C-8916-35E8F3003330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sont dans la cour de récréation.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71462B0-5A3D-4BA5-B760-5032F76082E1}"/>
              </a:ext>
            </a:extLst>
          </p:cNvPr>
          <p:cNvGrpSpPr/>
          <p:nvPr/>
        </p:nvGrpSpPr>
        <p:grpSpPr>
          <a:xfrm>
            <a:off x="708980" y="3161654"/>
            <a:ext cx="3274633" cy="2343599"/>
            <a:chOff x="1868555" y="2092025"/>
            <a:chExt cx="5327629" cy="4039774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64CECCF-9A1D-4004-A735-B9FDDF70A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288" y="2922576"/>
              <a:ext cx="4506012" cy="32092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2E53E8C-A8F3-495A-9C70-08A4367E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441801D-1164-468F-92A6-A0A27F472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0664340-706A-4EE7-B321-9BDB87BF72BA}"/>
              </a:ext>
            </a:extLst>
          </p:cNvPr>
          <p:cNvSpPr txBox="1"/>
          <p:nvPr/>
        </p:nvSpPr>
        <p:spPr>
          <a:xfrm>
            <a:off x="4073218" y="3184212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soir ?</a:t>
            </a:r>
          </a:p>
        </p:txBody>
      </p:sp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2923" y="2561922"/>
            <a:ext cx="3469578" cy="23130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36DA120-556D-4248-BCF1-218DCE182D83}"/>
              </a:ext>
            </a:extLst>
          </p:cNvPr>
          <p:cNvSpPr txBox="1"/>
          <p:nvPr/>
        </p:nvSpPr>
        <p:spPr>
          <a:xfrm>
            <a:off x="4142501" y="2532025"/>
            <a:ext cx="4542881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soir ?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 mots avec le graphème ch.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mots avec le graphème ch.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 err="1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ch</a:t>
            </a:r>
            <a:r>
              <a:rPr lang="fr-FR" sz="13800" dirty="0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     </a:t>
            </a:r>
            <a:r>
              <a:rPr lang="fr-FR" sz="13800" dirty="0" err="1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Ch</a:t>
            </a:r>
            <a:endParaRPr lang="fr-FR" sz="16600" dirty="0">
              <a:ln w="0"/>
              <a:solidFill>
                <a:srgbClr val="474F7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9320380-401F-4836-B260-05317F8644B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F78338B-E33B-4DF3-A226-515EDF34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D4656F-D5BE-4773-B96D-8FF6F3A4D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6A375E-D9BD-40F7-8EF8-710986B4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01840C94-C15E-428A-9EF8-EBF52C694992}"/>
              </a:ext>
            </a:extLst>
          </p:cNvPr>
          <p:cNvGrpSpPr/>
          <p:nvPr/>
        </p:nvGrpSpPr>
        <p:grpSpPr>
          <a:xfrm>
            <a:off x="588836" y="3087787"/>
            <a:ext cx="7943163" cy="682426"/>
            <a:chOff x="609434" y="3087787"/>
            <a:chExt cx="7574301" cy="68242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2886269-CC00-437F-AC39-0BE6BF400CE2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D5EB2C3-EB33-463C-883D-5FEAFC882AA4}"/>
                </a:ext>
              </a:extLst>
            </p:cNvPr>
            <p:cNvSpPr/>
            <p:nvPr/>
          </p:nvSpPr>
          <p:spPr>
            <a:xfrm>
              <a:off x="390460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chi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BECC377-BA4C-44F3-A724-56AB5A3A3D00}"/>
                </a:ext>
              </a:extLst>
            </p:cNvPr>
            <p:cNvSpPr/>
            <p:nvPr/>
          </p:nvSpPr>
          <p:spPr>
            <a:xfrm>
              <a:off x="500299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97E06062-809D-4F5A-8384-2E32974EE025}"/>
                </a:ext>
              </a:extLst>
            </p:cNvPr>
            <p:cNvSpPr/>
            <p:nvPr/>
          </p:nvSpPr>
          <p:spPr>
            <a:xfrm>
              <a:off x="170782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A85635BF-98DC-47B0-A5CC-C986C67A3AF5}"/>
                </a:ext>
              </a:extLst>
            </p:cNvPr>
            <p:cNvSpPr/>
            <p:nvPr/>
          </p:nvSpPr>
          <p:spPr>
            <a:xfrm>
              <a:off x="610138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3E7F4DCD-9DAE-4FAC-B9F0-6440E444FC94}"/>
                </a:ext>
              </a:extLst>
            </p:cNvPr>
            <p:cNvSpPr/>
            <p:nvPr/>
          </p:nvSpPr>
          <p:spPr>
            <a:xfrm>
              <a:off x="280621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4FCE7721-EEBA-4959-B3DF-87A3658D604C}"/>
                </a:ext>
              </a:extLst>
            </p:cNvPr>
            <p:cNvSpPr/>
            <p:nvPr/>
          </p:nvSpPr>
          <p:spPr>
            <a:xfrm>
              <a:off x="719977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chou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C65BED1-47E5-4EB3-B559-3C20E92D7E9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25CBB39-1B0F-4C15-9575-F8D60723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FFFF9-A2D4-436D-82F6-900D5BD73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2CA1B9A-FC2F-45FD-A121-9F7F8E52D9A2}"/>
              </a:ext>
            </a:extLst>
          </p:cNvPr>
          <p:cNvGrpSpPr/>
          <p:nvPr/>
        </p:nvGrpSpPr>
        <p:grpSpPr>
          <a:xfrm>
            <a:off x="588836" y="3087787"/>
            <a:ext cx="7943163" cy="682426"/>
            <a:chOff x="609434" y="3087787"/>
            <a:chExt cx="7574301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892E891-3A72-4F30-899B-B630170B0340}"/>
                </a:ext>
              </a:extLst>
            </p:cNvPr>
            <p:cNvSpPr/>
            <p:nvPr/>
          </p:nvSpPr>
          <p:spPr>
            <a:xfrm>
              <a:off x="60943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804E28EB-4CC3-468C-B505-CE6F45291230}"/>
                </a:ext>
              </a:extLst>
            </p:cNvPr>
            <p:cNvSpPr/>
            <p:nvPr/>
          </p:nvSpPr>
          <p:spPr>
            <a:xfrm>
              <a:off x="390460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44EC8A6-BF1B-465B-8492-298AB4CFE56D}"/>
                </a:ext>
              </a:extLst>
            </p:cNvPr>
            <p:cNvSpPr/>
            <p:nvPr/>
          </p:nvSpPr>
          <p:spPr>
            <a:xfrm>
              <a:off x="500299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11D6369-FCB2-4058-BD63-386F1C899E7D}"/>
                </a:ext>
              </a:extLst>
            </p:cNvPr>
            <p:cNvSpPr/>
            <p:nvPr/>
          </p:nvSpPr>
          <p:spPr>
            <a:xfrm>
              <a:off x="170782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cho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3BBCA78-DC3D-40A1-98B4-2E4B3642B779}"/>
                </a:ext>
              </a:extLst>
            </p:cNvPr>
            <p:cNvSpPr/>
            <p:nvPr/>
          </p:nvSpPr>
          <p:spPr>
            <a:xfrm>
              <a:off x="610138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65926E59-40DF-40E5-B09C-0895189131FE}"/>
                </a:ext>
              </a:extLst>
            </p:cNvPr>
            <p:cNvSpPr/>
            <p:nvPr/>
          </p:nvSpPr>
          <p:spPr>
            <a:xfrm>
              <a:off x="280621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ch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1B1958CA-E8FD-4723-B05C-614A9BC4D3D2}"/>
                </a:ext>
              </a:extLst>
            </p:cNvPr>
            <p:cNvSpPr/>
            <p:nvPr/>
          </p:nvSpPr>
          <p:spPr>
            <a:xfrm>
              <a:off x="7199774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chou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mots contenant le graphème ch.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2A3ECD-FE69-4BD6-BBD8-3DD9AE5A4A0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4EC3091-AFE1-46DD-AA96-2947852A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829B375-D406-4403-A3B0-0408DC16D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Google Shape;99;p3">
            <a:extLst>
              <a:ext uri="{FF2B5EF4-FFF2-40B4-BE49-F238E27FC236}">
                <a16:creationId xmlns:a16="http://schemas.microsoft.com/office/drawing/2014/main" id="{BE6BCFF3-707F-4E4A-8810-4FF45C97EF2C}"/>
              </a:ext>
            </a:extLst>
          </p:cNvPr>
          <p:cNvSpPr txBox="1"/>
          <p:nvPr/>
        </p:nvSpPr>
        <p:spPr>
          <a:xfrm>
            <a:off x="852976" y="1776286"/>
            <a:ext cx="743804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ch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apeau       ma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ch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in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 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ch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u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ch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ot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tou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ch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é      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ch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ou</a:t>
            </a:r>
            <a:endParaRPr lang="fr-FR" sz="4800" dirty="0">
              <a:solidFill>
                <a:schemeClr val="bg2">
                  <a:lumMod val="75000"/>
                </a:schemeClr>
              </a:solidFill>
              <a:latin typeface="Dosis SemiBold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0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4633E77D">
            <a:hlinkClick r:id="" action="ppaction://media"/>
            <a:extLst>
              <a:ext uri="{FF2B5EF4-FFF2-40B4-BE49-F238E27FC236}">
                <a16:creationId xmlns:a16="http://schemas.microsoft.com/office/drawing/2014/main" id="{E3E6D87E-2D72-4968-90BA-B8C6EFDF22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474" y="2112832"/>
            <a:ext cx="7423052" cy="41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08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;p3">
            <a:extLst>
              <a:ext uri="{FF2B5EF4-FFF2-40B4-BE49-F238E27FC236}">
                <a16:creationId xmlns:a16="http://schemas.microsoft.com/office/drawing/2014/main" id="{6963DAD0-7A18-4A59-BC87-C387B5279243}"/>
              </a:ext>
            </a:extLst>
          </p:cNvPr>
          <p:cNvSpPr txBox="1"/>
          <p:nvPr/>
        </p:nvSpPr>
        <p:spPr>
          <a:xfrm>
            <a:off x="351302" y="1922278"/>
            <a:ext cx="7878944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chapeau       machin</a:t>
            </a:r>
            <a:r>
              <a:rPr lang="fr-FR" sz="5400" b="1" dirty="0">
                <a:ln w="0"/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chuchot</a:t>
            </a:r>
            <a:r>
              <a:rPr lang="fr-FR" sz="5400" b="1" dirty="0">
                <a:ln w="0"/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touché      chou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D10F024-D99B-4F4F-99CD-82EA0153D4A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D9666E2-42A9-4333-820D-96AF7865C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3834E3B-DB4A-49F1-A6EA-E0901F333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FB5BDD8-4656-4C5A-831A-7ED40F36EB21}"/>
              </a:ext>
            </a:extLst>
          </p:cNvPr>
          <p:cNvSpPr/>
          <p:nvPr/>
        </p:nvSpPr>
        <p:spPr>
          <a:xfrm rot="16200000">
            <a:off x="931496" y="3786475"/>
            <a:ext cx="171499" cy="97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4B899F33-E2DC-4214-B05E-CB93BE04BE7C}"/>
              </a:ext>
            </a:extLst>
          </p:cNvPr>
          <p:cNvSpPr/>
          <p:nvPr/>
        </p:nvSpPr>
        <p:spPr>
          <a:xfrm rot="16200000">
            <a:off x="3022653" y="2286586"/>
            <a:ext cx="166453" cy="139660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E136B862-8F8C-4608-97D4-E7CDF3733E20}"/>
              </a:ext>
            </a:extLst>
          </p:cNvPr>
          <p:cNvSpPr/>
          <p:nvPr/>
        </p:nvSpPr>
        <p:spPr>
          <a:xfrm rot="16200000">
            <a:off x="1847819" y="2561995"/>
            <a:ext cx="166453" cy="855599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6D7A57AE-532F-4C52-9BFE-5A3F632E1FCD}"/>
              </a:ext>
            </a:extLst>
          </p:cNvPr>
          <p:cNvSpPr/>
          <p:nvPr/>
        </p:nvSpPr>
        <p:spPr>
          <a:xfrm rot="16200000">
            <a:off x="5274662" y="3666459"/>
            <a:ext cx="161657" cy="936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Parenthèse ouvrante 23">
            <a:extLst>
              <a:ext uri="{FF2B5EF4-FFF2-40B4-BE49-F238E27FC236}">
                <a16:creationId xmlns:a16="http://schemas.microsoft.com/office/drawing/2014/main" id="{DF5DC603-56CE-4075-819A-EDAAA11E7915}"/>
              </a:ext>
            </a:extLst>
          </p:cNvPr>
          <p:cNvSpPr/>
          <p:nvPr/>
        </p:nvSpPr>
        <p:spPr>
          <a:xfrm rot="16200000">
            <a:off x="7209139" y="3506313"/>
            <a:ext cx="171501" cy="126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Parenthèse ouvrante 25">
            <a:extLst>
              <a:ext uri="{FF2B5EF4-FFF2-40B4-BE49-F238E27FC236}">
                <a16:creationId xmlns:a16="http://schemas.microsoft.com/office/drawing/2014/main" id="{8FD66C34-84D7-4509-8B26-D77F32F29074}"/>
              </a:ext>
            </a:extLst>
          </p:cNvPr>
          <p:cNvSpPr/>
          <p:nvPr/>
        </p:nvSpPr>
        <p:spPr>
          <a:xfrm rot="16200000">
            <a:off x="5079671" y="2596778"/>
            <a:ext cx="144000" cy="79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Parenthèse ouvrante 26">
            <a:extLst>
              <a:ext uri="{FF2B5EF4-FFF2-40B4-BE49-F238E27FC236}">
                <a16:creationId xmlns:a16="http://schemas.microsoft.com/office/drawing/2014/main" id="{A9CABE4C-ECA8-4F35-A0EA-F61A15EEB850}"/>
              </a:ext>
            </a:extLst>
          </p:cNvPr>
          <p:cNvSpPr/>
          <p:nvPr/>
        </p:nvSpPr>
        <p:spPr>
          <a:xfrm rot="16200000">
            <a:off x="6227280" y="2248616"/>
            <a:ext cx="178247" cy="144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Parenthèse ouvrante 28">
            <a:extLst>
              <a:ext uri="{FF2B5EF4-FFF2-40B4-BE49-F238E27FC236}">
                <a16:creationId xmlns:a16="http://schemas.microsoft.com/office/drawing/2014/main" id="{F22D03B3-2E8B-4C94-A739-0B9B9FF3A261}"/>
              </a:ext>
            </a:extLst>
          </p:cNvPr>
          <p:cNvSpPr/>
          <p:nvPr/>
        </p:nvSpPr>
        <p:spPr>
          <a:xfrm rot="16200000">
            <a:off x="2203459" y="3534475"/>
            <a:ext cx="171499" cy="1476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Parenthèse ouvrante 29">
            <a:extLst>
              <a:ext uri="{FF2B5EF4-FFF2-40B4-BE49-F238E27FC236}">
                <a16:creationId xmlns:a16="http://schemas.microsoft.com/office/drawing/2014/main" id="{1D0D3089-C66F-4F46-BC0C-34BBC949A093}"/>
              </a:ext>
            </a:extLst>
          </p:cNvPr>
          <p:cNvSpPr/>
          <p:nvPr/>
        </p:nvSpPr>
        <p:spPr>
          <a:xfrm rot="16200000">
            <a:off x="4268858" y="3679538"/>
            <a:ext cx="171499" cy="90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5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2C2BB-DAFD-F418-040E-9E4F9372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E9703-D40A-0D88-06AB-199C533B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571A59-6FD9-492B-13AE-0E5009724167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chapeau</a:t>
            </a:r>
            <a:endParaRPr lang="pt-BR" sz="7200" b="1" dirty="0">
              <a:ln w="0"/>
              <a:solidFill>
                <a:schemeClr val="bg2">
                  <a:lumMod val="75000"/>
                </a:schemeClr>
              </a:solidFill>
              <a:latin typeface="Dosis SemiBold" pitchFamily="2" charset="0"/>
              <a:cs typeface="Aharoni" panose="02010803020104030203" pitchFamily="2" charset="-79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E6DD955-E1EB-4D8E-8F55-8E2D9889B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86A98294-0F08-4C01-ABDB-45A9E068A696}"/>
              </a:ext>
            </a:extLst>
          </p:cNvPr>
          <p:cNvSpPr/>
          <p:nvPr/>
        </p:nvSpPr>
        <p:spPr>
          <a:xfrm rot="16200000">
            <a:off x="4786445" y="3123945"/>
            <a:ext cx="166453" cy="172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E604B354-C36C-490D-B8D9-930CDB00CF31}"/>
              </a:ext>
            </a:extLst>
          </p:cNvPr>
          <p:cNvSpPr/>
          <p:nvPr/>
        </p:nvSpPr>
        <p:spPr>
          <a:xfrm rot="16200000">
            <a:off x="3275205" y="3411944"/>
            <a:ext cx="166453" cy="115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66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machin</a:t>
            </a:r>
            <a:r>
              <a:rPr lang="pt-BR" sz="9600" b="1" dirty="0">
                <a:ln w="0"/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EEB8EC-DD00-1126-2DA5-CDF4DB73DB60}"/>
              </a:ext>
            </a:extLst>
          </p:cNvPr>
          <p:cNvSpPr/>
          <p:nvPr/>
        </p:nvSpPr>
        <p:spPr>
          <a:xfrm rot="16200000">
            <a:off x="3136483" y="3662169"/>
            <a:ext cx="281474" cy="140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1CD15DE-969C-B895-3CD8-C2F1556B7545}"/>
              </a:ext>
            </a:extLst>
          </p:cNvPr>
          <p:cNvSpPr/>
          <p:nvPr/>
        </p:nvSpPr>
        <p:spPr>
          <a:xfrm rot="16200000">
            <a:off x="5180730" y="3064907"/>
            <a:ext cx="288000" cy="259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5566CC-83B2-41CC-B519-2F830AC8F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1100F-08B3-B4C7-3F94-09E92B4B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DBC47-A89A-5EAE-D0EF-7D8DDCEE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E3064D-FA6C-23D3-069A-E690F644D710}"/>
              </a:ext>
            </a:extLst>
          </p:cNvPr>
          <p:cNvSpPr txBox="1"/>
          <p:nvPr/>
        </p:nvSpPr>
        <p:spPr>
          <a:xfrm>
            <a:off x="521142" y="2445596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</a:rPr>
              <a:t>chuchot</a:t>
            </a:r>
            <a:r>
              <a:rPr kumimoji="0" lang="pt-BR" sz="8000" b="1" i="0" u="none" strike="noStrike" kern="1200" cap="none" spc="0" normalizeH="0" baseline="0" noProof="0" dirty="0">
                <a:ln w="0"/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</a:rPr>
              <a:t>e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A64A58-3555-4D78-9D3A-855E31BE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F6EC91D6-4DC0-4C4F-8289-2B54E23E9DED}"/>
              </a:ext>
            </a:extLst>
          </p:cNvPr>
          <p:cNvSpPr/>
          <p:nvPr/>
        </p:nvSpPr>
        <p:spPr>
          <a:xfrm rot="16200000">
            <a:off x="3087319" y="3374179"/>
            <a:ext cx="191148" cy="136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F54F81A2-9B1D-4AA3-92C4-EB1B45EB7D81}"/>
              </a:ext>
            </a:extLst>
          </p:cNvPr>
          <p:cNvSpPr/>
          <p:nvPr/>
        </p:nvSpPr>
        <p:spPr>
          <a:xfrm rot="16200000">
            <a:off x="4986741" y="2924179"/>
            <a:ext cx="191148" cy="226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63053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touché</a:t>
            </a:r>
            <a:endParaRPr lang="pt-BR" sz="9600" b="1" dirty="0">
              <a:ln w="0"/>
              <a:solidFill>
                <a:schemeClr val="bg1">
                  <a:lumMod val="65000"/>
                </a:schemeClr>
              </a:solidFill>
              <a:latin typeface="Dosis SemiBold" pitchFamily="2" charset="0"/>
              <a:cs typeface="Aharoni" panose="02010803020104030203" pitchFamily="2" charset="-79"/>
            </a:endParaRP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EEB8EC-DD00-1126-2DA5-CDF4DB73DB60}"/>
              </a:ext>
            </a:extLst>
          </p:cNvPr>
          <p:cNvSpPr/>
          <p:nvPr/>
        </p:nvSpPr>
        <p:spPr>
          <a:xfrm rot="16200000">
            <a:off x="3555109" y="3560320"/>
            <a:ext cx="320115" cy="154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1CD15DE-969C-B895-3CD8-C2F1556B7545}"/>
              </a:ext>
            </a:extLst>
          </p:cNvPr>
          <p:cNvSpPr/>
          <p:nvPr/>
        </p:nvSpPr>
        <p:spPr>
          <a:xfrm rot="16200000">
            <a:off x="5275943" y="3470320"/>
            <a:ext cx="320115" cy="172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5566CC-83B2-41CC-B519-2F830AC8F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35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chou</a:t>
            </a:r>
            <a:endParaRPr lang="pt-BR" sz="7200" b="1" dirty="0">
              <a:ln w="0"/>
              <a:solidFill>
                <a:schemeClr val="bg2">
                  <a:lumMod val="75000"/>
                </a:schemeClr>
              </a:solidFill>
              <a:latin typeface="Dosis SemiBold" pitchFamily="2" charset="0"/>
              <a:cs typeface="Aharoni" panose="02010803020104030203" pitchFamily="2" charset="-79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66226889-5E0C-F08D-0D88-CE22485FE9DE}"/>
              </a:ext>
            </a:extLst>
          </p:cNvPr>
          <p:cNvSpPr/>
          <p:nvPr/>
        </p:nvSpPr>
        <p:spPr>
          <a:xfrm rot="16200000">
            <a:off x="4117093" y="3212120"/>
            <a:ext cx="231090" cy="175338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88E92C-E733-4D7C-8669-B09DE067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3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babouch</a:t>
            </a:r>
            <a:r>
              <a:rPr lang="pt-BR" sz="7200" b="1" dirty="0">
                <a:ln w="0"/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FD1942-2E59-373D-6071-7E41CC03329B}"/>
              </a:ext>
            </a:extLst>
          </p:cNvPr>
          <p:cNvSpPr/>
          <p:nvPr/>
        </p:nvSpPr>
        <p:spPr>
          <a:xfrm rot="16200000">
            <a:off x="4605023" y="2675948"/>
            <a:ext cx="213180" cy="2556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E60417-7BAA-479B-B45B-B3D4865CA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6B8E928C-8D1D-4BEA-BA06-03D3EBB63522}"/>
              </a:ext>
            </a:extLst>
          </p:cNvPr>
          <p:cNvSpPr/>
          <p:nvPr/>
        </p:nvSpPr>
        <p:spPr>
          <a:xfrm rot="16200000">
            <a:off x="2838074" y="3534449"/>
            <a:ext cx="215609" cy="85783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cha</a:t>
            </a:r>
            <a:r>
              <a:rPr lang="pt-BR" sz="72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t</a:t>
            </a: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E60417-7BAA-479B-B45B-B3D4865CA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6B8E928C-8D1D-4BEA-BA06-03D3EBB63522}"/>
              </a:ext>
            </a:extLst>
          </p:cNvPr>
          <p:cNvSpPr/>
          <p:nvPr/>
        </p:nvSpPr>
        <p:spPr>
          <a:xfrm rot="16200000">
            <a:off x="4142440" y="3190582"/>
            <a:ext cx="213180" cy="154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1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Rachid</a:t>
            </a:r>
            <a:endParaRPr lang="pt-BR" sz="7200" b="1" dirty="0">
              <a:ln w="0"/>
              <a:solidFill>
                <a:schemeClr val="bg2">
                  <a:lumMod val="75000"/>
                </a:schemeClr>
              </a:solidFill>
              <a:latin typeface="Dosis SemiBold" pitchFamily="2" charset="0"/>
              <a:cs typeface="Aharoni" panose="02010803020104030203" pitchFamily="2" charset="-79"/>
            </a:endParaRP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FD1942-2E59-373D-6071-7E41CC03329B}"/>
              </a:ext>
            </a:extLst>
          </p:cNvPr>
          <p:cNvSpPr/>
          <p:nvPr/>
        </p:nvSpPr>
        <p:spPr>
          <a:xfrm rot="16200000">
            <a:off x="4663374" y="3190377"/>
            <a:ext cx="213180" cy="1545994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E60417-7BAA-479B-B45B-B3D4865CA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6B8E928C-8D1D-4BEA-BA06-03D3EBB63522}"/>
              </a:ext>
            </a:extLst>
          </p:cNvPr>
          <p:cNvSpPr/>
          <p:nvPr/>
        </p:nvSpPr>
        <p:spPr>
          <a:xfrm rot="16200000">
            <a:off x="3315342" y="3493243"/>
            <a:ext cx="213180" cy="94267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Chama</a:t>
            </a:r>
            <a:endParaRPr lang="pt-BR" sz="7200" b="1" dirty="0">
              <a:ln w="0"/>
              <a:solidFill>
                <a:schemeClr val="bg2">
                  <a:lumMod val="75000"/>
                </a:schemeClr>
              </a:solidFill>
              <a:latin typeface="Dosis SemiBold" pitchFamily="2" charset="0"/>
              <a:cs typeface="Aharoni" panose="02010803020104030203" pitchFamily="2" charset="-79"/>
            </a:endParaRP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FD1942-2E59-373D-6071-7E41CC03329B}"/>
              </a:ext>
            </a:extLst>
          </p:cNvPr>
          <p:cNvSpPr/>
          <p:nvPr/>
        </p:nvSpPr>
        <p:spPr>
          <a:xfrm rot="16200000">
            <a:off x="4836370" y="3442581"/>
            <a:ext cx="213180" cy="104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E60417-7BAA-479B-B45B-B3D4865CA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6B8E928C-8D1D-4BEA-BA06-03D3EBB63522}"/>
              </a:ext>
            </a:extLst>
          </p:cNvPr>
          <p:cNvSpPr/>
          <p:nvPr/>
        </p:nvSpPr>
        <p:spPr>
          <a:xfrm rot="16200000">
            <a:off x="3625687" y="3352580"/>
            <a:ext cx="213180" cy="122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F73486-F7D3-4760-83EC-1D6357780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56" y="1687397"/>
            <a:ext cx="3198888" cy="49066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96.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62268" y="4849906"/>
            <a:ext cx="2997873" cy="8049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0A83911-3C34-4055-BE43-6A2F804891B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40B9A64-6425-4023-9558-AE771C77C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2472757-4CAD-48D8-A0C0-741031CEE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76117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syllabes et les mots à votre voisin. Chacun son tour. Je vais circuler entre les rangs pour vous aider.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3878862-D57B-4CBF-884C-70D6727CA58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7D9F1AA-FBE8-48F9-B230-1A361A105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AFB1266-FBEA-4917-A02C-E8664EBD2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A962106-A3E9-4391-B803-AE8359A5AB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64742" r="12470" b="20138"/>
          <a:stretch/>
        </p:blipFill>
        <p:spPr>
          <a:xfrm>
            <a:off x="851835" y="2865749"/>
            <a:ext cx="4097656" cy="168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mots contenant le graphème ch.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mots contenant le graphème ch.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reprenant les actes de parole enseignés.</a:t>
            </a:r>
          </a:p>
        </p:txBody>
      </p:sp>
    </p:spTree>
    <p:extLst>
      <p:ext uri="{BB962C8B-B14F-4D97-AF65-F5344CB8AC3E}">
        <p14:creationId xmlns:p14="http://schemas.microsoft.com/office/powerpoint/2010/main" val="15051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B1D611D-76E7-45F7-BE46-844D36B1C9A0}"/>
              </a:ext>
            </a:extLst>
          </p:cNvPr>
          <p:cNvGrpSpPr/>
          <p:nvPr/>
        </p:nvGrpSpPr>
        <p:grpSpPr>
          <a:xfrm>
            <a:off x="4560421" y="2542166"/>
            <a:ext cx="4176000" cy="3564000"/>
            <a:chOff x="198541" y="432370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0A14D74-3FB7-4EBD-AEE8-23F433FC8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41" y="43237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648D440-B81B-44B1-A088-F0E5BF72A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09" y="43237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6469C40-1135-4F66-A8E9-1969299657E8}"/>
              </a:ext>
            </a:extLst>
          </p:cNvPr>
          <p:cNvGrpSpPr/>
          <p:nvPr/>
        </p:nvGrpSpPr>
        <p:grpSpPr>
          <a:xfrm>
            <a:off x="338247" y="2542166"/>
            <a:ext cx="4176000" cy="3564000"/>
            <a:chOff x="-137047" y="90311"/>
            <a:chExt cx="8892820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0A59B3-587A-4BD8-9E15-FF63A4CB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047" y="90311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F4A6746-7C8B-49B5-994D-C2AAB4AD3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705" y="9031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71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238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mots contenant le graphème ch.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F1A0F8A-7828-4FF8-ABCA-DCDB297B061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18B0C32-0604-4ABA-96DA-FD9E8F1A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702F4E-E2D6-40CB-BAF9-CC2E7CBF2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4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chat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668B9A-B791-486B-8775-3D62C4AA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9291CD-F26E-49EA-9DB8-276ED8D864F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C70EE7C-CAB3-4EC7-AC17-D811B0F5D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BD2233-5780-4C92-9287-0D46318C7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20B5381-E121-4855-8454-7E6C88E53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339" y="2564091"/>
            <a:ext cx="3254760" cy="21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B3A038C-AF14-4FD7-BBAE-A4E6ACC10C6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527187-3586-4FA7-9439-C2C274DDD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B778A9-B3AF-4327-8AA9-749BAE542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9F23-903B-DACD-402F-0695D0BB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7EBAA8C-279E-7C81-69CC-EC68AE80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2ACAECE2-E917-C09A-9B0E-1218059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chat.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9980387-9713-7EBE-4B57-31E8A2BE7145}"/>
              </a:ext>
            </a:extLst>
          </p:cNvPr>
          <p:cNvGrpSpPr/>
          <p:nvPr/>
        </p:nvGrpSpPr>
        <p:grpSpPr>
          <a:xfrm>
            <a:off x="1783244" y="2205318"/>
            <a:ext cx="5289910" cy="3331121"/>
            <a:chOff x="2211351" y="1954305"/>
            <a:chExt cx="4682508" cy="3434811"/>
          </a:xfrm>
        </p:grpSpPr>
        <p:pic>
          <p:nvPicPr>
            <p:cNvPr id="13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7E5322B0-EC47-0189-5F71-ABEB865301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47106" b="48323"/>
            <a:stretch>
              <a:fillRect/>
            </a:stretch>
          </p:blipFill>
          <p:spPr bwMode="auto">
            <a:xfrm>
              <a:off x="2211351" y="1954305"/>
              <a:ext cx="4682508" cy="343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59311F-26A2-62E3-FF7C-D1068B369BDD}"/>
                </a:ext>
              </a:extLst>
            </p:cNvPr>
            <p:cNvSpPr/>
            <p:nvPr/>
          </p:nvSpPr>
          <p:spPr>
            <a:xfrm>
              <a:off x="2749152" y="2748060"/>
              <a:ext cx="2140049" cy="2094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9600" b="1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ch</a:t>
              </a:r>
              <a:r>
                <a:rPr lang="fr-FR" sz="8000" b="1" dirty="0">
                  <a:solidFill>
                    <a:srgbClr val="565F88"/>
                  </a:solidFill>
                  <a:latin typeface="Century Gothic" panose="020B0502020202020204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a</a:t>
              </a:r>
              <a:r>
                <a:rPr lang="fr-FR" sz="9600" b="1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t</a:t>
              </a:r>
              <a:endParaRPr lang="fr-FR" sz="11500" b="1" dirty="0">
                <a:solidFill>
                  <a:srgbClr val="565F88"/>
                </a:solidFill>
                <a:latin typeface="Dosis SemiBold" pitchFamily="2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AED6F91-20D7-4986-AFC1-CBF64E124C6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6C43A53-5BE5-494B-B29D-5D453C4F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98E223-1B76-4383-AE43-2E9C49852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4A41F382-F95E-449A-A8DF-580F65CC4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47106" b="48323"/>
          <a:stretch>
            <a:fillRect/>
          </a:stretch>
        </p:blipFill>
        <p:spPr bwMode="auto">
          <a:xfrm>
            <a:off x="1783244" y="2205318"/>
            <a:ext cx="5289910" cy="33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4B6B9A-0ABB-439F-BDE8-F3AC12061449}"/>
              </a:ext>
            </a:extLst>
          </p:cNvPr>
          <p:cNvSpPr/>
          <p:nvPr/>
        </p:nvSpPr>
        <p:spPr>
          <a:xfrm>
            <a:off x="2390807" y="2975111"/>
            <a:ext cx="241765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9600" b="1" dirty="0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ch</a:t>
            </a:r>
            <a:r>
              <a:rPr lang="fr-FR" sz="8000" b="1" dirty="0">
                <a:solidFill>
                  <a:srgbClr val="565F88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a</a:t>
            </a:r>
            <a:r>
              <a:rPr lang="fr-FR" sz="9600" b="1" dirty="0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t</a:t>
            </a:r>
            <a:endParaRPr lang="fr-FR" sz="11500" b="1" dirty="0">
              <a:solidFill>
                <a:srgbClr val="565F88"/>
              </a:solidFill>
              <a:latin typeface="Dosis SemiBold" pitchFamily="2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521B-519A-5763-94D1-54D674BB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283CC40E-63B7-FACF-4D75-E89B7508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acheté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2F10F2-31D0-4A21-B495-7CB9CB91C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827BF7B-96C2-43D8-A673-3DD8A3F6DEE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51A0C20-574D-45FF-8263-953AE551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5B40592-C415-4372-9470-9F24CB3A6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796C3EF-925A-481D-AACA-3B50E0151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323"/>
          <a:stretch/>
        </p:blipFill>
        <p:spPr>
          <a:xfrm>
            <a:off x="4803499" y="2416920"/>
            <a:ext cx="3728501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40CD-5AEE-CA07-94BF-AEAB8D57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016863A-6290-CA9F-0812-AEAC7747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3C229FE6-F14B-343D-2883-D6A13C9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acheté.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25E572E-FCA4-DE38-6CED-DC52854B0774}"/>
              </a:ext>
            </a:extLst>
          </p:cNvPr>
          <p:cNvGrpSpPr/>
          <p:nvPr/>
        </p:nvGrpSpPr>
        <p:grpSpPr>
          <a:xfrm>
            <a:off x="1783243" y="2312894"/>
            <a:ext cx="5577513" cy="3214581"/>
            <a:chOff x="2211351" y="1945341"/>
            <a:chExt cx="4682508" cy="3434811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47613E35-B82C-717C-6DEF-3A604AAABA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47106" b="48323"/>
            <a:stretch>
              <a:fillRect/>
            </a:stretch>
          </p:blipFill>
          <p:spPr bwMode="auto">
            <a:xfrm>
              <a:off x="2211351" y="1945341"/>
              <a:ext cx="4682508" cy="343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034285-2327-FA8F-9881-FB93593B1EB7}"/>
                </a:ext>
              </a:extLst>
            </p:cNvPr>
            <p:cNvSpPr/>
            <p:nvPr/>
          </p:nvSpPr>
          <p:spPr>
            <a:xfrm>
              <a:off x="2781302" y="2827232"/>
              <a:ext cx="2763144" cy="1997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7200" b="1" dirty="0">
                  <a:solidFill>
                    <a:srgbClr val="565F88"/>
                  </a:solidFill>
                  <a:latin typeface="Century Gothic" panose="020B0502020202020204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a</a:t>
              </a:r>
              <a:r>
                <a:rPr lang="fr-FR" sz="8800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cheté</a:t>
              </a:r>
              <a:endParaRPr lang="fr-FR" sz="11500" b="1" dirty="0">
                <a:solidFill>
                  <a:srgbClr val="565F88"/>
                </a:solidFill>
                <a:latin typeface="Dosis SemiBold" pitchFamily="2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9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352C-D837-A1A8-27D5-23D028A2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3805929-7FC8-FA01-C851-5FF59EBA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AD611B0-230C-49D4-9221-35FC668D42A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4DFDF60-66F2-42EC-87D4-6BF2E6BC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FFE887-F66D-4464-8928-CF6891979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D58AAEF-EAC3-4816-BEB5-925410051502}"/>
              </a:ext>
            </a:extLst>
          </p:cNvPr>
          <p:cNvGrpSpPr/>
          <p:nvPr/>
        </p:nvGrpSpPr>
        <p:grpSpPr>
          <a:xfrm>
            <a:off x="1783243" y="2312894"/>
            <a:ext cx="5577513" cy="3203565"/>
            <a:chOff x="2211351" y="1945341"/>
            <a:chExt cx="4682508" cy="3434811"/>
          </a:xfrm>
        </p:grpSpPr>
        <p:pic>
          <p:nvPicPr>
            <p:cNvPr id="11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E737F219-5C00-4861-A154-7E5FB45FC9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47106" b="48323"/>
            <a:stretch>
              <a:fillRect/>
            </a:stretch>
          </p:blipFill>
          <p:spPr bwMode="auto">
            <a:xfrm>
              <a:off x="2211351" y="1945341"/>
              <a:ext cx="4682508" cy="3434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CED4B0-5693-4999-A8D2-428A75D064EC}"/>
                </a:ext>
              </a:extLst>
            </p:cNvPr>
            <p:cNvSpPr/>
            <p:nvPr/>
          </p:nvSpPr>
          <p:spPr>
            <a:xfrm>
              <a:off x="2713567" y="2826837"/>
              <a:ext cx="2763144" cy="20047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7200" b="1" dirty="0">
                  <a:solidFill>
                    <a:srgbClr val="565F88"/>
                  </a:solidFill>
                  <a:latin typeface="Century Gothic" panose="020B0502020202020204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a</a:t>
              </a:r>
              <a:r>
                <a:rPr lang="fr-FR" sz="8800" dirty="0">
                  <a:solidFill>
                    <a:srgbClr val="565F88"/>
                  </a:solidFill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cheté</a:t>
              </a:r>
              <a:endParaRPr lang="fr-FR" sz="11500" b="1" dirty="0">
                <a:solidFill>
                  <a:srgbClr val="565F88"/>
                </a:solidFill>
                <a:latin typeface="Dosis SemiBold" pitchFamily="2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3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B87AF5-0AC5-4086-8997-42B90F43F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92" y="1772239"/>
            <a:ext cx="3155867" cy="484066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3024477" y="4260916"/>
            <a:ext cx="3026699" cy="8107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589901" y="756000"/>
            <a:ext cx="694209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97. On va faire l’activité 3.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3C455B-8CE3-47F1-9BCF-5627E52127C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80F2A80-FB50-458C-81C2-9CC97619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6734A7-7A26-4C2C-9FBD-FB123C8A5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5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C1BDFCA-89C9-4BAD-AC7D-3B3511BA6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0" t="51409" r="9940" b="30721"/>
          <a:stretch/>
        </p:blipFill>
        <p:spPr>
          <a:xfrm>
            <a:off x="744071" y="3094322"/>
            <a:ext cx="4724400" cy="1843604"/>
          </a:xfrm>
          <a:prstGeom prst="rect">
            <a:avLst/>
          </a:prstGeom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584997" y="775249"/>
            <a:ext cx="731295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comme dans l’exemple. Je vais circuler entre les rangs pour vous aider.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DCB2012-0310-4884-ACFB-638DC1D1B4F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AC2AD8-7147-434D-B2ED-50A79281B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02F9F9-9348-4208-A67E-04548285D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3CA6C2A-0365-4E25-9985-26ED88ECE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71" y="2175310"/>
            <a:ext cx="3034318" cy="30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698708" y="221131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– Lettre </a:t>
            </a:r>
            <a:r>
              <a:rPr lang="fr-FR" dirty="0" err="1">
                <a:sym typeface="Wingdings" panose="05000000000000000000" pitchFamily="2" charset="2"/>
              </a:rPr>
              <a:t>ch</a:t>
            </a:r>
            <a:r>
              <a:rPr lang="fr-FR" dirty="0">
                <a:sym typeface="Wingdings" panose="05000000000000000000" pitchFamily="2" charset="2"/>
              </a:rPr>
              <a:t> - </a:t>
            </a:r>
            <a:r>
              <a:rPr lang="fr-FR" dirty="0" err="1">
                <a:sym typeface="Wingdings" panose="05000000000000000000" pitchFamily="2" charset="2"/>
              </a:rPr>
              <a:t>Ch</a:t>
            </a:r>
            <a:endParaRPr lang="fr-FR" dirty="0">
              <a:sym typeface="Wingdings" panose="05000000000000000000" pitchFamily="2" charset="2"/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Écriture - Lettre </a:t>
            </a:r>
            <a:r>
              <a:rPr lang="fr-FR" dirty="0" err="1">
                <a:sym typeface="Wingdings" panose="05000000000000000000" pitchFamily="2" charset="2"/>
              </a:rPr>
              <a:t>ch</a:t>
            </a:r>
            <a:r>
              <a:rPr lang="fr-FR" dirty="0">
                <a:sym typeface="Wingdings" panose="05000000000000000000" pitchFamily="2" charset="2"/>
              </a:rPr>
              <a:t> - </a:t>
            </a:r>
            <a:r>
              <a:rPr lang="fr-FR" dirty="0" err="1">
                <a:sym typeface="Wingdings" panose="05000000000000000000" pitchFamily="2" charset="2"/>
              </a:rPr>
              <a:t>Ch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</a:t>
            </a:r>
            <a:r>
              <a:rPr lang="fr-FR" dirty="0" err="1">
                <a:solidFill>
                  <a:srgbClr val="474F71"/>
                </a:solidFill>
              </a:rPr>
              <a:t>ch</a:t>
            </a:r>
            <a:r>
              <a:rPr lang="fr-FR" dirty="0">
                <a:solidFill>
                  <a:srgbClr val="474F71"/>
                </a:solidFill>
              </a:rPr>
              <a:t> - </a:t>
            </a:r>
            <a:r>
              <a:rPr lang="fr-FR" dirty="0" err="1">
                <a:solidFill>
                  <a:srgbClr val="474F71"/>
                </a:solidFill>
              </a:rPr>
              <a:t>Ch</a:t>
            </a:r>
            <a:endParaRPr lang="fr-FR" dirty="0">
              <a:solidFill>
                <a:srgbClr val="474F71"/>
              </a:solidFill>
            </a:endParaRP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- Lettre </a:t>
            </a:r>
            <a:r>
              <a:rPr lang="fr-FR" dirty="0" err="1">
                <a:solidFill>
                  <a:srgbClr val="474F71"/>
                </a:solidFill>
              </a:rPr>
              <a:t>ch</a:t>
            </a:r>
            <a:r>
              <a:rPr lang="fr-FR" dirty="0">
                <a:solidFill>
                  <a:srgbClr val="474F71"/>
                </a:solidFill>
              </a:rPr>
              <a:t> - </a:t>
            </a:r>
            <a:r>
              <a:rPr lang="fr-FR" dirty="0" err="1">
                <a:solidFill>
                  <a:srgbClr val="474F71"/>
                </a:solidFill>
              </a:rPr>
              <a:t>Ch</a:t>
            </a:r>
            <a:endParaRPr lang="fr-FR" dirty="0">
              <a:solidFill>
                <a:srgbClr val="474F71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  <a:p>
            <a:r>
              <a:rPr lang="fr-FR" dirty="0"/>
              <a:t>Écriture - Lettre </a:t>
            </a:r>
            <a:r>
              <a:rPr lang="fr-FR" dirty="0" err="1"/>
              <a:t>ch</a:t>
            </a:r>
            <a:r>
              <a:rPr lang="fr-FR" dirty="0"/>
              <a:t> - </a:t>
            </a:r>
            <a:r>
              <a:rPr lang="fr-FR" dirty="0" err="1"/>
              <a:t>Ch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193591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C832AD-49CE-4B74-B99B-5DCCECEA3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98" y="2026933"/>
            <a:ext cx="2507698" cy="38464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525E7C-065B-44D8-B142-D7B826943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82" y="2026933"/>
            <a:ext cx="2507698" cy="384646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91" y="777386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recopiez les mots de l’activité 3, page 97, sur votre cahier. Lisez les mots de l’activité 4, page 96.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1813032" y="3987709"/>
            <a:ext cx="2270989" cy="7214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4805216" y="4534464"/>
            <a:ext cx="2329831" cy="6033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0172109-1B90-45E0-9689-A92EEB43BBC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19C91A7-0256-471B-8CC3-3F3A82701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81C42C-CE9A-4C4F-8946-386878490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91" y="777386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386"/>
          <a:stretch>
            <a:fillRect/>
          </a:stretch>
        </p:blipFill>
        <p:spPr>
          <a:xfrm>
            <a:off x="3903400" y="2172585"/>
            <a:ext cx="2112567" cy="3703624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0172109-1B90-45E0-9689-A92EEB43BBC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19C91A7-0256-471B-8CC3-3F3A82701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81C42C-CE9A-4C4F-8946-386878490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0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 avec le graphème ch.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mots avec le graphème ch.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01" y="756000"/>
            <a:ext cx="72053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0AA1D6CE">
            <a:hlinkClick r:id="" action="ppaction://media"/>
            <a:extLst>
              <a:ext uri="{FF2B5EF4-FFF2-40B4-BE49-F238E27FC236}">
                <a16:creationId xmlns:a16="http://schemas.microsoft.com/office/drawing/2014/main" id="{A8F898B8-5373-4C14-AD23-666BD3A7D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589" y="2680447"/>
            <a:ext cx="8050821" cy="28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18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B63561-6816-4BE5-A827-0756B25BEE48}">
  <ds:schemaRefs>
    <ds:schemaRef ds:uri="http://schemas.microsoft.com/office/2006/documentManagement/types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0534ec5-868f-4ce6-85c7-99f0612daa5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9279</TotalTime>
  <Words>943</Words>
  <PresentationFormat>Affichage à l'écran (4:3)</PresentationFormat>
  <Paragraphs>155</Paragraphs>
  <Slides>51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51</vt:i4>
      </vt:variant>
    </vt:vector>
  </HeadingPairs>
  <TitlesOfParts>
    <vt:vector size="70" baseType="lpstr">
      <vt:lpstr>Dosis</vt:lpstr>
      <vt:lpstr>Dosis SemiBold</vt:lpstr>
      <vt:lpstr>Dosis ExtraBold</vt:lpstr>
      <vt:lpstr>Century Gothic</vt:lpstr>
      <vt:lpstr>Bahnschrift SemiBold SemiConden</vt:lpstr>
      <vt:lpstr>Dosis Medium</vt:lpstr>
      <vt:lpstr>Aptos Display</vt:lpstr>
      <vt:lpstr>Aptos</vt:lpstr>
      <vt:lpstr>Wingdings</vt:lpstr>
      <vt:lpstr>Calibri</vt:lpstr>
      <vt:lpstr>Arial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français. Majd et Nada vont nous aider. Soyez attentifs.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</vt:lpstr>
      <vt:lpstr>Répétons ensemble.</vt:lpstr>
      <vt:lpstr>Qui veut passer au tableau pour lire les syllabes ?  </vt:lpstr>
      <vt:lpstr>Répétons ensemble.</vt:lpstr>
      <vt:lpstr>Maintenant, on va apprendre à lire des mots contenant le graphème ch. Soyez attentifs.</vt:lpstr>
      <vt:lpstr>Lecture de la vidéo.</vt:lpstr>
      <vt:lpstr>Relisons ensemble.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Prenez le livret à la page 96. </vt:lpstr>
      <vt:lpstr>Présentation PowerPoint</vt:lpstr>
      <vt:lpstr>Plan de la séance 4</vt:lpstr>
      <vt:lpstr>Maintenant, nous allons apprendre à écrire des mots contenant le graphème ch.  Soyez attentifs. </vt:lpstr>
      <vt:lpstr>Maintenant, je vais écrire le mot « chat » sur le tableau. Regardez comment je fais.</vt:lpstr>
      <vt:lpstr>Prenez vos ardoises.</vt:lpstr>
      <vt:lpstr>Écrivez chat. </vt:lpstr>
      <vt:lpstr>Levez les ardoises. Je vais vérifier votre écriture. </vt:lpstr>
      <vt:lpstr>Maintenant, je vais écrire le mot « acheté » sur le tableau. Regardez comment je fais.</vt:lpstr>
      <vt:lpstr>Écrivez acheté. </vt:lpstr>
      <vt:lpstr>Levez les ardoises. Je vais vérifier votre écriture. </vt:lpstr>
      <vt:lpstr>Présentation PowerPoint</vt:lpstr>
      <vt:lpstr>Présentation PowerPoint</vt:lpstr>
      <vt:lpstr>À la maison, recopiez les mots de l’activité 3, page 97, sur votre cahier. Lisez les mots de l’activité 4, page 96.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2026-04-14T08:55:19Z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